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png" ContentType="image/png"/>
  <Default Extension="wmf" ContentType="image/x-wmf"/>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
  </p:notesMasterIdLst>
  <p:handoutMasterIdLst>
    <p:handoutMasterId r:id="rId135"/>
  </p:handoutMasterIdLst>
  <p:sldIdLst>
    <p:sldId id="262" r:id="rId3"/>
    <p:sldId id="268" r:id="rId4"/>
    <p:sldId id="269" r:id="rId6"/>
    <p:sldId id="466" r:id="rId7"/>
    <p:sldId id="463" r:id="rId8"/>
    <p:sldId id="465" r:id="rId9"/>
    <p:sldId id="464" r:id="rId10"/>
    <p:sldId id="462" r:id="rId11"/>
    <p:sldId id="433" r:id="rId12"/>
    <p:sldId id="434" r:id="rId13"/>
    <p:sldId id="467" r:id="rId14"/>
    <p:sldId id="468" r:id="rId15"/>
    <p:sldId id="469" r:id="rId16"/>
    <p:sldId id="470" r:id="rId17"/>
    <p:sldId id="471" r:id="rId18"/>
    <p:sldId id="472" r:id="rId19"/>
    <p:sldId id="453" r:id="rId20"/>
    <p:sldId id="276" r:id="rId21"/>
    <p:sldId id="474" r:id="rId22"/>
    <p:sldId id="479" r:id="rId23"/>
    <p:sldId id="475" r:id="rId24"/>
    <p:sldId id="476" r:id="rId25"/>
    <p:sldId id="477" r:id="rId26"/>
    <p:sldId id="480" r:id="rId27"/>
    <p:sldId id="481" r:id="rId28"/>
    <p:sldId id="482" r:id="rId29"/>
    <p:sldId id="483" r:id="rId30"/>
    <p:sldId id="484" r:id="rId31"/>
    <p:sldId id="478" r:id="rId32"/>
    <p:sldId id="296" r:id="rId33"/>
    <p:sldId id="486" r:id="rId34"/>
    <p:sldId id="485" r:id="rId35"/>
    <p:sldId id="297" r:id="rId36"/>
    <p:sldId id="300" r:id="rId37"/>
    <p:sldId id="436" r:id="rId38"/>
    <p:sldId id="303" r:id="rId39"/>
    <p:sldId id="298" r:id="rId40"/>
    <p:sldId id="302" r:id="rId41"/>
    <p:sldId id="452" r:id="rId42"/>
    <p:sldId id="429" r:id="rId43"/>
    <p:sldId id="432" r:id="rId44"/>
    <p:sldId id="305" r:id="rId45"/>
    <p:sldId id="306" r:id="rId46"/>
    <p:sldId id="307" r:id="rId47"/>
    <p:sldId id="504" r:id="rId48"/>
    <p:sldId id="308" r:id="rId49"/>
    <p:sldId id="309" r:id="rId50"/>
    <p:sldId id="310" r:id="rId51"/>
    <p:sldId id="311" r:id="rId52"/>
    <p:sldId id="312" r:id="rId53"/>
    <p:sldId id="313" r:id="rId54"/>
    <p:sldId id="314" r:id="rId55"/>
    <p:sldId id="315" r:id="rId56"/>
    <p:sldId id="501" r:id="rId57"/>
    <p:sldId id="487" r:id="rId58"/>
    <p:sldId id="488" r:id="rId59"/>
    <p:sldId id="502" r:id="rId60"/>
    <p:sldId id="491" r:id="rId61"/>
    <p:sldId id="492" r:id="rId62"/>
    <p:sldId id="493" r:id="rId63"/>
    <p:sldId id="494" r:id="rId64"/>
    <p:sldId id="503" r:id="rId65"/>
    <p:sldId id="505" r:id="rId66"/>
    <p:sldId id="495" r:id="rId67"/>
    <p:sldId id="496" r:id="rId68"/>
    <p:sldId id="497" r:id="rId69"/>
    <p:sldId id="506" r:id="rId70"/>
    <p:sldId id="498" r:id="rId71"/>
    <p:sldId id="499" r:id="rId72"/>
    <p:sldId id="508" r:id="rId73"/>
    <p:sldId id="500" r:id="rId74"/>
    <p:sldId id="333" r:id="rId75"/>
    <p:sldId id="334" r:id="rId76"/>
    <p:sldId id="509" r:id="rId77"/>
    <p:sldId id="510" r:id="rId78"/>
    <p:sldId id="511" r:id="rId79"/>
    <p:sldId id="338" r:id="rId80"/>
    <p:sldId id="339" r:id="rId81"/>
    <p:sldId id="340" r:id="rId82"/>
    <p:sldId id="341" r:id="rId83"/>
    <p:sldId id="512" r:id="rId84"/>
    <p:sldId id="345" r:id="rId85"/>
    <p:sldId id="346" r:id="rId86"/>
    <p:sldId id="347" r:id="rId87"/>
    <p:sldId id="520" r:id="rId88"/>
    <p:sldId id="521" r:id="rId89"/>
    <p:sldId id="522" r:id="rId90"/>
    <p:sldId id="523" r:id="rId91"/>
    <p:sldId id="566" r:id="rId92"/>
    <p:sldId id="525" r:id="rId93"/>
    <p:sldId id="526" r:id="rId94"/>
    <p:sldId id="527" r:id="rId95"/>
    <p:sldId id="528" r:id="rId96"/>
    <p:sldId id="529" r:id="rId97"/>
    <p:sldId id="530" r:id="rId98"/>
    <p:sldId id="531" r:id="rId99"/>
    <p:sldId id="532" r:id="rId100"/>
    <p:sldId id="533" r:id="rId101"/>
    <p:sldId id="534" r:id="rId102"/>
    <p:sldId id="535" r:id="rId103"/>
    <p:sldId id="536" r:id="rId104"/>
    <p:sldId id="537" r:id="rId105"/>
    <p:sldId id="538" r:id="rId106"/>
    <p:sldId id="539" r:id="rId107"/>
    <p:sldId id="540" r:id="rId108"/>
    <p:sldId id="541" r:id="rId109"/>
    <p:sldId id="542" r:id="rId110"/>
    <p:sldId id="543" r:id="rId111"/>
    <p:sldId id="544" r:id="rId112"/>
    <p:sldId id="546" r:id="rId113"/>
    <p:sldId id="547" r:id="rId114"/>
    <p:sldId id="548" r:id="rId115"/>
    <p:sldId id="549" r:id="rId116"/>
    <p:sldId id="550" r:id="rId117"/>
    <p:sldId id="551" r:id="rId118"/>
    <p:sldId id="552" r:id="rId119"/>
    <p:sldId id="569" r:id="rId120"/>
    <p:sldId id="570" r:id="rId121"/>
    <p:sldId id="554" r:id="rId122"/>
    <p:sldId id="555" r:id="rId123"/>
    <p:sldId id="556" r:id="rId124"/>
    <p:sldId id="557" r:id="rId125"/>
    <p:sldId id="567" r:id="rId126"/>
    <p:sldId id="558" r:id="rId127"/>
    <p:sldId id="559" r:id="rId128"/>
    <p:sldId id="560" r:id="rId129"/>
    <p:sldId id="561" r:id="rId130"/>
    <p:sldId id="562" r:id="rId131"/>
    <p:sldId id="563" r:id="rId132"/>
    <p:sldId id="564" r:id="rId133"/>
    <p:sldId id="565" r:id="rId134"/>
  </p:sldIdLst>
  <p:sldSz cx="9144000" cy="6858000" type="screen4x3"/>
  <p:notesSz cx="6858000" cy="9144000"/>
  <p:defaultTextStyle>
    <a:defPPr>
      <a:defRPr lang="en-US"/>
    </a:defPPr>
    <a:lvl1pPr marL="0" lvl="0" indent="0" algn="l" defTabSz="914400" rtl="0" eaLnBrk="0" fontAlgn="base" latinLnBrk="0" hangingPunct="0">
      <a:lnSpc>
        <a:spcPct val="100000"/>
      </a:lnSpc>
      <a:spcBef>
        <a:spcPct val="0"/>
      </a:spcBef>
      <a:spcAft>
        <a:spcPct val="0"/>
      </a:spcAft>
      <a:buNone/>
      <a:defRPr b="0" i="0" u="none" kern="1200" baseline="0">
        <a:solidFill>
          <a:schemeClr val="tx1"/>
        </a:solidFill>
        <a:latin typeface="Times New Roman" panose="02020603050405020304" pitchFamily="18" charset="0"/>
        <a:ea typeface="楷体_GB2312" pitchFamily="49" charset="-122"/>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Times New Roman" panose="02020603050405020304" pitchFamily="18" charset="0"/>
        <a:ea typeface="楷体_GB2312" pitchFamily="49"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Times New Roman" panose="02020603050405020304" pitchFamily="18" charset="0"/>
        <a:ea typeface="楷体_GB2312" pitchFamily="49"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Times New Roman" panose="02020603050405020304" pitchFamily="18" charset="0"/>
        <a:ea typeface="楷体_GB2312" pitchFamily="49"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Times New Roman" panose="02020603050405020304" pitchFamily="18" charset="0"/>
        <a:ea typeface="楷体_GB2312" pitchFamily="49" charset="-122"/>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tx1"/>
        </a:solidFill>
        <a:latin typeface="Times New Roman" panose="02020603050405020304" pitchFamily="18" charset="0"/>
        <a:ea typeface="楷体_GB2312" pitchFamily="49" charset="-122"/>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tx1"/>
        </a:solidFill>
        <a:latin typeface="Times New Roman" panose="02020603050405020304" pitchFamily="18" charset="0"/>
        <a:ea typeface="楷体_GB2312" pitchFamily="49" charset="-122"/>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tx1"/>
        </a:solidFill>
        <a:latin typeface="Times New Roman" panose="02020603050405020304" pitchFamily="18" charset="0"/>
        <a:ea typeface="楷体_GB2312" pitchFamily="49" charset="-122"/>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tx1"/>
        </a:solidFill>
        <a:latin typeface="Times New Roman" panose="02020603050405020304" pitchFamily="18" charset="0"/>
        <a:ea typeface="楷体_GB2312" pitchFamily="49"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006600"/>
    <a:srgbClr val="0000FF"/>
    <a:srgbClr val="660066"/>
    <a:srgbClr val="CCCCFF"/>
    <a:srgbClr val="FF9999"/>
    <a:srgbClr val="CC9900"/>
    <a:srgbClr val="FF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horzBarState="maximized">
    <p:restoredLeft sz="14992"/>
    <p:restoredTop sz="76910"/>
  </p:normalViewPr>
  <p:slideViewPr>
    <p:cSldViewPr snapToGrid="0" showGuides="1">
      <p:cViewPr varScale="1">
        <p:scale>
          <a:sx n="114" d="100"/>
          <a:sy n="114" d="100"/>
        </p:scale>
        <p:origin x="1560" y="102"/>
      </p:cViewPr>
      <p:guideLst>
        <p:guide orient="horz" pos="391"/>
        <p:guide pos="9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9" Type="http://schemas.openxmlformats.org/officeDocument/2006/relationships/slide" Target="slides/slide96.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6.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notesMaster" Target="notesMasters/notesMaster1.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8" Type="http://schemas.openxmlformats.org/officeDocument/2006/relationships/tableStyles" Target="tableStyles.xml"/><Relationship Id="rId137" Type="http://schemas.openxmlformats.org/officeDocument/2006/relationships/viewProps" Target="viewProps.xml"/><Relationship Id="rId136" Type="http://schemas.openxmlformats.org/officeDocument/2006/relationships/presProps" Target="presProps.xml"/><Relationship Id="rId135" Type="http://schemas.openxmlformats.org/officeDocument/2006/relationships/handoutMaster" Target="handoutMasters/handoutMaster1.xml"/><Relationship Id="rId134" Type="http://schemas.openxmlformats.org/officeDocument/2006/relationships/slide" Target="slides/slide131.xml"/><Relationship Id="rId133" Type="http://schemas.openxmlformats.org/officeDocument/2006/relationships/slide" Target="slides/slide130.xml"/><Relationship Id="rId132" Type="http://schemas.openxmlformats.org/officeDocument/2006/relationships/slide" Target="slides/slide129.xml"/><Relationship Id="rId131" Type="http://schemas.openxmlformats.org/officeDocument/2006/relationships/slide" Target="slides/slide128.xml"/><Relationship Id="rId130" Type="http://schemas.openxmlformats.org/officeDocument/2006/relationships/slide" Target="slides/slide127.xml"/><Relationship Id="rId13" Type="http://schemas.openxmlformats.org/officeDocument/2006/relationships/slide" Target="slides/slide10.xml"/><Relationship Id="rId129" Type="http://schemas.openxmlformats.org/officeDocument/2006/relationships/slide" Target="slides/slide126.xml"/><Relationship Id="rId128" Type="http://schemas.openxmlformats.org/officeDocument/2006/relationships/slide" Target="slides/slide125.xml"/><Relationship Id="rId127" Type="http://schemas.openxmlformats.org/officeDocument/2006/relationships/slide" Target="slides/slide124.xml"/><Relationship Id="rId126" Type="http://schemas.openxmlformats.org/officeDocument/2006/relationships/slide" Target="slides/slide123.xml"/><Relationship Id="rId125" Type="http://schemas.openxmlformats.org/officeDocument/2006/relationships/slide" Target="slides/slide122.xml"/><Relationship Id="rId124" Type="http://schemas.openxmlformats.org/officeDocument/2006/relationships/slide" Target="slides/slide121.xml"/><Relationship Id="rId123" Type="http://schemas.openxmlformats.org/officeDocument/2006/relationships/slide" Target="slides/slide120.xml"/><Relationship Id="rId122" Type="http://schemas.openxmlformats.org/officeDocument/2006/relationships/slide" Target="slides/slide119.xml"/><Relationship Id="rId121" Type="http://schemas.openxmlformats.org/officeDocument/2006/relationships/slide" Target="slides/slide118.xml"/><Relationship Id="rId120" Type="http://schemas.openxmlformats.org/officeDocument/2006/relationships/slide" Target="slides/slide117.xml"/><Relationship Id="rId12" Type="http://schemas.openxmlformats.org/officeDocument/2006/relationships/slide" Target="slides/slide9.xml"/><Relationship Id="rId119" Type="http://schemas.openxmlformats.org/officeDocument/2006/relationships/slide" Target="slides/slide116.xml"/><Relationship Id="rId118" Type="http://schemas.openxmlformats.org/officeDocument/2006/relationships/slide" Target="slides/slide115.xml"/><Relationship Id="rId117" Type="http://schemas.openxmlformats.org/officeDocument/2006/relationships/slide" Target="slides/slide114.xml"/><Relationship Id="rId116" Type="http://schemas.openxmlformats.org/officeDocument/2006/relationships/slide" Target="slides/slide113.xml"/><Relationship Id="rId115" Type="http://schemas.openxmlformats.org/officeDocument/2006/relationships/slide" Target="slides/slide112.xml"/><Relationship Id="rId114" Type="http://schemas.openxmlformats.org/officeDocument/2006/relationships/slide" Target="slides/slide111.xml"/><Relationship Id="rId113" Type="http://schemas.openxmlformats.org/officeDocument/2006/relationships/slide" Target="slides/slide110.xml"/><Relationship Id="rId112" Type="http://schemas.openxmlformats.org/officeDocument/2006/relationships/slide" Target="slides/slide109.xml"/><Relationship Id="rId111" Type="http://schemas.openxmlformats.org/officeDocument/2006/relationships/slide" Target="slides/slide108.xml"/><Relationship Id="rId110" Type="http://schemas.openxmlformats.org/officeDocument/2006/relationships/slide" Target="slides/slide107.xml"/><Relationship Id="rId11" Type="http://schemas.openxmlformats.org/officeDocument/2006/relationships/slide" Target="slides/slide8.xml"/><Relationship Id="rId109" Type="http://schemas.openxmlformats.org/officeDocument/2006/relationships/slide" Target="slides/slide106.xml"/><Relationship Id="rId108" Type="http://schemas.openxmlformats.org/officeDocument/2006/relationships/slide" Target="slides/slide105.xml"/><Relationship Id="rId107" Type="http://schemas.openxmlformats.org/officeDocument/2006/relationships/slide" Target="slides/slide104.xml"/><Relationship Id="rId106" Type="http://schemas.openxmlformats.org/officeDocument/2006/relationships/slide" Target="slides/slide103.xml"/><Relationship Id="rId105" Type="http://schemas.openxmlformats.org/officeDocument/2006/relationships/slide" Target="slides/slide102.xml"/><Relationship Id="rId104" Type="http://schemas.openxmlformats.org/officeDocument/2006/relationships/slide" Target="slides/slide101.xml"/><Relationship Id="rId103" Type="http://schemas.openxmlformats.org/officeDocument/2006/relationships/slide" Target="slides/slide100.xml"/><Relationship Id="rId102" Type="http://schemas.openxmlformats.org/officeDocument/2006/relationships/slide" Target="slides/slide99.xml"/><Relationship Id="rId101" Type="http://schemas.openxmlformats.org/officeDocument/2006/relationships/slide" Target="slides/slide98.xml"/><Relationship Id="rId100" Type="http://schemas.openxmlformats.org/officeDocument/2006/relationships/slide" Target="slides/slide97.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1.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4.emf"/><Relationship Id="rId1" Type="http://schemas.openxmlformats.org/officeDocument/2006/relationships/image" Target="../media/image23.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7.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6.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40.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41.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216066"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l" eaLnBrk="1" hangingPunct="1">
              <a:defRPr sz="1200">
                <a:latin typeface="Arial" panose="020B0604020202020204" pitchFamily="34" charset="0"/>
                <a:ea typeface="宋体" panose="02010600030101010101" pitchFamily="2" charset="-122"/>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16067" name="Rectangle 3"/>
          <p:cNvSpPr>
            <a:spLocks noGrp="1" noChangeArrowheads="1"/>
          </p:cNvSpPr>
          <p:nvPr>
            <p:ph type="dt" sz="quarter"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eaLnBrk="1" hangingPunct="1">
              <a:defRPr sz="1200">
                <a:latin typeface="Arial" panose="020B0604020202020204" pitchFamily="34" charset="0"/>
                <a:ea typeface="宋体" panose="02010600030101010101" pitchFamily="2" charset="-122"/>
              </a:defRPr>
            </a:lvl1pPr>
          </a:lstStyle>
          <a:p>
            <a:pPr marL="0" marR="0" lvl="0" indent="0" algn="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16068" name="Rectangle 4"/>
          <p:cNvSpPr>
            <a:spLocks noGrp="1" noChangeArrowheads="1"/>
          </p:cNvSpPr>
          <p:nvPr>
            <p:ph type="ftr" sz="quarter" idx="2"/>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algn="l" eaLnBrk="1" hangingPunct="1">
              <a:defRPr sz="1200">
                <a:latin typeface="Arial" panose="020B0604020202020204" pitchFamily="34" charset="0"/>
                <a:ea typeface="宋体" panose="02010600030101010101" pitchFamily="2" charset="-122"/>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16069" name="Rectangle 5"/>
          <p:cNvSpPr>
            <a:spLocks noGrp="1" noChangeArrowheads="1"/>
          </p:cNvSpPr>
          <p:nvPr>
            <p:ph type="sldNum" sz="quarter" idx="3"/>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algn="r" eaLnBrk="1" hangingPunct="1">
              <a:defRPr sz="1200">
                <a:latin typeface="Arial" panose="020B0604020202020204" pitchFamily="34" charset="0"/>
                <a:ea typeface="宋体" panose="02010600030101010101" pitchFamily="2" charset="-122"/>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6CA52498-2949-40E2-8B57-C110FF62ECF0}" type="slidenum">
              <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89090"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l" eaLnBrk="1" hangingPunct="1">
              <a:defRPr sz="1200">
                <a:latin typeface="Arial" panose="020B0604020202020204" pitchFamily="34" charset="0"/>
                <a:ea typeface="宋体" panose="02010600030101010101" pitchFamily="2" charset="-122"/>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9091" name="Rectangle 3"/>
          <p:cNvSpPr>
            <a:spLocks noGrp="1" noChangeArrowheads="1"/>
          </p:cNvSpPr>
          <p:nvPr>
            <p:ph type="dt"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eaLnBrk="1" hangingPunct="1">
              <a:defRPr sz="1200">
                <a:latin typeface="Arial" panose="020B0604020202020204" pitchFamily="34" charset="0"/>
                <a:ea typeface="宋体" panose="02010600030101010101" pitchFamily="2" charset="-122"/>
              </a:defRPr>
            </a:lvl1pPr>
          </a:lstStyle>
          <a:p>
            <a:pPr marL="0" marR="0" lvl="0" indent="0" algn="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148" name="Rectangle 4"/>
          <p:cNvSpPr>
            <a:spLocks noRot="1" noTextEdit="1"/>
          </p:cNvSpPr>
          <p:nvPr>
            <p:ph type="sldImg" idx="2"/>
          </p:nvPr>
        </p:nvSpPr>
        <p:spPr>
          <a:xfrm>
            <a:off x="1143000" y="685800"/>
            <a:ext cx="4572000" cy="3429000"/>
          </a:xfrm>
          <a:prstGeom prst="rect">
            <a:avLst/>
          </a:prstGeom>
          <a:noFill/>
          <a:ln w="9525" cap="flat" cmpd="sng">
            <a:solidFill>
              <a:srgbClr val="000000"/>
            </a:solidFill>
            <a:prstDash val="solid"/>
            <a:miter/>
            <a:headEnd type="none" w="med" len="med"/>
            <a:tailEnd type="none" w="med" len="med"/>
          </a:ln>
        </p:spPr>
      </p:sp>
      <p:sp>
        <p:nvSpPr>
          <p:cNvPr id="89093" name="Rectangle 5"/>
          <p:cNvSpPr>
            <a:spLocks noGrp="1" noChangeArrowheads="1"/>
          </p:cNvSpPr>
          <p:nvPr>
            <p:ph type="body" sz="quarter" idx="3"/>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89094" name="Rectangle 6"/>
          <p:cNvSpPr>
            <a:spLocks noGrp="1" noChangeArrowheads="1"/>
          </p:cNvSpPr>
          <p:nvPr>
            <p:ph type="ftr" sz="quarter" idx="4"/>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algn="l" eaLnBrk="1" hangingPunct="1">
              <a:defRPr sz="1200">
                <a:latin typeface="Arial" panose="020B0604020202020204" pitchFamily="34" charset="0"/>
                <a:ea typeface="宋体" panose="02010600030101010101" pitchFamily="2" charset="-122"/>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9095" name="Rectangle 7"/>
          <p:cNvSpPr>
            <a:spLocks noGrp="1" noChangeArrowheads="1"/>
          </p:cNvSpPr>
          <p:nvPr>
            <p:ph type="sldNum" sz="quarter" idx="5"/>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algn="r" eaLnBrk="1" hangingPunct="1">
              <a:defRPr sz="1200">
                <a:latin typeface="Arial" panose="020B0604020202020204" pitchFamily="34" charset="0"/>
                <a:ea typeface="宋体" panose="02010600030101010101" pitchFamily="2" charset="-122"/>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B9117795-1569-4CC7-A752-0F494E12638E}" type="slidenum">
              <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1pPr>
    <a:lvl2pPr marL="457200"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2pPr>
    <a:lvl3pPr marL="914400"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3pPr>
    <a:lvl4pPr marL="1371600"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4pPr>
    <a:lvl5pPr marL="1828800"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0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4.xml"/></Relationships>
</file>

<file path=ppt/notesSlides/_rels/notesSlide10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5.xml"/></Relationships>
</file>

<file path=ppt/notesSlides/_rels/notesSlide10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6.xml"/></Relationships>
</file>

<file path=ppt/notesSlides/_rels/notesSlide10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7.xml"/></Relationships>
</file>

<file path=ppt/notesSlides/_rels/notesSlide10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8.xml"/></Relationships>
</file>

<file path=ppt/notesSlides/_rels/notesSlide10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9.xml"/></Relationships>
</file>

<file path=ppt/notesSlides/_rels/notesSlide10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0.xml"/></Relationships>
</file>

<file path=ppt/notesSlides/_rels/notesSlide10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1.xml"/></Relationships>
</file>

<file path=ppt/notesSlides/_rels/notesSlide10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2.xml"/></Relationships>
</file>

<file path=ppt/notesSlides/_rels/notesSlide10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3.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4.xml"/></Relationships>
</file>

<file path=ppt/notesSlides/_rels/notesSlide1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5.xml"/></Relationships>
</file>

<file path=ppt/notesSlides/_rels/notesSlide1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6.xml"/></Relationships>
</file>

<file path=ppt/notesSlides/_rels/notesSlide1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7.xml"/></Relationships>
</file>

<file path=ppt/notesSlides/_rels/notesSlide1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8.xml"/></Relationships>
</file>

<file path=ppt/notesSlides/_rels/notesSlide1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9.xml"/></Relationships>
</file>

<file path=ppt/notesSlides/_rels/notesSlide1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0.xml"/></Relationships>
</file>

<file path=ppt/notesSlides/_rels/notesSlide1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1.xml"/></Relationships>
</file>

<file path=ppt/notesSlides/_rels/notesSlide1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2.xml"/></Relationships>
</file>

<file path=ppt/notesSlides/_rels/notesSlide1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3.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4.xml"/></Relationships>
</file>

<file path=ppt/notesSlides/_rels/notesSlide1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5.xml"/></Relationships>
</file>

<file path=ppt/notesSlides/_rels/notesSlide1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6.xml"/></Relationships>
</file>

<file path=ppt/notesSlides/_rels/notesSlide1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7.xml"/></Relationships>
</file>

<file path=ppt/notesSlides/_rels/notesSlide1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8.xml"/></Relationships>
</file>

<file path=ppt/notesSlides/_rels/notesSlide1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9.xml"/></Relationships>
</file>

<file path=ppt/notesSlides/_rels/notesSlide1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0.xml"/></Relationships>
</file>

<file path=ppt/notesSlides/_rels/notesSlide1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1.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6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6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6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6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6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0.xml"/></Relationships>
</file>

<file path=ppt/notesSlides/_rels/notesSlide6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1.xml"/></Relationships>
</file>

<file path=ppt/notesSlides/_rels/notesSlide6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2.xml"/></Relationships>
</file>

<file path=ppt/notesSlides/_rels/notesSlide6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3.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7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4.xml"/></Relationships>
</file>

<file path=ppt/notesSlides/_rels/notesSlide7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5.xml"/></Relationships>
</file>

<file path=ppt/notesSlides/_rels/notesSlide7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6.xml"/></Relationships>
</file>

<file path=ppt/notesSlides/_rels/notesSlide7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7.xml"/></Relationships>
</file>

<file path=ppt/notesSlides/_rels/notesSlide7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8.xml"/></Relationships>
</file>

<file path=ppt/notesSlides/_rels/notesSlide7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9.xml"/></Relationships>
</file>

<file path=ppt/notesSlides/_rels/notesSlide7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0.xml"/></Relationships>
</file>

<file path=ppt/notesSlides/_rels/notesSlide7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1.xml"/></Relationships>
</file>

<file path=ppt/notesSlides/_rels/notesSlide7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2.xml"/></Relationships>
</file>

<file path=ppt/notesSlides/_rels/notesSlide7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3.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8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4.xml"/></Relationships>
</file>

<file path=ppt/notesSlides/_rels/notesSlide8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5.xml"/></Relationships>
</file>

<file path=ppt/notesSlides/_rels/notesSlide8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6.xml"/></Relationships>
</file>

<file path=ppt/notesSlides/_rels/notesSlide8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7.xml"/></Relationships>
</file>

<file path=ppt/notesSlides/_rels/notesSlide8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8.xml"/></Relationships>
</file>

<file path=ppt/notesSlides/_rels/notesSlide8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9.xml"/></Relationships>
</file>

<file path=ppt/notesSlides/_rels/notesSlide8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0.xml"/></Relationships>
</file>

<file path=ppt/notesSlides/_rels/notesSlide8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1.xml"/></Relationships>
</file>

<file path=ppt/notesSlides/_rels/notesSlide8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2.xml"/></Relationships>
</file>

<file path=ppt/notesSlides/_rels/notesSlide8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3.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9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4.xml"/></Relationships>
</file>

<file path=ppt/notesSlides/_rels/notesSlide9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5.xml"/></Relationships>
</file>

<file path=ppt/notesSlides/_rels/notesSlide9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6.xml"/></Relationships>
</file>

<file path=ppt/notesSlides/_rels/notesSlide9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7.xml"/></Relationships>
</file>

<file path=ppt/notesSlides/_rels/notesSlide9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8.xml"/></Relationships>
</file>

<file path=ppt/notesSlides/_rels/notesSlide9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9.xml"/></Relationships>
</file>

<file path=ppt/notesSlides/_rels/notesSlide9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0.xml"/></Relationships>
</file>

<file path=ppt/notesSlides/_rels/notesSlide9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1.xml"/></Relationships>
</file>

<file path=ppt/notesSlides/_rels/notesSlide9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2.xml"/></Relationships>
</file>

<file path=ppt/notesSlides/_rels/notesSlide9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0242" name="Rectangle 7"/>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zh-CN" altLang="en-US" sz="1200" dirty="0">
                <a:latin typeface="Arial" panose="020B0604020202020204" pitchFamily="34" charset="0"/>
                <a:ea typeface="宋体" panose="02010600030101010101" pitchFamily="2" charset="-122"/>
              </a:rPr>
            </a:fld>
            <a:endParaRPr lang="zh-CN" altLang="en-US" sz="1200" dirty="0">
              <a:latin typeface="Arial" panose="020B0604020202020204" pitchFamily="34" charset="0"/>
              <a:ea typeface="宋体" panose="02010600030101010101" pitchFamily="2" charset="-122"/>
            </a:endParaRPr>
          </a:p>
        </p:txBody>
      </p:sp>
      <p:sp>
        <p:nvSpPr>
          <p:cNvPr id="10243" name="Rectangle 2"/>
          <p:cNvSpPr>
            <a:spLocks noRot="1" noTextEdit="1"/>
          </p:cNvSpPr>
          <p:nvPr>
            <p:ph type="sldImg"/>
          </p:nvPr>
        </p:nvSpPr>
        <p:spPr/>
      </p:sp>
      <p:sp>
        <p:nvSpPr>
          <p:cNvPr id="10244" name="Rectangle 3"/>
          <p:cNvSpPr>
            <a:spLocks noGrp="1"/>
          </p:cNvSpPr>
          <p:nvPr>
            <p:ph type="body" idx="1"/>
          </p:nvPr>
        </p:nvSpPr>
        <p:spPr>
          <a:xfrm>
            <a:off x="914400" y="4343400"/>
            <a:ext cx="5029200" cy="4114800"/>
          </a:xfrm>
        </p:spPr>
        <p:txBody>
          <a:bodyPr wrap="square" lIns="91440" tIns="45720" rIns="91440" bIns="45720" anchor="t" anchorCtr="0"/>
          <a:p>
            <a:pPr lvl="0" eaLnBrk="1" hangingPunct="1"/>
            <a:endParaRPr lang="zh-CN" altLang="en-US" dirty="0">
              <a:ea typeface="宋体" panose="02010600030101010101" pitchFamily="2" charset="-122"/>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8674" name="Rectangle 7"/>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zh-CN" altLang="en-US" sz="1200" dirty="0">
                <a:latin typeface="Arial" panose="020B0604020202020204" pitchFamily="34" charset="0"/>
                <a:ea typeface="宋体" panose="02010600030101010101" pitchFamily="2" charset="-122"/>
              </a:rPr>
            </a:fld>
            <a:endParaRPr lang="zh-CN" altLang="en-US" sz="1200" dirty="0">
              <a:latin typeface="Arial" panose="020B0604020202020204" pitchFamily="34" charset="0"/>
              <a:ea typeface="宋体" panose="02010600030101010101" pitchFamily="2" charset="-122"/>
            </a:endParaRPr>
          </a:p>
        </p:txBody>
      </p:sp>
      <p:sp>
        <p:nvSpPr>
          <p:cNvPr id="28675" name="Rectangle 2"/>
          <p:cNvSpPr>
            <a:spLocks noRot="1" noTextEdit="1"/>
          </p:cNvSpPr>
          <p:nvPr>
            <p:ph type="sldImg"/>
          </p:nvPr>
        </p:nvSpPr>
        <p:spPr/>
      </p:sp>
      <p:sp>
        <p:nvSpPr>
          <p:cNvPr id="28676" name="Rectangle 3"/>
          <p:cNvSpPr>
            <a:spLocks noGrp="1"/>
          </p:cNvSpPr>
          <p:nvPr>
            <p:ph type="body" idx="1"/>
          </p:nvPr>
        </p:nvSpPr>
        <p:spPr>
          <a:xfrm>
            <a:off x="914400" y="4343400"/>
            <a:ext cx="5029200" cy="4114800"/>
          </a:xfrm>
        </p:spPr>
        <p:txBody>
          <a:bodyPr wrap="square" lIns="91440" tIns="45720" rIns="91440" bIns="45720" anchor="t" anchorCtr="0"/>
          <a:p>
            <a:pPr lvl="0" eaLnBrk="1" hangingPunct="1"/>
            <a:endParaRPr lang="zh-CN" altLang="en-US" dirty="0">
              <a:ea typeface="宋体" panose="02010600030101010101" pitchFamily="2" charset="-122"/>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216066" name="Rectangle 7"/>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zh-CN" altLang="en-US" sz="1200" dirty="0">
                <a:latin typeface="Arial" panose="020B0604020202020204" pitchFamily="34" charset="0"/>
                <a:ea typeface="宋体" panose="02010600030101010101" pitchFamily="2" charset="-122"/>
              </a:rPr>
            </a:fld>
            <a:endParaRPr lang="zh-CN" altLang="en-US" sz="1200" dirty="0">
              <a:latin typeface="Arial" panose="020B0604020202020204" pitchFamily="34" charset="0"/>
              <a:ea typeface="宋体" panose="02010600030101010101" pitchFamily="2" charset="-122"/>
            </a:endParaRPr>
          </a:p>
        </p:txBody>
      </p:sp>
      <p:sp>
        <p:nvSpPr>
          <p:cNvPr id="216067" name="Text Box 2"/>
          <p:cNvSpPr txBox="1"/>
          <p:nvPr/>
        </p:nvSpPr>
        <p:spPr>
          <a:xfrm>
            <a:off x="4022725" y="9723438"/>
            <a:ext cx="3076575" cy="511175"/>
          </a:xfrm>
          <a:prstGeom prst="rect">
            <a:avLst/>
          </a:prstGeom>
          <a:noFill/>
          <a:ln w="9525">
            <a:noFill/>
          </a:ln>
        </p:spPr>
        <p:txBody>
          <a:bodyPr lIns="99048" tIns="49524" rIns="99048" bIns="49524" anchor="b" anchorCtr="0"/>
          <a:p>
            <a:pPr lvl="0" algn="r" defTabSz="990600" eaLnBrk="1" fontAlgn="ctr" hangingPunct="1">
              <a:spcBef>
                <a:spcPct val="0"/>
              </a:spcBef>
              <a:buClr>
                <a:schemeClr val="bg1"/>
              </a:buClr>
            </a:pPr>
            <a:r>
              <a:rPr lang="en-US" altLang="zh-CN" sz="1300" dirty="0">
                <a:latin typeface="Tahoma" panose="020B0604030504040204" pitchFamily="34" charset="0"/>
                <a:ea typeface="宋体" panose="02010600030101010101" pitchFamily="2" charset="-122"/>
              </a:rPr>
              <a:t>82</a:t>
            </a:r>
            <a:endParaRPr lang="en-US" altLang="zh-CN" sz="1300" dirty="0">
              <a:latin typeface="Tahoma" panose="020B0604030504040204" pitchFamily="34" charset="0"/>
              <a:ea typeface="宋体" panose="02010600030101010101" pitchFamily="2" charset="-122"/>
            </a:endParaRPr>
          </a:p>
        </p:txBody>
      </p:sp>
      <p:sp>
        <p:nvSpPr>
          <p:cNvPr id="216068" name="Rectangle 3"/>
          <p:cNvSpPr>
            <a:spLocks noGrp="1" noRot="1" noTextEdit="1"/>
          </p:cNvSpPr>
          <p:nvPr>
            <p:ph type="sldImg"/>
          </p:nvPr>
        </p:nvSpPr>
        <p:spPr>
          <a:xfrm>
            <a:off x="992188" y="768350"/>
            <a:ext cx="5114925" cy="3836988"/>
          </a:xfrm>
        </p:spPr>
      </p:sp>
      <p:sp>
        <p:nvSpPr>
          <p:cNvPr id="216069" name="Rectangle 4"/>
          <p:cNvSpPr>
            <a:spLocks noGrp="1"/>
          </p:cNvSpPr>
          <p:nvPr>
            <p:ph type="body" idx="1"/>
          </p:nvPr>
        </p:nvSpPr>
        <p:spPr>
          <a:xfrm>
            <a:off x="946150" y="4860925"/>
            <a:ext cx="5207000" cy="4605338"/>
          </a:xfrm>
        </p:spPr>
        <p:txBody>
          <a:bodyPr wrap="square" lIns="99048" tIns="49524" rIns="99048" bIns="49524" anchor="t" anchorCtr="0"/>
          <a:p>
            <a:pPr lvl="0" eaLnBrk="1" hangingPunct="1"/>
            <a:endParaRPr lang="zh-CN" altLang="en-US" dirty="0">
              <a:ea typeface="宋体" panose="02010600030101010101" pitchFamily="2" charset="-122"/>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218114" name="Rectangle 7"/>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zh-CN" altLang="en-US" sz="1200" dirty="0">
                <a:latin typeface="Arial" panose="020B0604020202020204" pitchFamily="34" charset="0"/>
                <a:ea typeface="宋体" panose="02010600030101010101" pitchFamily="2" charset="-122"/>
              </a:rPr>
            </a:fld>
            <a:endParaRPr lang="zh-CN" altLang="en-US" sz="1200" dirty="0">
              <a:latin typeface="Arial" panose="020B0604020202020204" pitchFamily="34" charset="0"/>
              <a:ea typeface="宋体" panose="02010600030101010101" pitchFamily="2" charset="-122"/>
            </a:endParaRPr>
          </a:p>
        </p:txBody>
      </p:sp>
      <p:sp>
        <p:nvSpPr>
          <p:cNvPr id="218115" name="Text Box 2"/>
          <p:cNvSpPr txBox="1"/>
          <p:nvPr/>
        </p:nvSpPr>
        <p:spPr>
          <a:xfrm>
            <a:off x="4022725" y="9723438"/>
            <a:ext cx="3076575" cy="511175"/>
          </a:xfrm>
          <a:prstGeom prst="rect">
            <a:avLst/>
          </a:prstGeom>
          <a:noFill/>
          <a:ln w="9525">
            <a:noFill/>
          </a:ln>
        </p:spPr>
        <p:txBody>
          <a:bodyPr lIns="99048" tIns="49524" rIns="99048" bIns="49524" anchor="b" anchorCtr="0"/>
          <a:p>
            <a:pPr lvl="0" algn="r" defTabSz="990600" eaLnBrk="1" fontAlgn="ctr" hangingPunct="1">
              <a:spcBef>
                <a:spcPct val="0"/>
              </a:spcBef>
              <a:buClr>
                <a:schemeClr val="bg1"/>
              </a:buClr>
            </a:pPr>
            <a:r>
              <a:rPr lang="en-US" altLang="zh-CN" sz="1300" dirty="0">
                <a:latin typeface="Tahoma" panose="020B0604030504040204" pitchFamily="34" charset="0"/>
                <a:ea typeface="宋体" panose="02010600030101010101" pitchFamily="2" charset="-122"/>
              </a:rPr>
              <a:t>82</a:t>
            </a:r>
            <a:endParaRPr lang="en-US" altLang="zh-CN" sz="1300" dirty="0">
              <a:latin typeface="Tahoma" panose="020B0604030504040204" pitchFamily="34" charset="0"/>
              <a:ea typeface="宋体" panose="02010600030101010101" pitchFamily="2" charset="-122"/>
            </a:endParaRPr>
          </a:p>
        </p:txBody>
      </p:sp>
      <p:sp>
        <p:nvSpPr>
          <p:cNvPr id="218116" name="Rectangle 3"/>
          <p:cNvSpPr>
            <a:spLocks noGrp="1" noRot="1" noTextEdit="1"/>
          </p:cNvSpPr>
          <p:nvPr>
            <p:ph type="sldImg"/>
          </p:nvPr>
        </p:nvSpPr>
        <p:spPr>
          <a:xfrm>
            <a:off x="992188" y="768350"/>
            <a:ext cx="5114925" cy="3836988"/>
          </a:xfrm>
        </p:spPr>
      </p:sp>
      <p:sp>
        <p:nvSpPr>
          <p:cNvPr id="218117" name="Rectangle 4"/>
          <p:cNvSpPr>
            <a:spLocks noGrp="1"/>
          </p:cNvSpPr>
          <p:nvPr>
            <p:ph type="body" idx="1"/>
          </p:nvPr>
        </p:nvSpPr>
        <p:spPr>
          <a:xfrm>
            <a:off x="946150" y="4860925"/>
            <a:ext cx="5207000" cy="4605338"/>
          </a:xfrm>
        </p:spPr>
        <p:txBody>
          <a:bodyPr wrap="square" lIns="99048" tIns="49524" rIns="99048" bIns="49524" anchor="t" anchorCtr="0"/>
          <a:p>
            <a:pPr lvl="0" eaLnBrk="1" hangingPunct="1"/>
            <a:endParaRPr lang="zh-CN" altLang="en-US" dirty="0">
              <a:ea typeface="宋体" panose="02010600030101010101" pitchFamily="2" charset="-122"/>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220162" name="Rectangle 7"/>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zh-CN" altLang="en-US" sz="1200" dirty="0">
                <a:latin typeface="Arial" panose="020B0604020202020204" pitchFamily="34" charset="0"/>
                <a:ea typeface="宋体" panose="02010600030101010101" pitchFamily="2" charset="-122"/>
              </a:rPr>
            </a:fld>
            <a:endParaRPr lang="zh-CN" altLang="en-US" sz="1200" dirty="0">
              <a:latin typeface="Arial" panose="020B0604020202020204" pitchFamily="34" charset="0"/>
              <a:ea typeface="宋体" panose="02010600030101010101" pitchFamily="2" charset="-122"/>
            </a:endParaRPr>
          </a:p>
        </p:txBody>
      </p:sp>
      <p:sp>
        <p:nvSpPr>
          <p:cNvPr id="220163" name="Text Box 2"/>
          <p:cNvSpPr txBox="1"/>
          <p:nvPr/>
        </p:nvSpPr>
        <p:spPr>
          <a:xfrm>
            <a:off x="4022725" y="9723438"/>
            <a:ext cx="3076575" cy="511175"/>
          </a:xfrm>
          <a:prstGeom prst="rect">
            <a:avLst/>
          </a:prstGeom>
          <a:noFill/>
          <a:ln w="9525">
            <a:noFill/>
          </a:ln>
        </p:spPr>
        <p:txBody>
          <a:bodyPr lIns="99048" tIns="49524" rIns="99048" bIns="49524" anchor="b" anchorCtr="0"/>
          <a:p>
            <a:pPr lvl="0" algn="r" defTabSz="990600" eaLnBrk="1" fontAlgn="ctr" hangingPunct="1">
              <a:spcBef>
                <a:spcPct val="0"/>
              </a:spcBef>
              <a:buClr>
                <a:schemeClr val="bg1"/>
              </a:buClr>
            </a:pPr>
            <a:r>
              <a:rPr lang="en-US" altLang="zh-CN" sz="1300" dirty="0">
                <a:latin typeface="Tahoma" panose="020B0604030504040204" pitchFamily="34" charset="0"/>
                <a:ea typeface="宋体" panose="02010600030101010101" pitchFamily="2" charset="-122"/>
              </a:rPr>
              <a:t>82</a:t>
            </a:r>
            <a:endParaRPr lang="en-US" altLang="zh-CN" sz="1300" dirty="0">
              <a:latin typeface="Tahoma" panose="020B0604030504040204" pitchFamily="34" charset="0"/>
              <a:ea typeface="宋体" panose="02010600030101010101" pitchFamily="2" charset="-122"/>
            </a:endParaRPr>
          </a:p>
        </p:txBody>
      </p:sp>
      <p:sp>
        <p:nvSpPr>
          <p:cNvPr id="220164" name="Rectangle 3"/>
          <p:cNvSpPr>
            <a:spLocks noGrp="1" noRot="1" noTextEdit="1"/>
          </p:cNvSpPr>
          <p:nvPr>
            <p:ph type="sldImg"/>
          </p:nvPr>
        </p:nvSpPr>
        <p:spPr>
          <a:xfrm>
            <a:off x="992188" y="768350"/>
            <a:ext cx="5114925" cy="3836988"/>
          </a:xfrm>
        </p:spPr>
      </p:sp>
      <p:sp>
        <p:nvSpPr>
          <p:cNvPr id="220165" name="Rectangle 4"/>
          <p:cNvSpPr>
            <a:spLocks noGrp="1"/>
          </p:cNvSpPr>
          <p:nvPr>
            <p:ph type="body" idx="1"/>
          </p:nvPr>
        </p:nvSpPr>
        <p:spPr>
          <a:xfrm>
            <a:off x="946150" y="4860925"/>
            <a:ext cx="5207000" cy="4605338"/>
          </a:xfrm>
        </p:spPr>
        <p:txBody>
          <a:bodyPr wrap="square" lIns="99048" tIns="49524" rIns="99048" bIns="49524" anchor="t" anchorCtr="0"/>
          <a:p>
            <a:pPr lvl="0" eaLnBrk="1" hangingPunct="1"/>
            <a:endParaRPr lang="zh-CN" altLang="en-US" dirty="0">
              <a:ea typeface="宋体" panose="02010600030101010101" pitchFamily="2" charset="-122"/>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222210" name="Rectangle 7"/>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zh-CN" altLang="en-US" sz="1200" dirty="0">
                <a:latin typeface="Arial" panose="020B0604020202020204" pitchFamily="34" charset="0"/>
                <a:ea typeface="宋体" panose="02010600030101010101" pitchFamily="2" charset="-122"/>
              </a:rPr>
            </a:fld>
            <a:endParaRPr lang="zh-CN" altLang="en-US" sz="1200" dirty="0">
              <a:latin typeface="Arial" panose="020B0604020202020204" pitchFamily="34" charset="0"/>
              <a:ea typeface="宋体" panose="02010600030101010101" pitchFamily="2" charset="-122"/>
            </a:endParaRPr>
          </a:p>
        </p:txBody>
      </p:sp>
      <p:sp>
        <p:nvSpPr>
          <p:cNvPr id="222211" name="Text Box 2"/>
          <p:cNvSpPr txBox="1"/>
          <p:nvPr/>
        </p:nvSpPr>
        <p:spPr>
          <a:xfrm>
            <a:off x="4022725" y="9723438"/>
            <a:ext cx="3076575" cy="511175"/>
          </a:xfrm>
          <a:prstGeom prst="rect">
            <a:avLst/>
          </a:prstGeom>
          <a:noFill/>
          <a:ln w="9525">
            <a:noFill/>
          </a:ln>
        </p:spPr>
        <p:txBody>
          <a:bodyPr lIns="99048" tIns="49524" rIns="99048" bIns="49524" anchor="b" anchorCtr="0"/>
          <a:p>
            <a:pPr lvl="0" algn="r" defTabSz="990600" eaLnBrk="1" fontAlgn="ctr" hangingPunct="1">
              <a:spcBef>
                <a:spcPct val="0"/>
              </a:spcBef>
              <a:buClr>
                <a:schemeClr val="bg1"/>
              </a:buClr>
            </a:pPr>
            <a:r>
              <a:rPr lang="en-US" altLang="zh-CN" sz="1300" dirty="0">
                <a:latin typeface="Tahoma" panose="020B0604030504040204" pitchFamily="34" charset="0"/>
                <a:ea typeface="宋体" panose="02010600030101010101" pitchFamily="2" charset="-122"/>
              </a:rPr>
              <a:t>82</a:t>
            </a:r>
            <a:endParaRPr lang="en-US" altLang="zh-CN" sz="1300" dirty="0">
              <a:latin typeface="Tahoma" panose="020B0604030504040204" pitchFamily="34" charset="0"/>
              <a:ea typeface="宋体" panose="02010600030101010101" pitchFamily="2" charset="-122"/>
            </a:endParaRPr>
          </a:p>
        </p:txBody>
      </p:sp>
      <p:sp>
        <p:nvSpPr>
          <p:cNvPr id="222212" name="Rectangle 3"/>
          <p:cNvSpPr>
            <a:spLocks noGrp="1" noRot="1" noTextEdit="1"/>
          </p:cNvSpPr>
          <p:nvPr>
            <p:ph type="sldImg"/>
          </p:nvPr>
        </p:nvSpPr>
        <p:spPr>
          <a:xfrm>
            <a:off x="992188" y="768350"/>
            <a:ext cx="5114925" cy="3836988"/>
          </a:xfrm>
        </p:spPr>
      </p:sp>
      <p:sp>
        <p:nvSpPr>
          <p:cNvPr id="222213" name="Rectangle 4"/>
          <p:cNvSpPr>
            <a:spLocks noGrp="1"/>
          </p:cNvSpPr>
          <p:nvPr>
            <p:ph type="body" idx="1"/>
          </p:nvPr>
        </p:nvSpPr>
        <p:spPr>
          <a:xfrm>
            <a:off x="946150" y="4860925"/>
            <a:ext cx="5207000" cy="4605338"/>
          </a:xfrm>
        </p:spPr>
        <p:txBody>
          <a:bodyPr wrap="square" lIns="99048" tIns="49524" rIns="99048" bIns="49524" anchor="t" anchorCtr="0"/>
          <a:p>
            <a:pPr lvl="0" eaLnBrk="1" hangingPunct="1"/>
            <a:endParaRPr lang="zh-CN" altLang="en-US" dirty="0">
              <a:ea typeface="宋体" panose="02010600030101010101" pitchFamily="2" charset="-122"/>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224258" name="Rectangle 7"/>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zh-CN" altLang="en-US" sz="1200" dirty="0">
                <a:latin typeface="Arial" panose="020B0604020202020204" pitchFamily="34" charset="0"/>
                <a:ea typeface="宋体" panose="02010600030101010101" pitchFamily="2" charset="-122"/>
              </a:rPr>
            </a:fld>
            <a:endParaRPr lang="zh-CN" altLang="en-US" sz="1200" dirty="0">
              <a:latin typeface="Arial" panose="020B0604020202020204" pitchFamily="34" charset="0"/>
              <a:ea typeface="宋体" panose="02010600030101010101" pitchFamily="2" charset="-122"/>
            </a:endParaRPr>
          </a:p>
        </p:txBody>
      </p:sp>
      <p:sp>
        <p:nvSpPr>
          <p:cNvPr id="224259" name="Text Box 2"/>
          <p:cNvSpPr txBox="1"/>
          <p:nvPr/>
        </p:nvSpPr>
        <p:spPr>
          <a:xfrm>
            <a:off x="4022725" y="9723438"/>
            <a:ext cx="3076575" cy="511175"/>
          </a:xfrm>
          <a:prstGeom prst="rect">
            <a:avLst/>
          </a:prstGeom>
          <a:noFill/>
          <a:ln w="9525">
            <a:noFill/>
          </a:ln>
        </p:spPr>
        <p:txBody>
          <a:bodyPr lIns="99048" tIns="49524" rIns="99048" bIns="49524" anchor="b" anchorCtr="0"/>
          <a:p>
            <a:pPr lvl="0" algn="r" defTabSz="990600" eaLnBrk="1" fontAlgn="ctr" hangingPunct="1">
              <a:spcBef>
                <a:spcPct val="0"/>
              </a:spcBef>
              <a:buClr>
                <a:schemeClr val="bg1"/>
              </a:buClr>
            </a:pPr>
            <a:r>
              <a:rPr lang="en-US" altLang="zh-CN" sz="1300" dirty="0">
                <a:latin typeface="Tahoma" panose="020B0604030504040204" pitchFamily="34" charset="0"/>
                <a:ea typeface="宋体" panose="02010600030101010101" pitchFamily="2" charset="-122"/>
              </a:rPr>
              <a:t>82</a:t>
            </a:r>
            <a:endParaRPr lang="en-US" altLang="zh-CN" sz="1300" dirty="0">
              <a:latin typeface="Tahoma" panose="020B0604030504040204" pitchFamily="34" charset="0"/>
              <a:ea typeface="宋体" panose="02010600030101010101" pitchFamily="2" charset="-122"/>
            </a:endParaRPr>
          </a:p>
        </p:txBody>
      </p:sp>
      <p:sp>
        <p:nvSpPr>
          <p:cNvPr id="224260" name="Rectangle 3"/>
          <p:cNvSpPr>
            <a:spLocks noGrp="1" noRot="1" noTextEdit="1"/>
          </p:cNvSpPr>
          <p:nvPr>
            <p:ph type="sldImg"/>
          </p:nvPr>
        </p:nvSpPr>
        <p:spPr>
          <a:xfrm>
            <a:off x="992188" y="768350"/>
            <a:ext cx="5114925" cy="3836988"/>
          </a:xfrm>
        </p:spPr>
      </p:sp>
      <p:sp>
        <p:nvSpPr>
          <p:cNvPr id="224261" name="Rectangle 4"/>
          <p:cNvSpPr>
            <a:spLocks noGrp="1"/>
          </p:cNvSpPr>
          <p:nvPr>
            <p:ph type="body" idx="1"/>
          </p:nvPr>
        </p:nvSpPr>
        <p:spPr>
          <a:xfrm>
            <a:off x="946150" y="4860925"/>
            <a:ext cx="5207000" cy="4605338"/>
          </a:xfrm>
        </p:spPr>
        <p:txBody>
          <a:bodyPr wrap="square" lIns="99048" tIns="49524" rIns="99048" bIns="49524" anchor="t" anchorCtr="0"/>
          <a:p>
            <a:pPr lvl="0" eaLnBrk="1" hangingPunct="1"/>
            <a:endParaRPr lang="zh-CN" altLang="en-US" dirty="0">
              <a:ea typeface="宋体" panose="02010600030101010101" pitchFamily="2" charset="-122"/>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226306" name="Rectangle 7"/>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zh-CN" altLang="en-US" sz="1200" dirty="0">
                <a:latin typeface="Arial" panose="020B0604020202020204" pitchFamily="34" charset="0"/>
                <a:ea typeface="宋体" panose="02010600030101010101" pitchFamily="2" charset="-122"/>
              </a:rPr>
            </a:fld>
            <a:endParaRPr lang="zh-CN" altLang="en-US" sz="1200" dirty="0">
              <a:latin typeface="Arial" panose="020B0604020202020204" pitchFamily="34" charset="0"/>
              <a:ea typeface="宋体" panose="02010600030101010101" pitchFamily="2" charset="-122"/>
            </a:endParaRPr>
          </a:p>
        </p:txBody>
      </p:sp>
      <p:sp>
        <p:nvSpPr>
          <p:cNvPr id="226307" name="Text Box 2"/>
          <p:cNvSpPr txBox="1"/>
          <p:nvPr/>
        </p:nvSpPr>
        <p:spPr>
          <a:xfrm>
            <a:off x="4022725" y="9723438"/>
            <a:ext cx="3076575" cy="511175"/>
          </a:xfrm>
          <a:prstGeom prst="rect">
            <a:avLst/>
          </a:prstGeom>
          <a:noFill/>
          <a:ln w="9525">
            <a:noFill/>
          </a:ln>
        </p:spPr>
        <p:txBody>
          <a:bodyPr lIns="99048" tIns="49524" rIns="99048" bIns="49524" anchor="b" anchorCtr="0"/>
          <a:p>
            <a:pPr lvl="0" algn="r" defTabSz="990600" eaLnBrk="1" fontAlgn="ctr" hangingPunct="1">
              <a:spcBef>
                <a:spcPct val="0"/>
              </a:spcBef>
              <a:buClr>
                <a:schemeClr val="bg1"/>
              </a:buClr>
            </a:pPr>
            <a:r>
              <a:rPr lang="en-US" altLang="zh-CN" sz="1300" dirty="0">
                <a:latin typeface="Tahoma" panose="020B0604030504040204" pitchFamily="34" charset="0"/>
                <a:ea typeface="宋体" panose="02010600030101010101" pitchFamily="2" charset="-122"/>
              </a:rPr>
              <a:t>82</a:t>
            </a:r>
            <a:endParaRPr lang="en-US" altLang="zh-CN" sz="1300" dirty="0">
              <a:latin typeface="Tahoma" panose="020B0604030504040204" pitchFamily="34" charset="0"/>
              <a:ea typeface="宋体" panose="02010600030101010101" pitchFamily="2" charset="-122"/>
            </a:endParaRPr>
          </a:p>
        </p:txBody>
      </p:sp>
      <p:sp>
        <p:nvSpPr>
          <p:cNvPr id="226308" name="Rectangle 3"/>
          <p:cNvSpPr>
            <a:spLocks noGrp="1" noRot="1" noTextEdit="1"/>
          </p:cNvSpPr>
          <p:nvPr>
            <p:ph type="sldImg"/>
          </p:nvPr>
        </p:nvSpPr>
        <p:spPr>
          <a:xfrm>
            <a:off x="992188" y="768350"/>
            <a:ext cx="5114925" cy="3836988"/>
          </a:xfrm>
        </p:spPr>
      </p:sp>
      <p:sp>
        <p:nvSpPr>
          <p:cNvPr id="226309" name="Rectangle 4"/>
          <p:cNvSpPr>
            <a:spLocks noGrp="1"/>
          </p:cNvSpPr>
          <p:nvPr>
            <p:ph type="body" idx="1"/>
          </p:nvPr>
        </p:nvSpPr>
        <p:spPr>
          <a:xfrm>
            <a:off x="946150" y="4860925"/>
            <a:ext cx="5207000" cy="4605338"/>
          </a:xfrm>
        </p:spPr>
        <p:txBody>
          <a:bodyPr wrap="square" lIns="99048" tIns="49524" rIns="99048" bIns="49524" anchor="t" anchorCtr="0"/>
          <a:p>
            <a:pPr lvl="0" eaLnBrk="1" hangingPunct="1"/>
            <a:endParaRPr lang="zh-CN" altLang="en-US" dirty="0">
              <a:ea typeface="宋体" panose="02010600030101010101" pitchFamily="2" charset="-122"/>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28354" name="Rectangle 7"/>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zh-CN" altLang="en-US" sz="1200" dirty="0">
                <a:latin typeface="Arial" panose="020B0604020202020204" pitchFamily="34" charset="0"/>
                <a:ea typeface="宋体" panose="02010600030101010101" pitchFamily="2" charset="-122"/>
              </a:rPr>
            </a:fld>
            <a:endParaRPr lang="zh-CN" altLang="en-US" sz="1200" dirty="0">
              <a:latin typeface="Arial" panose="020B0604020202020204" pitchFamily="34" charset="0"/>
              <a:ea typeface="宋体" panose="02010600030101010101" pitchFamily="2" charset="-122"/>
            </a:endParaRPr>
          </a:p>
        </p:txBody>
      </p:sp>
      <p:sp>
        <p:nvSpPr>
          <p:cNvPr id="228355" name="Rectangle 2"/>
          <p:cNvSpPr>
            <a:spLocks noRot="1" noTextEdit="1"/>
          </p:cNvSpPr>
          <p:nvPr>
            <p:ph type="sldImg"/>
          </p:nvPr>
        </p:nvSpPr>
        <p:spPr>
          <a:xfrm>
            <a:off x="992188" y="768350"/>
            <a:ext cx="5114925" cy="3836988"/>
          </a:xfrm>
        </p:spPr>
      </p:sp>
      <p:sp>
        <p:nvSpPr>
          <p:cNvPr id="228356" name="Rectangle 3"/>
          <p:cNvSpPr>
            <a:spLocks noGrp="1"/>
          </p:cNvSpPr>
          <p:nvPr>
            <p:ph type="body" idx="1"/>
          </p:nvPr>
        </p:nvSpPr>
        <p:spPr>
          <a:xfrm>
            <a:off x="946150" y="4860925"/>
            <a:ext cx="5207000" cy="4605338"/>
          </a:xfrm>
        </p:spPr>
        <p:txBody>
          <a:bodyPr wrap="square" lIns="91440" tIns="45720" rIns="91440" bIns="45720" anchor="t" anchorCtr="0"/>
          <a:p>
            <a:pPr lvl="0" eaLnBrk="1" hangingPunct="1"/>
            <a:endParaRPr lang="zh-CN" altLang="en-US" dirty="0">
              <a:ea typeface="宋体" panose="02010600030101010101" pitchFamily="2" charset="-122"/>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30402" name="Rectangle 7"/>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zh-CN" altLang="en-US" sz="1200" dirty="0">
                <a:latin typeface="Arial" panose="020B0604020202020204" pitchFamily="34" charset="0"/>
                <a:ea typeface="宋体" panose="02010600030101010101" pitchFamily="2" charset="-122"/>
              </a:rPr>
            </a:fld>
            <a:endParaRPr lang="zh-CN" altLang="en-US" sz="1200" dirty="0">
              <a:latin typeface="Arial" panose="020B0604020202020204" pitchFamily="34" charset="0"/>
              <a:ea typeface="宋体" panose="02010600030101010101" pitchFamily="2" charset="-122"/>
            </a:endParaRPr>
          </a:p>
        </p:txBody>
      </p:sp>
      <p:sp>
        <p:nvSpPr>
          <p:cNvPr id="230403" name="Rectangle 2"/>
          <p:cNvSpPr>
            <a:spLocks noRot="1" noTextEdit="1"/>
          </p:cNvSpPr>
          <p:nvPr>
            <p:ph type="sldImg"/>
          </p:nvPr>
        </p:nvSpPr>
        <p:spPr>
          <a:xfrm>
            <a:off x="992188" y="768350"/>
            <a:ext cx="5114925" cy="3836988"/>
          </a:xfrm>
        </p:spPr>
      </p:sp>
      <p:sp>
        <p:nvSpPr>
          <p:cNvPr id="230404" name="Rectangle 3"/>
          <p:cNvSpPr>
            <a:spLocks noGrp="1"/>
          </p:cNvSpPr>
          <p:nvPr>
            <p:ph type="body" idx="1"/>
          </p:nvPr>
        </p:nvSpPr>
        <p:spPr>
          <a:xfrm>
            <a:off x="946150" y="4860925"/>
            <a:ext cx="5207000" cy="4605338"/>
          </a:xfrm>
        </p:spPr>
        <p:txBody>
          <a:bodyPr wrap="square" lIns="91440" tIns="45720" rIns="91440" bIns="45720" anchor="t" anchorCtr="0"/>
          <a:p>
            <a:pPr lvl="0" eaLnBrk="1" hangingPunct="1"/>
            <a:endParaRPr lang="zh-CN" altLang="en-US" dirty="0">
              <a:ea typeface="宋体" panose="02010600030101010101" pitchFamily="2" charset="-122"/>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32450" name="Rectangle 7"/>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zh-CN" altLang="en-US" sz="1200" dirty="0">
                <a:latin typeface="Arial" panose="020B0604020202020204" pitchFamily="34" charset="0"/>
                <a:ea typeface="宋体" panose="02010600030101010101" pitchFamily="2" charset="-122"/>
              </a:rPr>
            </a:fld>
            <a:endParaRPr lang="zh-CN" altLang="en-US" sz="1200" dirty="0">
              <a:latin typeface="Arial" panose="020B0604020202020204" pitchFamily="34" charset="0"/>
              <a:ea typeface="宋体" panose="02010600030101010101" pitchFamily="2" charset="-122"/>
            </a:endParaRPr>
          </a:p>
        </p:txBody>
      </p:sp>
      <p:sp>
        <p:nvSpPr>
          <p:cNvPr id="232451" name="Rectangle 2"/>
          <p:cNvSpPr>
            <a:spLocks noRot="1" noTextEdit="1"/>
          </p:cNvSpPr>
          <p:nvPr>
            <p:ph type="sldImg"/>
          </p:nvPr>
        </p:nvSpPr>
        <p:spPr>
          <a:xfrm>
            <a:off x="992188" y="768350"/>
            <a:ext cx="5114925" cy="3836988"/>
          </a:xfrm>
        </p:spPr>
      </p:sp>
      <p:sp>
        <p:nvSpPr>
          <p:cNvPr id="232452" name="Rectangle 3"/>
          <p:cNvSpPr>
            <a:spLocks noGrp="1"/>
          </p:cNvSpPr>
          <p:nvPr>
            <p:ph type="body" idx="1"/>
          </p:nvPr>
        </p:nvSpPr>
        <p:spPr>
          <a:xfrm>
            <a:off x="946150" y="4860925"/>
            <a:ext cx="5207000" cy="4605338"/>
          </a:xfrm>
        </p:spPr>
        <p:txBody>
          <a:bodyPr wrap="square" lIns="91440" tIns="45720" rIns="91440" bIns="45720" anchor="t" anchorCtr="0"/>
          <a:p>
            <a:pPr lvl="0" eaLnBrk="1" hangingPunct="1"/>
            <a:endParaRPr lang="zh-CN" altLang="en-US" dirty="0">
              <a:ea typeface="宋体" panose="02010600030101010101" pitchFamily="2" charset="-122"/>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234498" name="Rectangle 7"/>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zh-CN" altLang="en-US" sz="1200" dirty="0">
                <a:latin typeface="Arial" panose="020B0604020202020204" pitchFamily="34" charset="0"/>
                <a:ea typeface="宋体" panose="02010600030101010101" pitchFamily="2" charset="-122"/>
              </a:rPr>
            </a:fld>
            <a:endParaRPr lang="zh-CN" altLang="en-US" sz="1200" dirty="0">
              <a:latin typeface="Arial" panose="020B0604020202020204" pitchFamily="34" charset="0"/>
              <a:ea typeface="宋体" panose="02010600030101010101" pitchFamily="2" charset="-122"/>
            </a:endParaRPr>
          </a:p>
        </p:txBody>
      </p:sp>
      <p:sp>
        <p:nvSpPr>
          <p:cNvPr id="234499" name="Text Box 2"/>
          <p:cNvSpPr txBox="1"/>
          <p:nvPr/>
        </p:nvSpPr>
        <p:spPr>
          <a:xfrm>
            <a:off x="4022725" y="9723438"/>
            <a:ext cx="3076575" cy="511175"/>
          </a:xfrm>
          <a:prstGeom prst="rect">
            <a:avLst/>
          </a:prstGeom>
          <a:noFill/>
          <a:ln w="9525">
            <a:noFill/>
          </a:ln>
        </p:spPr>
        <p:txBody>
          <a:bodyPr lIns="99048" tIns="49524" rIns="99048" bIns="49524" anchor="b" anchorCtr="0"/>
          <a:p>
            <a:pPr lvl="0" algn="r" defTabSz="990600" eaLnBrk="1" fontAlgn="ctr" hangingPunct="1">
              <a:spcBef>
                <a:spcPct val="0"/>
              </a:spcBef>
              <a:buClr>
                <a:schemeClr val="bg1"/>
              </a:buClr>
            </a:pPr>
            <a:r>
              <a:rPr lang="en-US" altLang="zh-CN" sz="1300" dirty="0">
                <a:latin typeface="Tahoma" panose="020B0604030504040204" pitchFamily="34" charset="0"/>
                <a:ea typeface="宋体" panose="02010600030101010101" pitchFamily="2" charset="-122"/>
              </a:rPr>
              <a:t>81</a:t>
            </a:r>
            <a:endParaRPr lang="en-US" altLang="zh-CN" sz="1300" dirty="0">
              <a:latin typeface="Tahoma" panose="020B0604030504040204" pitchFamily="34" charset="0"/>
              <a:ea typeface="宋体" panose="02010600030101010101" pitchFamily="2" charset="-122"/>
            </a:endParaRPr>
          </a:p>
        </p:txBody>
      </p:sp>
      <p:sp>
        <p:nvSpPr>
          <p:cNvPr id="234500" name="Rectangle 3"/>
          <p:cNvSpPr>
            <a:spLocks noGrp="1" noRot="1" noTextEdit="1"/>
          </p:cNvSpPr>
          <p:nvPr>
            <p:ph type="sldImg"/>
          </p:nvPr>
        </p:nvSpPr>
        <p:spPr>
          <a:xfrm>
            <a:off x="992188" y="768350"/>
            <a:ext cx="5114925" cy="3836988"/>
          </a:xfrm>
        </p:spPr>
      </p:sp>
      <p:sp>
        <p:nvSpPr>
          <p:cNvPr id="234501" name="Rectangle 4"/>
          <p:cNvSpPr>
            <a:spLocks noGrp="1"/>
          </p:cNvSpPr>
          <p:nvPr>
            <p:ph type="body" idx="1"/>
          </p:nvPr>
        </p:nvSpPr>
        <p:spPr>
          <a:xfrm>
            <a:off x="946150" y="4860925"/>
            <a:ext cx="5207000" cy="4605338"/>
          </a:xfrm>
        </p:spPr>
        <p:txBody>
          <a:bodyPr wrap="square" lIns="99048" tIns="49524" rIns="99048" bIns="49524" anchor="t" anchorCtr="0"/>
          <a:p>
            <a:pPr lvl="0" eaLnBrk="1" hangingPunct="1"/>
            <a:endParaRPr lang="zh-CN" altLang="en-US" dirty="0">
              <a:ea typeface="宋体" panose="02010600030101010101" pitchFamily="2" charset="-122"/>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30722" name="Rectangle 7"/>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zh-CN" altLang="en-US" sz="1200" dirty="0">
                <a:latin typeface="Arial" panose="020B0604020202020204" pitchFamily="34" charset="0"/>
                <a:ea typeface="宋体" panose="02010600030101010101" pitchFamily="2" charset="-122"/>
              </a:rPr>
            </a:fld>
            <a:endParaRPr lang="zh-CN" altLang="en-US" sz="1200" dirty="0">
              <a:latin typeface="Arial" panose="020B0604020202020204" pitchFamily="34" charset="0"/>
              <a:ea typeface="宋体" panose="02010600030101010101" pitchFamily="2" charset="-122"/>
            </a:endParaRPr>
          </a:p>
        </p:txBody>
      </p:sp>
      <p:sp>
        <p:nvSpPr>
          <p:cNvPr id="30723" name="Rectangle 2"/>
          <p:cNvSpPr>
            <a:spLocks noRot="1" noTextEdit="1"/>
          </p:cNvSpPr>
          <p:nvPr>
            <p:ph type="sldImg"/>
          </p:nvPr>
        </p:nvSpPr>
        <p:spPr/>
      </p:sp>
      <p:sp>
        <p:nvSpPr>
          <p:cNvPr id="30724" name="Rectangle 3"/>
          <p:cNvSpPr>
            <a:spLocks noGrp="1"/>
          </p:cNvSpPr>
          <p:nvPr>
            <p:ph type="body" idx="1"/>
          </p:nvPr>
        </p:nvSpPr>
        <p:spPr>
          <a:xfrm>
            <a:off x="914400" y="4343400"/>
            <a:ext cx="5029200" cy="4114800"/>
          </a:xfrm>
        </p:spPr>
        <p:txBody>
          <a:bodyPr wrap="square" lIns="91440" tIns="45720" rIns="91440" bIns="45720" anchor="t" anchorCtr="0"/>
          <a:p>
            <a:pPr lvl="0" eaLnBrk="1" hangingPunct="1"/>
            <a:endParaRPr lang="zh-CN" altLang="en-US" dirty="0">
              <a:ea typeface="宋体" panose="02010600030101010101" pitchFamily="2" charset="-122"/>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236546" name="Rectangle 7"/>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zh-CN" altLang="en-US" sz="1200" dirty="0">
                <a:latin typeface="Arial" panose="020B0604020202020204" pitchFamily="34" charset="0"/>
                <a:ea typeface="宋体" panose="02010600030101010101" pitchFamily="2" charset="-122"/>
              </a:rPr>
            </a:fld>
            <a:endParaRPr lang="zh-CN" altLang="en-US" sz="1200" dirty="0">
              <a:latin typeface="Arial" panose="020B0604020202020204" pitchFamily="34" charset="0"/>
              <a:ea typeface="宋体" panose="02010600030101010101" pitchFamily="2" charset="-122"/>
            </a:endParaRPr>
          </a:p>
        </p:txBody>
      </p:sp>
      <p:sp>
        <p:nvSpPr>
          <p:cNvPr id="236547" name="Text Box 2"/>
          <p:cNvSpPr txBox="1"/>
          <p:nvPr/>
        </p:nvSpPr>
        <p:spPr>
          <a:xfrm>
            <a:off x="4022725" y="9723438"/>
            <a:ext cx="3076575" cy="511175"/>
          </a:xfrm>
          <a:prstGeom prst="rect">
            <a:avLst/>
          </a:prstGeom>
          <a:noFill/>
          <a:ln w="9525">
            <a:noFill/>
          </a:ln>
        </p:spPr>
        <p:txBody>
          <a:bodyPr lIns="99048" tIns="49524" rIns="99048" bIns="49524" anchor="b" anchorCtr="0"/>
          <a:p>
            <a:pPr lvl="0" algn="r" defTabSz="990600" eaLnBrk="1" fontAlgn="ctr" hangingPunct="1">
              <a:spcBef>
                <a:spcPct val="0"/>
              </a:spcBef>
              <a:buClr>
                <a:schemeClr val="bg1"/>
              </a:buClr>
            </a:pPr>
            <a:r>
              <a:rPr lang="en-US" altLang="zh-CN" sz="1300" dirty="0">
                <a:latin typeface="Tahoma" panose="020B0604030504040204" pitchFamily="34" charset="0"/>
                <a:ea typeface="宋体" panose="02010600030101010101" pitchFamily="2" charset="-122"/>
              </a:rPr>
              <a:t>81</a:t>
            </a:r>
            <a:endParaRPr lang="en-US" altLang="zh-CN" sz="1300" dirty="0">
              <a:latin typeface="Tahoma" panose="020B0604030504040204" pitchFamily="34" charset="0"/>
              <a:ea typeface="宋体" panose="02010600030101010101" pitchFamily="2" charset="-122"/>
            </a:endParaRPr>
          </a:p>
        </p:txBody>
      </p:sp>
      <p:sp>
        <p:nvSpPr>
          <p:cNvPr id="236548" name="Rectangle 3"/>
          <p:cNvSpPr>
            <a:spLocks noGrp="1" noRot="1" noTextEdit="1"/>
          </p:cNvSpPr>
          <p:nvPr>
            <p:ph type="sldImg"/>
          </p:nvPr>
        </p:nvSpPr>
        <p:spPr>
          <a:xfrm>
            <a:off x="992188" y="768350"/>
            <a:ext cx="5114925" cy="3836988"/>
          </a:xfrm>
        </p:spPr>
      </p:sp>
      <p:sp>
        <p:nvSpPr>
          <p:cNvPr id="236549" name="Rectangle 4"/>
          <p:cNvSpPr>
            <a:spLocks noGrp="1"/>
          </p:cNvSpPr>
          <p:nvPr>
            <p:ph type="body" idx="1"/>
          </p:nvPr>
        </p:nvSpPr>
        <p:spPr>
          <a:xfrm>
            <a:off x="946150" y="4860925"/>
            <a:ext cx="5207000" cy="4605338"/>
          </a:xfrm>
        </p:spPr>
        <p:txBody>
          <a:bodyPr wrap="square" lIns="99048" tIns="49524" rIns="99048" bIns="49524" anchor="t" anchorCtr="0"/>
          <a:p>
            <a:pPr lvl="0" eaLnBrk="1" hangingPunct="1"/>
            <a:endParaRPr lang="zh-CN" altLang="en-US" dirty="0">
              <a:ea typeface="宋体" panose="02010600030101010101" pitchFamily="2" charset="-122"/>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238594" name="Rectangle 7"/>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zh-CN" altLang="en-US" sz="1200" dirty="0">
                <a:latin typeface="Arial" panose="020B0604020202020204" pitchFamily="34" charset="0"/>
                <a:ea typeface="宋体" panose="02010600030101010101" pitchFamily="2" charset="-122"/>
              </a:rPr>
            </a:fld>
            <a:endParaRPr lang="zh-CN" altLang="en-US" sz="1200" dirty="0">
              <a:latin typeface="Arial" panose="020B0604020202020204" pitchFamily="34" charset="0"/>
              <a:ea typeface="宋体" panose="02010600030101010101" pitchFamily="2" charset="-122"/>
            </a:endParaRPr>
          </a:p>
        </p:txBody>
      </p:sp>
      <p:sp>
        <p:nvSpPr>
          <p:cNvPr id="238595" name="Text Box 2"/>
          <p:cNvSpPr txBox="1"/>
          <p:nvPr/>
        </p:nvSpPr>
        <p:spPr>
          <a:xfrm>
            <a:off x="4022725" y="9723438"/>
            <a:ext cx="3076575" cy="511175"/>
          </a:xfrm>
          <a:prstGeom prst="rect">
            <a:avLst/>
          </a:prstGeom>
          <a:noFill/>
          <a:ln w="9525">
            <a:noFill/>
          </a:ln>
        </p:spPr>
        <p:txBody>
          <a:bodyPr lIns="99048" tIns="49524" rIns="99048" bIns="49524" anchor="b" anchorCtr="0"/>
          <a:p>
            <a:pPr lvl="0" algn="r" defTabSz="990600" eaLnBrk="1" fontAlgn="ctr" hangingPunct="1">
              <a:spcBef>
                <a:spcPct val="0"/>
              </a:spcBef>
              <a:buClr>
                <a:schemeClr val="bg1"/>
              </a:buClr>
            </a:pPr>
            <a:r>
              <a:rPr lang="en-US" altLang="zh-CN" sz="1300" dirty="0">
                <a:latin typeface="Tahoma" panose="020B0604030504040204" pitchFamily="34" charset="0"/>
                <a:ea typeface="宋体" panose="02010600030101010101" pitchFamily="2" charset="-122"/>
              </a:rPr>
              <a:t>81</a:t>
            </a:r>
            <a:endParaRPr lang="en-US" altLang="zh-CN" sz="1300" dirty="0">
              <a:latin typeface="Tahoma" panose="020B0604030504040204" pitchFamily="34" charset="0"/>
              <a:ea typeface="宋体" panose="02010600030101010101" pitchFamily="2" charset="-122"/>
            </a:endParaRPr>
          </a:p>
        </p:txBody>
      </p:sp>
      <p:sp>
        <p:nvSpPr>
          <p:cNvPr id="238596" name="Rectangle 3"/>
          <p:cNvSpPr>
            <a:spLocks noGrp="1" noRot="1" noTextEdit="1"/>
          </p:cNvSpPr>
          <p:nvPr>
            <p:ph type="sldImg"/>
          </p:nvPr>
        </p:nvSpPr>
        <p:spPr>
          <a:xfrm>
            <a:off x="992188" y="768350"/>
            <a:ext cx="5114925" cy="3836988"/>
          </a:xfrm>
        </p:spPr>
      </p:sp>
      <p:sp>
        <p:nvSpPr>
          <p:cNvPr id="238597" name="Rectangle 4"/>
          <p:cNvSpPr>
            <a:spLocks noGrp="1"/>
          </p:cNvSpPr>
          <p:nvPr>
            <p:ph type="body" idx="1"/>
          </p:nvPr>
        </p:nvSpPr>
        <p:spPr>
          <a:xfrm>
            <a:off x="946150" y="4860925"/>
            <a:ext cx="5207000" cy="4605338"/>
          </a:xfrm>
        </p:spPr>
        <p:txBody>
          <a:bodyPr wrap="square" lIns="99048" tIns="49524" rIns="99048" bIns="49524" anchor="t" anchorCtr="0"/>
          <a:p>
            <a:pPr lvl="0" eaLnBrk="1" hangingPunct="1"/>
            <a:endParaRPr lang="zh-CN" altLang="en-US" dirty="0">
              <a:ea typeface="宋体" panose="02010600030101010101" pitchFamily="2" charset="-122"/>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240642" name="Rectangle 7"/>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zh-CN" altLang="en-US" sz="1200" dirty="0">
                <a:latin typeface="Arial" panose="020B0604020202020204" pitchFamily="34" charset="0"/>
                <a:ea typeface="宋体" panose="02010600030101010101" pitchFamily="2" charset="-122"/>
              </a:rPr>
            </a:fld>
            <a:endParaRPr lang="zh-CN" altLang="en-US" sz="1200" dirty="0">
              <a:latin typeface="Arial" panose="020B0604020202020204" pitchFamily="34" charset="0"/>
              <a:ea typeface="宋体" panose="02010600030101010101" pitchFamily="2" charset="-122"/>
            </a:endParaRPr>
          </a:p>
        </p:txBody>
      </p:sp>
      <p:sp>
        <p:nvSpPr>
          <p:cNvPr id="240643" name="Text Box 2"/>
          <p:cNvSpPr txBox="1"/>
          <p:nvPr/>
        </p:nvSpPr>
        <p:spPr>
          <a:xfrm>
            <a:off x="4022725" y="9723438"/>
            <a:ext cx="3076575" cy="511175"/>
          </a:xfrm>
          <a:prstGeom prst="rect">
            <a:avLst/>
          </a:prstGeom>
          <a:noFill/>
          <a:ln w="9525">
            <a:noFill/>
          </a:ln>
        </p:spPr>
        <p:txBody>
          <a:bodyPr lIns="99048" tIns="49524" rIns="99048" bIns="49524" anchor="b" anchorCtr="0"/>
          <a:p>
            <a:pPr lvl="0" algn="r" defTabSz="990600" eaLnBrk="1" fontAlgn="ctr" hangingPunct="1">
              <a:spcBef>
                <a:spcPct val="0"/>
              </a:spcBef>
              <a:buClr>
                <a:schemeClr val="bg1"/>
              </a:buClr>
            </a:pPr>
            <a:r>
              <a:rPr lang="en-US" altLang="zh-CN" sz="1300" dirty="0">
                <a:latin typeface="Tahoma" panose="020B0604030504040204" pitchFamily="34" charset="0"/>
                <a:ea typeface="宋体" panose="02010600030101010101" pitchFamily="2" charset="-122"/>
              </a:rPr>
              <a:t>81</a:t>
            </a:r>
            <a:endParaRPr lang="en-US" altLang="zh-CN" sz="1300" dirty="0">
              <a:latin typeface="Tahoma" panose="020B0604030504040204" pitchFamily="34" charset="0"/>
              <a:ea typeface="宋体" panose="02010600030101010101" pitchFamily="2" charset="-122"/>
            </a:endParaRPr>
          </a:p>
        </p:txBody>
      </p:sp>
      <p:sp>
        <p:nvSpPr>
          <p:cNvPr id="240644" name="Rectangle 3"/>
          <p:cNvSpPr>
            <a:spLocks noGrp="1" noRot="1" noTextEdit="1"/>
          </p:cNvSpPr>
          <p:nvPr>
            <p:ph type="sldImg"/>
          </p:nvPr>
        </p:nvSpPr>
        <p:spPr>
          <a:xfrm>
            <a:off x="992188" y="768350"/>
            <a:ext cx="5114925" cy="3836988"/>
          </a:xfrm>
        </p:spPr>
      </p:sp>
      <p:sp>
        <p:nvSpPr>
          <p:cNvPr id="240645" name="Rectangle 4"/>
          <p:cNvSpPr>
            <a:spLocks noGrp="1"/>
          </p:cNvSpPr>
          <p:nvPr>
            <p:ph type="body" idx="1"/>
          </p:nvPr>
        </p:nvSpPr>
        <p:spPr>
          <a:xfrm>
            <a:off x="946150" y="4860925"/>
            <a:ext cx="5207000" cy="4605338"/>
          </a:xfrm>
        </p:spPr>
        <p:txBody>
          <a:bodyPr wrap="square" lIns="99048" tIns="49524" rIns="99048" bIns="49524" anchor="t" anchorCtr="0"/>
          <a:p>
            <a:pPr lvl="0" eaLnBrk="1" hangingPunct="1"/>
            <a:endParaRPr lang="zh-CN" altLang="en-US" dirty="0">
              <a:ea typeface="宋体" panose="02010600030101010101" pitchFamily="2" charset="-122"/>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242690" name="Rectangle 7"/>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zh-CN" altLang="en-US" sz="1200" dirty="0">
                <a:latin typeface="Arial" panose="020B0604020202020204" pitchFamily="34" charset="0"/>
                <a:ea typeface="宋体" panose="02010600030101010101" pitchFamily="2" charset="-122"/>
              </a:rPr>
            </a:fld>
            <a:endParaRPr lang="zh-CN" altLang="en-US" sz="1200" dirty="0">
              <a:latin typeface="Arial" panose="020B0604020202020204" pitchFamily="34" charset="0"/>
              <a:ea typeface="宋体" panose="02010600030101010101" pitchFamily="2" charset="-122"/>
            </a:endParaRPr>
          </a:p>
        </p:txBody>
      </p:sp>
      <p:sp>
        <p:nvSpPr>
          <p:cNvPr id="242691" name="Text Box 2"/>
          <p:cNvSpPr txBox="1"/>
          <p:nvPr/>
        </p:nvSpPr>
        <p:spPr>
          <a:xfrm>
            <a:off x="4022725" y="9723438"/>
            <a:ext cx="3076575" cy="511175"/>
          </a:xfrm>
          <a:prstGeom prst="rect">
            <a:avLst/>
          </a:prstGeom>
          <a:noFill/>
          <a:ln w="9525">
            <a:noFill/>
          </a:ln>
        </p:spPr>
        <p:txBody>
          <a:bodyPr lIns="99048" tIns="49524" rIns="99048" bIns="49524" anchor="b" anchorCtr="0"/>
          <a:p>
            <a:pPr lvl="0" algn="r" defTabSz="990600" eaLnBrk="1" fontAlgn="ctr" hangingPunct="1">
              <a:spcBef>
                <a:spcPct val="0"/>
              </a:spcBef>
              <a:buClr>
                <a:schemeClr val="bg1"/>
              </a:buClr>
            </a:pPr>
            <a:r>
              <a:rPr lang="en-US" altLang="zh-CN" sz="1300" dirty="0">
                <a:latin typeface="Tahoma" panose="020B0604030504040204" pitchFamily="34" charset="0"/>
                <a:ea typeface="宋体" panose="02010600030101010101" pitchFamily="2" charset="-122"/>
              </a:rPr>
              <a:t>81</a:t>
            </a:r>
            <a:endParaRPr lang="en-US" altLang="zh-CN" sz="1300" dirty="0">
              <a:latin typeface="Tahoma" panose="020B0604030504040204" pitchFamily="34" charset="0"/>
              <a:ea typeface="宋体" panose="02010600030101010101" pitchFamily="2" charset="-122"/>
            </a:endParaRPr>
          </a:p>
        </p:txBody>
      </p:sp>
      <p:sp>
        <p:nvSpPr>
          <p:cNvPr id="242692" name="Rectangle 3"/>
          <p:cNvSpPr>
            <a:spLocks noGrp="1" noRot="1" noTextEdit="1"/>
          </p:cNvSpPr>
          <p:nvPr>
            <p:ph type="sldImg"/>
          </p:nvPr>
        </p:nvSpPr>
        <p:spPr>
          <a:xfrm>
            <a:off x="992188" y="768350"/>
            <a:ext cx="5114925" cy="3836988"/>
          </a:xfrm>
        </p:spPr>
      </p:sp>
      <p:sp>
        <p:nvSpPr>
          <p:cNvPr id="242693" name="Rectangle 4"/>
          <p:cNvSpPr>
            <a:spLocks noGrp="1"/>
          </p:cNvSpPr>
          <p:nvPr>
            <p:ph type="body" idx="1"/>
          </p:nvPr>
        </p:nvSpPr>
        <p:spPr>
          <a:xfrm>
            <a:off x="946150" y="4860925"/>
            <a:ext cx="5207000" cy="4605338"/>
          </a:xfrm>
        </p:spPr>
        <p:txBody>
          <a:bodyPr wrap="square" lIns="99048" tIns="49524" rIns="99048" bIns="49524" anchor="t" anchorCtr="0"/>
          <a:p>
            <a:pPr lvl="0" eaLnBrk="1" hangingPunct="1"/>
            <a:endParaRPr lang="zh-CN" altLang="en-US" dirty="0">
              <a:ea typeface="宋体" panose="02010600030101010101" pitchFamily="2" charset="-122"/>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244738" name="Rectangle 7"/>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zh-CN" altLang="en-US" sz="1200" dirty="0">
                <a:latin typeface="Arial" panose="020B0604020202020204" pitchFamily="34" charset="0"/>
                <a:ea typeface="宋体" panose="02010600030101010101" pitchFamily="2" charset="-122"/>
              </a:rPr>
            </a:fld>
            <a:endParaRPr lang="zh-CN" altLang="en-US" sz="1200" dirty="0">
              <a:latin typeface="Arial" panose="020B0604020202020204" pitchFamily="34" charset="0"/>
              <a:ea typeface="宋体" panose="02010600030101010101" pitchFamily="2" charset="-122"/>
            </a:endParaRPr>
          </a:p>
        </p:txBody>
      </p:sp>
      <p:sp>
        <p:nvSpPr>
          <p:cNvPr id="244739" name="Text Box 2"/>
          <p:cNvSpPr txBox="1"/>
          <p:nvPr/>
        </p:nvSpPr>
        <p:spPr>
          <a:xfrm>
            <a:off x="4022725" y="9723438"/>
            <a:ext cx="3076575" cy="511175"/>
          </a:xfrm>
          <a:prstGeom prst="rect">
            <a:avLst/>
          </a:prstGeom>
          <a:noFill/>
          <a:ln w="9525">
            <a:noFill/>
          </a:ln>
        </p:spPr>
        <p:txBody>
          <a:bodyPr lIns="99048" tIns="49524" rIns="99048" bIns="49524" anchor="b" anchorCtr="0"/>
          <a:p>
            <a:pPr lvl="0" algn="r" defTabSz="990600" eaLnBrk="1" fontAlgn="ctr" hangingPunct="1">
              <a:spcBef>
                <a:spcPct val="0"/>
              </a:spcBef>
              <a:buClr>
                <a:schemeClr val="bg1"/>
              </a:buClr>
            </a:pPr>
            <a:r>
              <a:rPr lang="en-US" altLang="zh-CN" sz="1300" dirty="0">
                <a:latin typeface="Tahoma" panose="020B0604030504040204" pitchFamily="34" charset="0"/>
                <a:ea typeface="宋体" panose="02010600030101010101" pitchFamily="2" charset="-122"/>
              </a:rPr>
              <a:t>81</a:t>
            </a:r>
            <a:endParaRPr lang="en-US" altLang="zh-CN" sz="1300" dirty="0">
              <a:latin typeface="Tahoma" panose="020B0604030504040204" pitchFamily="34" charset="0"/>
              <a:ea typeface="宋体" panose="02010600030101010101" pitchFamily="2" charset="-122"/>
            </a:endParaRPr>
          </a:p>
        </p:txBody>
      </p:sp>
      <p:sp>
        <p:nvSpPr>
          <p:cNvPr id="244740" name="Rectangle 3"/>
          <p:cNvSpPr>
            <a:spLocks noGrp="1" noRot="1" noTextEdit="1"/>
          </p:cNvSpPr>
          <p:nvPr>
            <p:ph type="sldImg"/>
          </p:nvPr>
        </p:nvSpPr>
        <p:spPr>
          <a:xfrm>
            <a:off x="992188" y="768350"/>
            <a:ext cx="5114925" cy="3836988"/>
          </a:xfrm>
        </p:spPr>
      </p:sp>
      <p:sp>
        <p:nvSpPr>
          <p:cNvPr id="244741" name="Rectangle 4"/>
          <p:cNvSpPr>
            <a:spLocks noGrp="1"/>
          </p:cNvSpPr>
          <p:nvPr>
            <p:ph type="body" idx="1"/>
          </p:nvPr>
        </p:nvSpPr>
        <p:spPr>
          <a:xfrm>
            <a:off x="946150" y="4860925"/>
            <a:ext cx="5207000" cy="4605338"/>
          </a:xfrm>
        </p:spPr>
        <p:txBody>
          <a:bodyPr wrap="square" lIns="99048" tIns="49524" rIns="99048" bIns="49524" anchor="t" anchorCtr="0"/>
          <a:p>
            <a:pPr lvl="0" eaLnBrk="1" hangingPunct="1"/>
            <a:endParaRPr lang="zh-CN" altLang="en-US" dirty="0">
              <a:ea typeface="宋体" panose="02010600030101010101" pitchFamily="2" charset="-122"/>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46786" name="Rectangle 7"/>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zh-CN" altLang="en-US" sz="1200" dirty="0">
                <a:latin typeface="Arial" panose="020B0604020202020204" pitchFamily="34" charset="0"/>
                <a:ea typeface="宋体" panose="02010600030101010101" pitchFamily="2" charset="-122"/>
              </a:rPr>
            </a:fld>
            <a:endParaRPr lang="zh-CN" altLang="en-US" sz="1200" dirty="0">
              <a:latin typeface="Arial" panose="020B0604020202020204" pitchFamily="34" charset="0"/>
              <a:ea typeface="宋体" panose="02010600030101010101" pitchFamily="2" charset="-122"/>
            </a:endParaRPr>
          </a:p>
        </p:txBody>
      </p:sp>
      <p:sp>
        <p:nvSpPr>
          <p:cNvPr id="246787" name="Rectangle 2"/>
          <p:cNvSpPr>
            <a:spLocks noRot="1" noTextEdit="1"/>
          </p:cNvSpPr>
          <p:nvPr>
            <p:ph type="sldImg"/>
          </p:nvPr>
        </p:nvSpPr>
        <p:spPr>
          <a:xfrm>
            <a:off x="992188" y="768350"/>
            <a:ext cx="5114925" cy="3836988"/>
          </a:xfrm>
        </p:spPr>
      </p:sp>
      <p:sp>
        <p:nvSpPr>
          <p:cNvPr id="246788" name="Rectangle 3"/>
          <p:cNvSpPr>
            <a:spLocks noGrp="1"/>
          </p:cNvSpPr>
          <p:nvPr>
            <p:ph type="body" idx="1"/>
          </p:nvPr>
        </p:nvSpPr>
        <p:spPr>
          <a:xfrm>
            <a:off x="946150" y="4860925"/>
            <a:ext cx="5207000" cy="4605338"/>
          </a:xfrm>
        </p:spPr>
        <p:txBody>
          <a:bodyPr wrap="square" lIns="91440" tIns="45720" rIns="91440" bIns="45720" anchor="t" anchorCtr="0"/>
          <a:p>
            <a:pPr lvl="0" eaLnBrk="1" hangingPunct="1"/>
            <a:endParaRPr lang="zh-CN" altLang="en-US" dirty="0">
              <a:ea typeface="宋体" panose="02010600030101010101" pitchFamily="2" charset="-122"/>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48834" name="Rectangle 7"/>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zh-CN" altLang="en-US" sz="1200" dirty="0">
                <a:latin typeface="Arial" panose="020B0604020202020204" pitchFamily="34" charset="0"/>
                <a:ea typeface="宋体" panose="02010600030101010101" pitchFamily="2" charset="-122"/>
              </a:rPr>
            </a:fld>
            <a:endParaRPr lang="zh-CN" altLang="en-US" sz="1200" dirty="0">
              <a:latin typeface="Arial" panose="020B0604020202020204" pitchFamily="34" charset="0"/>
              <a:ea typeface="宋体" panose="02010600030101010101" pitchFamily="2" charset="-122"/>
            </a:endParaRPr>
          </a:p>
        </p:txBody>
      </p:sp>
      <p:sp>
        <p:nvSpPr>
          <p:cNvPr id="248835" name="Rectangle 2"/>
          <p:cNvSpPr>
            <a:spLocks noRot="1" noTextEdit="1"/>
          </p:cNvSpPr>
          <p:nvPr>
            <p:ph type="sldImg"/>
          </p:nvPr>
        </p:nvSpPr>
        <p:spPr>
          <a:xfrm>
            <a:off x="992188" y="768350"/>
            <a:ext cx="5114925" cy="3836988"/>
          </a:xfrm>
        </p:spPr>
      </p:sp>
      <p:sp>
        <p:nvSpPr>
          <p:cNvPr id="248836" name="Rectangle 3"/>
          <p:cNvSpPr>
            <a:spLocks noGrp="1"/>
          </p:cNvSpPr>
          <p:nvPr>
            <p:ph type="body" idx="1"/>
          </p:nvPr>
        </p:nvSpPr>
        <p:spPr>
          <a:xfrm>
            <a:off x="946150" y="4860925"/>
            <a:ext cx="5207000" cy="4605338"/>
          </a:xfrm>
        </p:spPr>
        <p:txBody>
          <a:bodyPr wrap="square" lIns="91440" tIns="45720" rIns="91440" bIns="45720" anchor="t" anchorCtr="0"/>
          <a:p>
            <a:pPr lvl="0" eaLnBrk="1" hangingPunct="1"/>
            <a:endParaRPr lang="zh-CN" altLang="en-US" dirty="0">
              <a:ea typeface="宋体" panose="02010600030101010101" pitchFamily="2" charset="-122"/>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50882" name="Rectangle 7"/>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zh-CN" altLang="en-US" sz="1200" dirty="0">
                <a:latin typeface="Arial" panose="020B0604020202020204" pitchFamily="34" charset="0"/>
                <a:ea typeface="宋体" panose="02010600030101010101" pitchFamily="2" charset="-122"/>
              </a:rPr>
            </a:fld>
            <a:endParaRPr lang="zh-CN" altLang="en-US" sz="1200" dirty="0">
              <a:latin typeface="Arial" panose="020B0604020202020204" pitchFamily="34" charset="0"/>
              <a:ea typeface="宋体" panose="02010600030101010101" pitchFamily="2" charset="-122"/>
            </a:endParaRPr>
          </a:p>
        </p:txBody>
      </p:sp>
      <p:sp>
        <p:nvSpPr>
          <p:cNvPr id="250883" name="Rectangle 2"/>
          <p:cNvSpPr>
            <a:spLocks noRot="1" noTextEdit="1"/>
          </p:cNvSpPr>
          <p:nvPr>
            <p:ph type="sldImg"/>
          </p:nvPr>
        </p:nvSpPr>
        <p:spPr>
          <a:xfrm>
            <a:off x="992188" y="768350"/>
            <a:ext cx="5114925" cy="3836988"/>
          </a:xfrm>
        </p:spPr>
      </p:sp>
      <p:sp>
        <p:nvSpPr>
          <p:cNvPr id="250884" name="Rectangle 3"/>
          <p:cNvSpPr>
            <a:spLocks noGrp="1"/>
          </p:cNvSpPr>
          <p:nvPr>
            <p:ph type="body" idx="1"/>
          </p:nvPr>
        </p:nvSpPr>
        <p:spPr>
          <a:xfrm>
            <a:off x="946150" y="4860925"/>
            <a:ext cx="5207000" cy="4605338"/>
          </a:xfrm>
        </p:spPr>
        <p:txBody>
          <a:bodyPr wrap="square" lIns="91440" tIns="45720" rIns="91440" bIns="45720" anchor="t" anchorCtr="0"/>
          <a:p>
            <a:pPr lvl="0" eaLnBrk="1" hangingPunct="1"/>
            <a:endParaRPr lang="zh-CN" altLang="en-US" dirty="0">
              <a:ea typeface="宋体" panose="02010600030101010101" pitchFamily="2" charset="-122"/>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252930" name="Rectangle 7"/>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zh-CN" altLang="en-US" sz="1200" dirty="0">
                <a:latin typeface="Arial" panose="020B0604020202020204" pitchFamily="34" charset="0"/>
                <a:ea typeface="宋体" panose="02010600030101010101" pitchFamily="2" charset="-122"/>
              </a:rPr>
            </a:fld>
            <a:endParaRPr lang="zh-CN" altLang="en-US" sz="1200" dirty="0">
              <a:latin typeface="Arial" panose="020B0604020202020204" pitchFamily="34" charset="0"/>
              <a:ea typeface="宋体" panose="02010600030101010101" pitchFamily="2" charset="-122"/>
            </a:endParaRPr>
          </a:p>
        </p:txBody>
      </p:sp>
      <p:sp>
        <p:nvSpPr>
          <p:cNvPr id="252931" name="Text Box 2"/>
          <p:cNvSpPr txBox="1"/>
          <p:nvPr/>
        </p:nvSpPr>
        <p:spPr>
          <a:xfrm>
            <a:off x="4022725" y="9723438"/>
            <a:ext cx="3076575" cy="511175"/>
          </a:xfrm>
          <a:prstGeom prst="rect">
            <a:avLst/>
          </a:prstGeom>
          <a:noFill/>
          <a:ln w="9525">
            <a:noFill/>
          </a:ln>
        </p:spPr>
        <p:txBody>
          <a:bodyPr lIns="99048" tIns="49524" rIns="99048" bIns="49524" anchor="b" anchorCtr="0"/>
          <a:p>
            <a:pPr lvl="0" algn="r" defTabSz="990600" eaLnBrk="1" fontAlgn="ctr" hangingPunct="1">
              <a:spcBef>
                <a:spcPct val="0"/>
              </a:spcBef>
              <a:buClr>
                <a:schemeClr val="bg1"/>
              </a:buClr>
            </a:pPr>
            <a:r>
              <a:rPr lang="en-US" altLang="zh-CN" sz="1300" dirty="0">
                <a:latin typeface="Tahoma" panose="020B0604030504040204" pitchFamily="34" charset="0"/>
                <a:ea typeface="宋体" panose="02010600030101010101" pitchFamily="2" charset="-122"/>
              </a:rPr>
              <a:t>95</a:t>
            </a:r>
            <a:endParaRPr lang="en-US" altLang="zh-CN" sz="1300" dirty="0">
              <a:latin typeface="Tahoma" panose="020B0604030504040204" pitchFamily="34" charset="0"/>
              <a:ea typeface="宋体" panose="02010600030101010101" pitchFamily="2" charset="-122"/>
            </a:endParaRPr>
          </a:p>
        </p:txBody>
      </p:sp>
      <p:sp>
        <p:nvSpPr>
          <p:cNvPr id="252932" name="Rectangle 3"/>
          <p:cNvSpPr>
            <a:spLocks noGrp="1" noRot="1" noTextEdit="1"/>
          </p:cNvSpPr>
          <p:nvPr>
            <p:ph type="sldImg"/>
          </p:nvPr>
        </p:nvSpPr>
        <p:spPr>
          <a:xfrm>
            <a:off x="992188" y="768350"/>
            <a:ext cx="5114925" cy="3836988"/>
          </a:xfrm>
        </p:spPr>
      </p:sp>
      <p:sp>
        <p:nvSpPr>
          <p:cNvPr id="252933" name="Rectangle 4"/>
          <p:cNvSpPr>
            <a:spLocks noGrp="1"/>
          </p:cNvSpPr>
          <p:nvPr>
            <p:ph type="body" idx="1"/>
          </p:nvPr>
        </p:nvSpPr>
        <p:spPr>
          <a:xfrm>
            <a:off x="946150" y="4860925"/>
            <a:ext cx="5207000" cy="4605338"/>
          </a:xfrm>
        </p:spPr>
        <p:txBody>
          <a:bodyPr wrap="square" lIns="99048" tIns="49524" rIns="99048" bIns="49524" anchor="t" anchorCtr="0"/>
          <a:p>
            <a:pPr lvl="0" eaLnBrk="1" hangingPunct="1"/>
            <a:endParaRPr lang="zh-CN" altLang="en-US" dirty="0">
              <a:ea typeface="宋体" panose="02010600030101010101" pitchFamily="2" charset="-122"/>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54978" name="Rectangle 7"/>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zh-CN" altLang="en-US" sz="1200" dirty="0">
                <a:latin typeface="Arial" panose="020B0604020202020204" pitchFamily="34" charset="0"/>
                <a:ea typeface="宋体" panose="02010600030101010101" pitchFamily="2" charset="-122"/>
              </a:rPr>
            </a:fld>
            <a:endParaRPr lang="zh-CN" altLang="en-US" sz="1200" dirty="0">
              <a:latin typeface="Arial" panose="020B0604020202020204" pitchFamily="34" charset="0"/>
              <a:ea typeface="宋体" panose="02010600030101010101" pitchFamily="2" charset="-122"/>
            </a:endParaRPr>
          </a:p>
        </p:txBody>
      </p:sp>
      <p:sp>
        <p:nvSpPr>
          <p:cNvPr id="254979" name="Rectangle 2"/>
          <p:cNvSpPr>
            <a:spLocks noRot="1" noTextEdit="1"/>
          </p:cNvSpPr>
          <p:nvPr>
            <p:ph type="sldImg"/>
          </p:nvPr>
        </p:nvSpPr>
        <p:spPr>
          <a:xfrm>
            <a:off x="992188" y="768350"/>
            <a:ext cx="5114925" cy="3836988"/>
          </a:xfrm>
        </p:spPr>
      </p:sp>
      <p:sp>
        <p:nvSpPr>
          <p:cNvPr id="254980" name="Rectangle 3"/>
          <p:cNvSpPr>
            <a:spLocks noGrp="1"/>
          </p:cNvSpPr>
          <p:nvPr>
            <p:ph type="body" idx="1"/>
          </p:nvPr>
        </p:nvSpPr>
        <p:spPr>
          <a:xfrm>
            <a:off x="946150" y="4860925"/>
            <a:ext cx="5207000" cy="4605338"/>
          </a:xfrm>
        </p:spPr>
        <p:txBody>
          <a:bodyPr wrap="square" lIns="91440" tIns="45720" rIns="91440" bIns="45720" anchor="t" anchorCtr="0"/>
          <a:p>
            <a:pPr lvl="0" eaLnBrk="1" hangingPunct="1"/>
            <a:endParaRPr lang="zh-CN" altLang="en-US" dirty="0">
              <a:ea typeface="宋体" panose="02010600030101010101" pitchFamily="2" charset="-122"/>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32770" name="Rectangle 7"/>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zh-CN" altLang="en-US" sz="1200" dirty="0">
                <a:latin typeface="Arial" panose="020B0604020202020204" pitchFamily="34" charset="0"/>
                <a:ea typeface="宋体" panose="02010600030101010101" pitchFamily="2" charset="-122"/>
              </a:rPr>
            </a:fld>
            <a:endParaRPr lang="zh-CN" altLang="en-US" sz="1200" dirty="0">
              <a:latin typeface="Arial" panose="020B0604020202020204" pitchFamily="34" charset="0"/>
              <a:ea typeface="宋体" panose="02010600030101010101" pitchFamily="2" charset="-122"/>
            </a:endParaRPr>
          </a:p>
        </p:txBody>
      </p:sp>
      <p:sp>
        <p:nvSpPr>
          <p:cNvPr id="32771" name="Rectangle 2"/>
          <p:cNvSpPr>
            <a:spLocks noRot="1" noTextEdit="1"/>
          </p:cNvSpPr>
          <p:nvPr>
            <p:ph type="sldImg"/>
          </p:nvPr>
        </p:nvSpPr>
        <p:spPr/>
      </p:sp>
      <p:sp>
        <p:nvSpPr>
          <p:cNvPr id="32772" name="Rectangle 3"/>
          <p:cNvSpPr>
            <a:spLocks noGrp="1"/>
          </p:cNvSpPr>
          <p:nvPr>
            <p:ph type="body" idx="1"/>
          </p:nvPr>
        </p:nvSpPr>
        <p:spPr>
          <a:xfrm>
            <a:off x="914400" y="4343400"/>
            <a:ext cx="5029200" cy="4114800"/>
          </a:xfrm>
        </p:spPr>
        <p:txBody>
          <a:bodyPr wrap="square" lIns="91440" tIns="45720" rIns="91440" bIns="45720" anchor="t" anchorCtr="0"/>
          <a:p>
            <a:pPr lvl="0" eaLnBrk="1" hangingPunct="1"/>
            <a:endParaRPr lang="zh-CN" altLang="en-US" dirty="0">
              <a:ea typeface="宋体" panose="02010600030101010101" pitchFamily="2" charset="-122"/>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257026" name="Rectangle 7"/>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zh-CN" altLang="en-US" sz="1200" dirty="0">
                <a:latin typeface="Arial" panose="020B0604020202020204" pitchFamily="34" charset="0"/>
                <a:ea typeface="宋体" panose="02010600030101010101" pitchFamily="2" charset="-122"/>
              </a:rPr>
            </a:fld>
            <a:endParaRPr lang="zh-CN" altLang="en-US" sz="1200" dirty="0">
              <a:latin typeface="Arial" panose="020B0604020202020204" pitchFamily="34" charset="0"/>
              <a:ea typeface="宋体" panose="02010600030101010101" pitchFamily="2" charset="-122"/>
            </a:endParaRPr>
          </a:p>
        </p:txBody>
      </p:sp>
      <p:sp>
        <p:nvSpPr>
          <p:cNvPr id="257027" name="Text Box 2"/>
          <p:cNvSpPr txBox="1"/>
          <p:nvPr/>
        </p:nvSpPr>
        <p:spPr>
          <a:xfrm>
            <a:off x="4022725" y="9723438"/>
            <a:ext cx="3076575" cy="511175"/>
          </a:xfrm>
          <a:prstGeom prst="rect">
            <a:avLst/>
          </a:prstGeom>
          <a:noFill/>
          <a:ln w="9525">
            <a:noFill/>
          </a:ln>
        </p:spPr>
        <p:txBody>
          <a:bodyPr lIns="99048" tIns="49524" rIns="99048" bIns="49524" anchor="b" anchorCtr="0"/>
          <a:p>
            <a:pPr lvl="0" algn="r" defTabSz="990600" eaLnBrk="1" fontAlgn="ctr" hangingPunct="1">
              <a:spcBef>
                <a:spcPct val="0"/>
              </a:spcBef>
              <a:buClr>
                <a:schemeClr val="bg1"/>
              </a:buClr>
            </a:pPr>
            <a:r>
              <a:rPr lang="en-US" altLang="zh-CN" sz="1300" dirty="0">
                <a:latin typeface="Tahoma" panose="020B0604030504040204" pitchFamily="34" charset="0"/>
                <a:ea typeface="宋体" panose="02010600030101010101" pitchFamily="2" charset="-122"/>
              </a:rPr>
              <a:t>99</a:t>
            </a:r>
            <a:endParaRPr lang="en-US" altLang="zh-CN" sz="1300" dirty="0">
              <a:latin typeface="Tahoma" panose="020B0604030504040204" pitchFamily="34" charset="0"/>
              <a:ea typeface="宋体" panose="02010600030101010101" pitchFamily="2" charset="-122"/>
            </a:endParaRPr>
          </a:p>
        </p:txBody>
      </p:sp>
      <p:sp>
        <p:nvSpPr>
          <p:cNvPr id="257028" name="Rectangle 3"/>
          <p:cNvSpPr>
            <a:spLocks noGrp="1" noRot="1" noTextEdit="1"/>
          </p:cNvSpPr>
          <p:nvPr>
            <p:ph type="sldImg"/>
          </p:nvPr>
        </p:nvSpPr>
        <p:spPr>
          <a:xfrm>
            <a:off x="992188" y="768350"/>
            <a:ext cx="5114925" cy="3836988"/>
          </a:xfrm>
        </p:spPr>
      </p:sp>
      <p:sp>
        <p:nvSpPr>
          <p:cNvPr id="257029" name="Rectangle 4"/>
          <p:cNvSpPr>
            <a:spLocks noGrp="1"/>
          </p:cNvSpPr>
          <p:nvPr>
            <p:ph type="body" idx="1"/>
          </p:nvPr>
        </p:nvSpPr>
        <p:spPr>
          <a:xfrm>
            <a:off x="946150" y="4860925"/>
            <a:ext cx="5207000" cy="4605338"/>
          </a:xfrm>
        </p:spPr>
        <p:txBody>
          <a:bodyPr wrap="square" lIns="99048" tIns="49524" rIns="99048" bIns="49524" anchor="t" anchorCtr="0"/>
          <a:p>
            <a:pPr lvl="0" eaLnBrk="1" hangingPunct="1"/>
            <a:endParaRPr lang="zh-CN" altLang="en-US" dirty="0">
              <a:ea typeface="宋体" panose="02010600030101010101" pitchFamily="2" charset="-122"/>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259074" name="Rectangle 7"/>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zh-CN" altLang="en-US" sz="1200" dirty="0">
                <a:latin typeface="Arial" panose="020B0604020202020204" pitchFamily="34" charset="0"/>
                <a:ea typeface="宋体" panose="02010600030101010101" pitchFamily="2" charset="-122"/>
              </a:rPr>
            </a:fld>
            <a:endParaRPr lang="zh-CN" altLang="en-US" sz="1200" dirty="0">
              <a:latin typeface="Arial" panose="020B0604020202020204" pitchFamily="34" charset="0"/>
              <a:ea typeface="宋体" panose="02010600030101010101" pitchFamily="2" charset="-122"/>
            </a:endParaRPr>
          </a:p>
        </p:txBody>
      </p:sp>
      <p:sp>
        <p:nvSpPr>
          <p:cNvPr id="259075" name="Text Box 2"/>
          <p:cNvSpPr txBox="1"/>
          <p:nvPr/>
        </p:nvSpPr>
        <p:spPr>
          <a:xfrm>
            <a:off x="4022725" y="9723438"/>
            <a:ext cx="3076575" cy="511175"/>
          </a:xfrm>
          <a:prstGeom prst="rect">
            <a:avLst/>
          </a:prstGeom>
          <a:noFill/>
          <a:ln w="9525">
            <a:noFill/>
          </a:ln>
        </p:spPr>
        <p:txBody>
          <a:bodyPr lIns="99048" tIns="49524" rIns="99048" bIns="49524" anchor="b" anchorCtr="0"/>
          <a:p>
            <a:pPr lvl="0" algn="r" defTabSz="990600" eaLnBrk="1" fontAlgn="ctr" hangingPunct="1">
              <a:spcBef>
                <a:spcPct val="0"/>
              </a:spcBef>
              <a:buClr>
                <a:schemeClr val="bg1"/>
              </a:buClr>
            </a:pPr>
            <a:r>
              <a:rPr lang="en-US" altLang="zh-CN" sz="1300" dirty="0">
                <a:latin typeface="Tahoma" panose="020B0604030504040204" pitchFamily="34" charset="0"/>
                <a:ea typeface="宋体" panose="02010600030101010101" pitchFamily="2" charset="-122"/>
              </a:rPr>
              <a:t>99</a:t>
            </a:r>
            <a:endParaRPr lang="en-US" altLang="zh-CN" sz="1300" dirty="0">
              <a:latin typeface="Tahoma" panose="020B0604030504040204" pitchFamily="34" charset="0"/>
              <a:ea typeface="宋体" panose="02010600030101010101" pitchFamily="2" charset="-122"/>
            </a:endParaRPr>
          </a:p>
        </p:txBody>
      </p:sp>
      <p:sp>
        <p:nvSpPr>
          <p:cNvPr id="259076" name="Rectangle 3"/>
          <p:cNvSpPr>
            <a:spLocks noGrp="1" noRot="1" noTextEdit="1"/>
          </p:cNvSpPr>
          <p:nvPr>
            <p:ph type="sldImg"/>
          </p:nvPr>
        </p:nvSpPr>
        <p:spPr>
          <a:xfrm>
            <a:off x="992188" y="768350"/>
            <a:ext cx="5114925" cy="3836988"/>
          </a:xfrm>
        </p:spPr>
      </p:sp>
      <p:sp>
        <p:nvSpPr>
          <p:cNvPr id="259077" name="Rectangle 4"/>
          <p:cNvSpPr>
            <a:spLocks noGrp="1"/>
          </p:cNvSpPr>
          <p:nvPr>
            <p:ph type="body" idx="1"/>
          </p:nvPr>
        </p:nvSpPr>
        <p:spPr>
          <a:xfrm>
            <a:off x="946150" y="4860925"/>
            <a:ext cx="5207000" cy="4605338"/>
          </a:xfrm>
        </p:spPr>
        <p:txBody>
          <a:bodyPr wrap="square" lIns="99048" tIns="49524" rIns="99048" bIns="49524" anchor="t" anchorCtr="0"/>
          <a:p>
            <a:pPr lvl="0" eaLnBrk="1" hangingPunct="1"/>
            <a:endParaRPr lang="zh-CN" altLang="en-US" dirty="0">
              <a:ea typeface="宋体" panose="02010600030101010101" pitchFamily="2" charset="-122"/>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261122" name="Rectangle 7"/>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zh-CN" altLang="en-US" sz="1200" dirty="0">
                <a:latin typeface="Arial" panose="020B0604020202020204" pitchFamily="34" charset="0"/>
                <a:ea typeface="宋体" panose="02010600030101010101" pitchFamily="2" charset="-122"/>
              </a:rPr>
            </a:fld>
            <a:endParaRPr lang="zh-CN" altLang="en-US" sz="1200" dirty="0">
              <a:latin typeface="Arial" panose="020B0604020202020204" pitchFamily="34" charset="0"/>
              <a:ea typeface="宋体" panose="02010600030101010101" pitchFamily="2" charset="-122"/>
            </a:endParaRPr>
          </a:p>
        </p:txBody>
      </p:sp>
      <p:sp>
        <p:nvSpPr>
          <p:cNvPr id="261123" name="Text Box 2"/>
          <p:cNvSpPr txBox="1"/>
          <p:nvPr/>
        </p:nvSpPr>
        <p:spPr>
          <a:xfrm>
            <a:off x="4022725" y="9723438"/>
            <a:ext cx="3076575" cy="511175"/>
          </a:xfrm>
          <a:prstGeom prst="rect">
            <a:avLst/>
          </a:prstGeom>
          <a:noFill/>
          <a:ln w="9525">
            <a:noFill/>
          </a:ln>
        </p:spPr>
        <p:txBody>
          <a:bodyPr lIns="99048" tIns="49524" rIns="99048" bIns="49524" anchor="b" anchorCtr="0"/>
          <a:p>
            <a:pPr lvl="0" algn="r" defTabSz="990600" eaLnBrk="1" fontAlgn="ctr" hangingPunct="1">
              <a:spcBef>
                <a:spcPct val="0"/>
              </a:spcBef>
              <a:buClr>
                <a:schemeClr val="bg1"/>
              </a:buClr>
            </a:pPr>
            <a:r>
              <a:rPr lang="en-US" altLang="zh-CN" sz="1300" dirty="0">
                <a:latin typeface="Tahoma" panose="020B0604030504040204" pitchFamily="34" charset="0"/>
                <a:ea typeface="宋体" panose="02010600030101010101" pitchFamily="2" charset="-122"/>
              </a:rPr>
              <a:t>100</a:t>
            </a:r>
            <a:endParaRPr lang="en-US" altLang="zh-CN" sz="1300" dirty="0">
              <a:latin typeface="Tahoma" panose="020B0604030504040204" pitchFamily="34" charset="0"/>
              <a:ea typeface="宋体" panose="02010600030101010101" pitchFamily="2" charset="-122"/>
            </a:endParaRPr>
          </a:p>
        </p:txBody>
      </p:sp>
      <p:sp>
        <p:nvSpPr>
          <p:cNvPr id="261124" name="Rectangle 3"/>
          <p:cNvSpPr>
            <a:spLocks noGrp="1" noRot="1" noTextEdit="1"/>
          </p:cNvSpPr>
          <p:nvPr>
            <p:ph type="sldImg"/>
          </p:nvPr>
        </p:nvSpPr>
        <p:spPr>
          <a:xfrm>
            <a:off x="992188" y="768350"/>
            <a:ext cx="5114925" cy="3836988"/>
          </a:xfrm>
        </p:spPr>
      </p:sp>
      <p:sp>
        <p:nvSpPr>
          <p:cNvPr id="261125" name="Rectangle 4"/>
          <p:cNvSpPr>
            <a:spLocks noGrp="1"/>
          </p:cNvSpPr>
          <p:nvPr>
            <p:ph type="body" idx="1"/>
          </p:nvPr>
        </p:nvSpPr>
        <p:spPr>
          <a:xfrm>
            <a:off x="946150" y="4860925"/>
            <a:ext cx="5207000" cy="4605338"/>
          </a:xfrm>
        </p:spPr>
        <p:txBody>
          <a:bodyPr wrap="square" lIns="99048" tIns="49524" rIns="99048" bIns="49524" anchor="t" anchorCtr="0"/>
          <a:p>
            <a:pPr lvl="0" eaLnBrk="1" hangingPunct="1"/>
            <a:endParaRPr lang="zh-CN" altLang="en-US" dirty="0">
              <a:ea typeface="宋体" panose="02010600030101010101" pitchFamily="2" charset="-122"/>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263170" name="Rectangle 7"/>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zh-CN" altLang="en-US" sz="1200" dirty="0">
                <a:latin typeface="Arial" panose="020B0604020202020204" pitchFamily="34" charset="0"/>
                <a:ea typeface="宋体" panose="02010600030101010101" pitchFamily="2" charset="-122"/>
              </a:rPr>
            </a:fld>
            <a:endParaRPr lang="zh-CN" altLang="en-US" sz="1200" dirty="0">
              <a:latin typeface="Arial" panose="020B0604020202020204" pitchFamily="34" charset="0"/>
              <a:ea typeface="宋体" panose="02010600030101010101" pitchFamily="2" charset="-122"/>
            </a:endParaRPr>
          </a:p>
        </p:txBody>
      </p:sp>
      <p:sp>
        <p:nvSpPr>
          <p:cNvPr id="263171" name="Text Box 2"/>
          <p:cNvSpPr txBox="1"/>
          <p:nvPr/>
        </p:nvSpPr>
        <p:spPr>
          <a:xfrm>
            <a:off x="4022725" y="9723438"/>
            <a:ext cx="3076575" cy="511175"/>
          </a:xfrm>
          <a:prstGeom prst="rect">
            <a:avLst/>
          </a:prstGeom>
          <a:noFill/>
          <a:ln w="9525">
            <a:noFill/>
          </a:ln>
        </p:spPr>
        <p:txBody>
          <a:bodyPr lIns="99048" tIns="49524" rIns="99048" bIns="49524" anchor="b" anchorCtr="0"/>
          <a:p>
            <a:pPr lvl="0" algn="r" defTabSz="990600" eaLnBrk="1" fontAlgn="ctr" hangingPunct="1">
              <a:spcBef>
                <a:spcPct val="0"/>
              </a:spcBef>
              <a:buClr>
                <a:schemeClr val="bg1"/>
              </a:buClr>
            </a:pPr>
            <a:r>
              <a:rPr lang="en-US" altLang="zh-CN" sz="1300" dirty="0">
                <a:latin typeface="Tahoma" panose="020B0604030504040204" pitchFamily="34" charset="0"/>
                <a:ea typeface="宋体" panose="02010600030101010101" pitchFamily="2" charset="-122"/>
              </a:rPr>
              <a:t>101</a:t>
            </a:r>
            <a:endParaRPr lang="en-US" altLang="zh-CN" sz="1300" dirty="0">
              <a:latin typeface="Tahoma" panose="020B0604030504040204" pitchFamily="34" charset="0"/>
              <a:ea typeface="宋体" panose="02010600030101010101" pitchFamily="2" charset="-122"/>
            </a:endParaRPr>
          </a:p>
        </p:txBody>
      </p:sp>
      <p:sp>
        <p:nvSpPr>
          <p:cNvPr id="263172" name="Rectangle 3"/>
          <p:cNvSpPr>
            <a:spLocks noGrp="1" noRot="1" noTextEdit="1"/>
          </p:cNvSpPr>
          <p:nvPr>
            <p:ph type="sldImg"/>
          </p:nvPr>
        </p:nvSpPr>
        <p:spPr>
          <a:xfrm>
            <a:off x="992188" y="768350"/>
            <a:ext cx="5114925" cy="3836988"/>
          </a:xfrm>
        </p:spPr>
      </p:sp>
      <p:sp>
        <p:nvSpPr>
          <p:cNvPr id="263173" name="Rectangle 4"/>
          <p:cNvSpPr>
            <a:spLocks noGrp="1"/>
          </p:cNvSpPr>
          <p:nvPr>
            <p:ph type="body" idx="1"/>
          </p:nvPr>
        </p:nvSpPr>
        <p:spPr>
          <a:xfrm>
            <a:off x="946150" y="4860925"/>
            <a:ext cx="5207000" cy="4605338"/>
          </a:xfrm>
        </p:spPr>
        <p:txBody>
          <a:bodyPr wrap="square" lIns="99048" tIns="49524" rIns="99048" bIns="49524" anchor="t" anchorCtr="0"/>
          <a:p>
            <a:pPr lvl="0" eaLnBrk="1" hangingPunct="1"/>
            <a:endParaRPr lang="zh-CN" altLang="en-US" dirty="0">
              <a:ea typeface="宋体" panose="02010600030101010101" pitchFamily="2" charset="-122"/>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265218" name="Rectangle 7"/>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zh-CN" altLang="en-US" sz="1200" dirty="0">
                <a:latin typeface="Arial" panose="020B0604020202020204" pitchFamily="34" charset="0"/>
                <a:ea typeface="宋体" panose="02010600030101010101" pitchFamily="2" charset="-122"/>
              </a:rPr>
            </a:fld>
            <a:endParaRPr lang="zh-CN" altLang="en-US" sz="1200" dirty="0">
              <a:latin typeface="Arial" panose="020B0604020202020204" pitchFamily="34" charset="0"/>
              <a:ea typeface="宋体" panose="02010600030101010101" pitchFamily="2" charset="-122"/>
            </a:endParaRPr>
          </a:p>
        </p:txBody>
      </p:sp>
      <p:sp>
        <p:nvSpPr>
          <p:cNvPr id="265219" name="Text Box 2"/>
          <p:cNvSpPr txBox="1"/>
          <p:nvPr/>
        </p:nvSpPr>
        <p:spPr>
          <a:xfrm>
            <a:off x="4022725" y="9723438"/>
            <a:ext cx="3076575" cy="511175"/>
          </a:xfrm>
          <a:prstGeom prst="rect">
            <a:avLst/>
          </a:prstGeom>
          <a:noFill/>
          <a:ln w="9525">
            <a:noFill/>
          </a:ln>
        </p:spPr>
        <p:txBody>
          <a:bodyPr lIns="99048" tIns="49524" rIns="99048" bIns="49524" anchor="b" anchorCtr="0"/>
          <a:p>
            <a:pPr lvl="0" algn="r" defTabSz="990600" eaLnBrk="1" fontAlgn="ctr" hangingPunct="1">
              <a:spcBef>
                <a:spcPct val="0"/>
              </a:spcBef>
              <a:buClr>
                <a:schemeClr val="bg1"/>
              </a:buClr>
            </a:pPr>
            <a:r>
              <a:rPr lang="en-US" altLang="zh-CN" sz="1300" dirty="0">
                <a:latin typeface="Tahoma" panose="020B0604030504040204" pitchFamily="34" charset="0"/>
                <a:ea typeface="宋体" panose="02010600030101010101" pitchFamily="2" charset="-122"/>
              </a:rPr>
              <a:t>102</a:t>
            </a:r>
            <a:endParaRPr lang="en-US" altLang="zh-CN" sz="1300" dirty="0">
              <a:latin typeface="Tahoma" panose="020B0604030504040204" pitchFamily="34" charset="0"/>
              <a:ea typeface="宋体" panose="02010600030101010101" pitchFamily="2" charset="-122"/>
            </a:endParaRPr>
          </a:p>
        </p:txBody>
      </p:sp>
      <p:sp>
        <p:nvSpPr>
          <p:cNvPr id="265220" name="Rectangle 3"/>
          <p:cNvSpPr>
            <a:spLocks noGrp="1" noRot="1" noTextEdit="1"/>
          </p:cNvSpPr>
          <p:nvPr>
            <p:ph type="sldImg"/>
          </p:nvPr>
        </p:nvSpPr>
        <p:spPr>
          <a:xfrm>
            <a:off x="992188" y="768350"/>
            <a:ext cx="5114925" cy="3836988"/>
          </a:xfrm>
        </p:spPr>
      </p:sp>
      <p:sp>
        <p:nvSpPr>
          <p:cNvPr id="265221" name="Rectangle 4"/>
          <p:cNvSpPr>
            <a:spLocks noGrp="1"/>
          </p:cNvSpPr>
          <p:nvPr>
            <p:ph type="body" idx="1"/>
          </p:nvPr>
        </p:nvSpPr>
        <p:spPr>
          <a:xfrm>
            <a:off x="946150" y="4860925"/>
            <a:ext cx="5207000" cy="4605338"/>
          </a:xfrm>
        </p:spPr>
        <p:txBody>
          <a:bodyPr wrap="square" lIns="99048" tIns="49524" rIns="99048" bIns="49524" anchor="t" anchorCtr="0"/>
          <a:p>
            <a:pPr lvl="0" eaLnBrk="1" hangingPunct="1"/>
            <a:endParaRPr lang="zh-CN" altLang="en-US" dirty="0">
              <a:ea typeface="宋体" panose="02010600030101010101" pitchFamily="2" charset="-122"/>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267266" name="Rectangle 7"/>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zh-CN" altLang="en-US" sz="1200" dirty="0">
                <a:latin typeface="Arial" panose="020B0604020202020204" pitchFamily="34" charset="0"/>
                <a:ea typeface="宋体" panose="02010600030101010101" pitchFamily="2" charset="-122"/>
              </a:rPr>
            </a:fld>
            <a:endParaRPr lang="zh-CN" altLang="en-US" sz="1200" dirty="0">
              <a:latin typeface="Arial" panose="020B0604020202020204" pitchFamily="34" charset="0"/>
              <a:ea typeface="宋体" panose="02010600030101010101" pitchFamily="2" charset="-122"/>
            </a:endParaRPr>
          </a:p>
        </p:txBody>
      </p:sp>
      <p:sp>
        <p:nvSpPr>
          <p:cNvPr id="267267" name="Text Box 2"/>
          <p:cNvSpPr txBox="1"/>
          <p:nvPr/>
        </p:nvSpPr>
        <p:spPr>
          <a:xfrm>
            <a:off x="4022725" y="9723438"/>
            <a:ext cx="3076575" cy="511175"/>
          </a:xfrm>
          <a:prstGeom prst="rect">
            <a:avLst/>
          </a:prstGeom>
          <a:noFill/>
          <a:ln w="9525">
            <a:noFill/>
          </a:ln>
        </p:spPr>
        <p:txBody>
          <a:bodyPr lIns="99048" tIns="49524" rIns="99048" bIns="49524" anchor="b" anchorCtr="0"/>
          <a:p>
            <a:pPr lvl="0" algn="r" defTabSz="990600" eaLnBrk="1" fontAlgn="ctr" hangingPunct="1">
              <a:spcBef>
                <a:spcPct val="0"/>
              </a:spcBef>
              <a:buClr>
                <a:schemeClr val="bg1"/>
              </a:buClr>
            </a:pPr>
            <a:r>
              <a:rPr lang="en-US" altLang="zh-CN" sz="1300" dirty="0">
                <a:latin typeface="Tahoma" panose="020B0604030504040204" pitchFamily="34" charset="0"/>
                <a:ea typeface="宋体" panose="02010600030101010101" pitchFamily="2" charset="-122"/>
              </a:rPr>
              <a:t>103</a:t>
            </a:r>
            <a:endParaRPr lang="en-US" altLang="zh-CN" sz="1300" dirty="0">
              <a:latin typeface="Tahoma" panose="020B0604030504040204" pitchFamily="34" charset="0"/>
              <a:ea typeface="宋体" panose="02010600030101010101" pitchFamily="2" charset="-122"/>
            </a:endParaRPr>
          </a:p>
        </p:txBody>
      </p:sp>
      <p:sp>
        <p:nvSpPr>
          <p:cNvPr id="267268" name="Rectangle 3"/>
          <p:cNvSpPr>
            <a:spLocks noGrp="1" noRot="1" noTextEdit="1"/>
          </p:cNvSpPr>
          <p:nvPr>
            <p:ph type="sldImg"/>
          </p:nvPr>
        </p:nvSpPr>
        <p:spPr>
          <a:xfrm>
            <a:off x="992188" y="768350"/>
            <a:ext cx="5114925" cy="3836988"/>
          </a:xfrm>
        </p:spPr>
      </p:sp>
      <p:sp>
        <p:nvSpPr>
          <p:cNvPr id="267269" name="Rectangle 4"/>
          <p:cNvSpPr>
            <a:spLocks noGrp="1"/>
          </p:cNvSpPr>
          <p:nvPr>
            <p:ph type="body" idx="1"/>
          </p:nvPr>
        </p:nvSpPr>
        <p:spPr>
          <a:xfrm>
            <a:off x="946150" y="4860925"/>
            <a:ext cx="5207000" cy="4605338"/>
          </a:xfrm>
        </p:spPr>
        <p:txBody>
          <a:bodyPr wrap="square" lIns="99048" tIns="49524" rIns="99048" bIns="49524" anchor="t" anchorCtr="0"/>
          <a:p>
            <a:pPr lvl="0" eaLnBrk="1" hangingPunct="1"/>
            <a:endParaRPr lang="zh-CN" altLang="en-US" dirty="0">
              <a:ea typeface="宋体" panose="02010600030101010101" pitchFamily="2" charset="-122"/>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269314" name="Rectangle 7"/>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zh-CN" altLang="en-US" sz="1200" dirty="0">
                <a:latin typeface="Arial" panose="020B0604020202020204" pitchFamily="34" charset="0"/>
                <a:ea typeface="宋体" panose="02010600030101010101" pitchFamily="2" charset="-122"/>
              </a:rPr>
            </a:fld>
            <a:endParaRPr lang="zh-CN" altLang="en-US" sz="1200" dirty="0">
              <a:latin typeface="Arial" panose="020B0604020202020204" pitchFamily="34" charset="0"/>
              <a:ea typeface="宋体" panose="02010600030101010101" pitchFamily="2" charset="-122"/>
            </a:endParaRPr>
          </a:p>
        </p:txBody>
      </p:sp>
      <p:sp>
        <p:nvSpPr>
          <p:cNvPr id="269315" name="Text Box 2"/>
          <p:cNvSpPr txBox="1"/>
          <p:nvPr/>
        </p:nvSpPr>
        <p:spPr>
          <a:xfrm>
            <a:off x="4022725" y="9723438"/>
            <a:ext cx="3076575" cy="511175"/>
          </a:xfrm>
          <a:prstGeom prst="rect">
            <a:avLst/>
          </a:prstGeom>
          <a:noFill/>
          <a:ln w="9525">
            <a:noFill/>
          </a:ln>
        </p:spPr>
        <p:txBody>
          <a:bodyPr lIns="99048" tIns="49524" rIns="99048" bIns="49524" anchor="b" anchorCtr="0"/>
          <a:p>
            <a:pPr lvl="0" algn="r" defTabSz="990600" eaLnBrk="1" fontAlgn="ctr" hangingPunct="1">
              <a:spcBef>
                <a:spcPct val="0"/>
              </a:spcBef>
              <a:buClr>
                <a:schemeClr val="bg1"/>
              </a:buClr>
            </a:pPr>
            <a:r>
              <a:rPr lang="en-US" altLang="zh-CN" sz="1300" dirty="0">
                <a:latin typeface="Tahoma" panose="020B0604030504040204" pitchFamily="34" charset="0"/>
                <a:ea typeface="宋体" panose="02010600030101010101" pitchFamily="2" charset="-122"/>
              </a:rPr>
              <a:t>104</a:t>
            </a:r>
            <a:endParaRPr lang="en-US" altLang="zh-CN" sz="1300" dirty="0">
              <a:latin typeface="Tahoma" panose="020B0604030504040204" pitchFamily="34" charset="0"/>
              <a:ea typeface="宋体" panose="02010600030101010101" pitchFamily="2" charset="-122"/>
            </a:endParaRPr>
          </a:p>
        </p:txBody>
      </p:sp>
      <p:sp>
        <p:nvSpPr>
          <p:cNvPr id="269316" name="Rectangle 3"/>
          <p:cNvSpPr>
            <a:spLocks noGrp="1" noRot="1" noTextEdit="1"/>
          </p:cNvSpPr>
          <p:nvPr>
            <p:ph type="sldImg"/>
          </p:nvPr>
        </p:nvSpPr>
        <p:spPr>
          <a:xfrm>
            <a:off x="992188" y="768350"/>
            <a:ext cx="5114925" cy="3836988"/>
          </a:xfrm>
        </p:spPr>
      </p:sp>
      <p:sp>
        <p:nvSpPr>
          <p:cNvPr id="269317" name="Rectangle 4"/>
          <p:cNvSpPr>
            <a:spLocks noGrp="1"/>
          </p:cNvSpPr>
          <p:nvPr>
            <p:ph type="body" idx="1"/>
          </p:nvPr>
        </p:nvSpPr>
        <p:spPr>
          <a:xfrm>
            <a:off x="946150" y="4860925"/>
            <a:ext cx="5207000" cy="4605338"/>
          </a:xfrm>
        </p:spPr>
        <p:txBody>
          <a:bodyPr wrap="square" lIns="99048" tIns="49524" rIns="99048" bIns="49524" anchor="t" anchorCtr="0"/>
          <a:p>
            <a:pPr lvl="0" eaLnBrk="1" hangingPunct="1"/>
            <a:endParaRPr lang="zh-CN" altLang="en-US" dirty="0">
              <a:ea typeface="宋体" panose="02010600030101010101" pitchFamily="2" charset="-122"/>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271362" name="Rectangle 7"/>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zh-CN" altLang="en-US" sz="1200" dirty="0">
                <a:latin typeface="Arial" panose="020B0604020202020204" pitchFamily="34" charset="0"/>
                <a:ea typeface="宋体" panose="02010600030101010101" pitchFamily="2" charset="-122"/>
              </a:rPr>
            </a:fld>
            <a:endParaRPr lang="zh-CN" altLang="en-US" sz="1200" dirty="0">
              <a:latin typeface="Arial" panose="020B0604020202020204" pitchFamily="34" charset="0"/>
              <a:ea typeface="宋体" panose="02010600030101010101" pitchFamily="2" charset="-122"/>
            </a:endParaRPr>
          </a:p>
        </p:txBody>
      </p:sp>
      <p:sp>
        <p:nvSpPr>
          <p:cNvPr id="271363" name="Text Box 2"/>
          <p:cNvSpPr txBox="1"/>
          <p:nvPr/>
        </p:nvSpPr>
        <p:spPr>
          <a:xfrm>
            <a:off x="4022725" y="9723438"/>
            <a:ext cx="3076575" cy="511175"/>
          </a:xfrm>
          <a:prstGeom prst="rect">
            <a:avLst/>
          </a:prstGeom>
          <a:noFill/>
          <a:ln w="9525">
            <a:noFill/>
          </a:ln>
        </p:spPr>
        <p:txBody>
          <a:bodyPr lIns="99048" tIns="49524" rIns="99048" bIns="49524" anchor="b" anchorCtr="0"/>
          <a:p>
            <a:pPr lvl="0" algn="r" defTabSz="990600" eaLnBrk="1" fontAlgn="ctr" hangingPunct="1">
              <a:spcBef>
                <a:spcPct val="0"/>
              </a:spcBef>
              <a:buClr>
                <a:schemeClr val="bg1"/>
              </a:buClr>
            </a:pPr>
            <a:r>
              <a:rPr lang="en-US" altLang="zh-CN" sz="1300" dirty="0">
                <a:latin typeface="Tahoma" panose="020B0604030504040204" pitchFamily="34" charset="0"/>
                <a:ea typeface="宋体" panose="02010600030101010101" pitchFamily="2" charset="-122"/>
              </a:rPr>
              <a:t>105</a:t>
            </a:r>
            <a:endParaRPr lang="en-US" altLang="zh-CN" sz="1300" dirty="0">
              <a:latin typeface="Tahoma" panose="020B0604030504040204" pitchFamily="34" charset="0"/>
              <a:ea typeface="宋体" panose="02010600030101010101" pitchFamily="2" charset="-122"/>
            </a:endParaRPr>
          </a:p>
        </p:txBody>
      </p:sp>
      <p:sp>
        <p:nvSpPr>
          <p:cNvPr id="271364" name="Rectangle 3"/>
          <p:cNvSpPr>
            <a:spLocks noGrp="1" noRot="1" noTextEdit="1"/>
          </p:cNvSpPr>
          <p:nvPr>
            <p:ph type="sldImg"/>
          </p:nvPr>
        </p:nvSpPr>
        <p:spPr>
          <a:xfrm>
            <a:off x="992188" y="768350"/>
            <a:ext cx="5114925" cy="3836988"/>
          </a:xfrm>
        </p:spPr>
      </p:sp>
      <p:sp>
        <p:nvSpPr>
          <p:cNvPr id="271365" name="Rectangle 4"/>
          <p:cNvSpPr>
            <a:spLocks noGrp="1"/>
          </p:cNvSpPr>
          <p:nvPr>
            <p:ph type="body" idx="1"/>
          </p:nvPr>
        </p:nvSpPr>
        <p:spPr>
          <a:xfrm>
            <a:off x="946150" y="4860925"/>
            <a:ext cx="5207000" cy="4605338"/>
          </a:xfrm>
        </p:spPr>
        <p:txBody>
          <a:bodyPr wrap="square" lIns="99048" tIns="49524" rIns="99048" bIns="49524" anchor="t" anchorCtr="0"/>
          <a:p>
            <a:pPr lvl="0" eaLnBrk="1" hangingPunct="1"/>
            <a:endParaRPr lang="zh-CN" altLang="en-US" dirty="0">
              <a:ea typeface="宋体" panose="02010600030101010101" pitchFamily="2" charset="-122"/>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34818" name="Rectangle 7"/>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zh-CN" altLang="en-US" sz="1200" dirty="0">
                <a:latin typeface="Arial" panose="020B0604020202020204" pitchFamily="34" charset="0"/>
                <a:ea typeface="宋体" panose="02010600030101010101" pitchFamily="2" charset="-122"/>
              </a:rPr>
            </a:fld>
            <a:endParaRPr lang="zh-CN" altLang="en-US" sz="1200" dirty="0">
              <a:latin typeface="Arial" panose="020B0604020202020204" pitchFamily="34" charset="0"/>
              <a:ea typeface="宋体" panose="02010600030101010101" pitchFamily="2" charset="-122"/>
            </a:endParaRPr>
          </a:p>
        </p:txBody>
      </p:sp>
      <p:sp>
        <p:nvSpPr>
          <p:cNvPr id="34819" name="Rectangle 2"/>
          <p:cNvSpPr>
            <a:spLocks noRot="1" noTextEdit="1"/>
          </p:cNvSpPr>
          <p:nvPr>
            <p:ph type="sldImg"/>
          </p:nvPr>
        </p:nvSpPr>
        <p:spPr/>
      </p:sp>
      <p:sp>
        <p:nvSpPr>
          <p:cNvPr id="34820" name="Rectangle 3"/>
          <p:cNvSpPr>
            <a:spLocks noGrp="1"/>
          </p:cNvSpPr>
          <p:nvPr>
            <p:ph type="body" idx="1"/>
          </p:nvPr>
        </p:nvSpPr>
        <p:spPr>
          <a:xfrm>
            <a:off x="914400" y="4343400"/>
            <a:ext cx="5029200" cy="4114800"/>
          </a:xfrm>
        </p:spPr>
        <p:txBody>
          <a:bodyPr wrap="square" lIns="91440" tIns="45720" rIns="91440" bIns="45720" anchor="t" anchorCtr="0"/>
          <a:p>
            <a:pPr lvl="0" eaLnBrk="1" hangingPunct="1"/>
            <a:endParaRPr lang="zh-CN" altLang="en-US" dirty="0">
              <a:ea typeface="宋体" panose="02010600030101010101" pitchFamily="2" charset="-122"/>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36866" name="Rectangle 7"/>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zh-CN" altLang="en-US" sz="1200" dirty="0">
                <a:latin typeface="Arial" panose="020B0604020202020204" pitchFamily="34" charset="0"/>
                <a:ea typeface="宋体" panose="02010600030101010101" pitchFamily="2" charset="-122"/>
              </a:rPr>
            </a:fld>
            <a:endParaRPr lang="zh-CN" altLang="en-US" sz="1200" dirty="0">
              <a:latin typeface="Arial" panose="020B0604020202020204" pitchFamily="34" charset="0"/>
              <a:ea typeface="宋体" panose="02010600030101010101" pitchFamily="2" charset="-122"/>
            </a:endParaRPr>
          </a:p>
        </p:txBody>
      </p:sp>
      <p:sp>
        <p:nvSpPr>
          <p:cNvPr id="36867" name="Rectangle 2"/>
          <p:cNvSpPr>
            <a:spLocks noRot="1" noTextEdit="1"/>
          </p:cNvSpPr>
          <p:nvPr>
            <p:ph type="sldImg"/>
          </p:nvPr>
        </p:nvSpPr>
        <p:spPr/>
      </p:sp>
      <p:sp>
        <p:nvSpPr>
          <p:cNvPr id="36868" name="Rectangle 3"/>
          <p:cNvSpPr>
            <a:spLocks noGrp="1"/>
          </p:cNvSpPr>
          <p:nvPr>
            <p:ph type="body" idx="1"/>
          </p:nvPr>
        </p:nvSpPr>
        <p:spPr>
          <a:xfrm>
            <a:off x="914400" y="4343400"/>
            <a:ext cx="5029200" cy="4114800"/>
          </a:xfrm>
        </p:spPr>
        <p:txBody>
          <a:bodyPr wrap="square" lIns="91440" tIns="45720" rIns="91440" bIns="45720" anchor="t" anchorCtr="0"/>
          <a:p>
            <a:pPr lvl="0" eaLnBrk="1" hangingPunct="1"/>
            <a:endParaRPr lang="zh-CN" altLang="en-US" dirty="0">
              <a:ea typeface="宋体" panose="02010600030101010101" pitchFamily="2" charset="-122"/>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38914" name="Rectangle 7"/>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zh-CN" altLang="en-US" sz="1200" dirty="0">
                <a:latin typeface="Arial" panose="020B0604020202020204" pitchFamily="34" charset="0"/>
                <a:ea typeface="宋体" panose="02010600030101010101" pitchFamily="2" charset="-122"/>
              </a:rPr>
            </a:fld>
            <a:endParaRPr lang="zh-CN" altLang="en-US" sz="1200" dirty="0">
              <a:latin typeface="Arial" panose="020B0604020202020204" pitchFamily="34" charset="0"/>
              <a:ea typeface="宋体" panose="02010600030101010101" pitchFamily="2" charset="-122"/>
            </a:endParaRPr>
          </a:p>
        </p:txBody>
      </p:sp>
      <p:sp>
        <p:nvSpPr>
          <p:cNvPr id="38915" name="Rectangle 2"/>
          <p:cNvSpPr>
            <a:spLocks noRot="1" noTextEdit="1"/>
          </p:cNvSpPr>
          <p:nvPr>
            <p:ph type="sldImg"/>
          </p:nvPr>
        </p:nvSpPr>
        <p:spPr/>
      </p:sp>
      <p:sp>
        <p:nvSpPr>
          <p:cNvPr id="38916" name="Rectangle 3"/>
          <p:cNvSpPr>
            <a:spLocks noGrp="1"/>
          </p:cNvSpPr>
          <p:nvPr>
            <p:ph type="body" idx="1"/>
          </p:nvPr>
        </p:nvSpPr>
        <p:spPr>
          <a:xfrm>
            <a:off x="914400" y="4343400"/>
            <a:ext cx="5029200" cy="4114800"/>
          </a:xfrm>
        </p:spPr>
        <p:txBody>
          <a:bodyPr wrap="square" lIns="91440" tIns="45720" rIns="91440" bIns="45720" anchor="t" anchorCtr="0"/>
          <a:p>
            <a:pPr lvl="0" eaLnBrk="1" hangingPunct="1"/>
            <a:endParaRPr lang="zh-CN" altLang="en-US" dirty="0">
              <a:ea typeface="宋体" panose="02010600030101010101" pitchFamily="2" charset="-122"/>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41986" name="Rectangle 7"/>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zh-CN" altLang="en-US" sz="1200" dirty="0">
                <a:latin typeface="Arial" panose="020B0604020202020204" pitchFamily="34" charset="0"/>
                <a:ea typeface="宋体" panose="02010600030101010101" pitchFamily="2" charset="-122"/>
              </a:rPr>
            </a:fld>
            <a:endParaRPr lang="zh-CN" altLang="en-US" sz="1200" dirty="0">
              <a:latin typeface="Arial" panose="020B0604020202020204" pitchFamily="34" charset="0"/>
              <a:ea typeface="宋体" panose="02010600030101010101" pitchFamily="2" charset="-122"/>
            </a:endParaRPr>
          </a:p>
        </p:txBody>
      </p:sp>
      <p:sp>
        <p:nvSpPr>
          <p:cNvPr id="41987" name="Rectangle 2"/>
          <p:cNvSpPr>
            <a:spLocks noRot="1" noTextEdit="1"/>
          </p:cNvSpPr>
          <p:nvPr>
            <p:ph type="sldImg"/>
          </p:nvPr>
        </p:nvSpPr>
        <p:spPr/>
      </p:sp>
      <p:sp>
        <p:nvSpPr>
          <p:cNvPr id="41988" name="Rectangle 3"/>
          <p:cNvSpPr>
            <a:spLocks noGrp="1"/>
          </p:cNvSpPr>
          <p:nvPr>
            <p:ph type="body" idx="1"/>
          </p:nvPr>
        </p:nvSpPr>
        <p:spPr>
          <a:xfrm>
            <a:off x="914400" y="4343400"/>
            <a:ext cx="5029200" cy="4114800"/>
          </a:xfrm>
        </p:spPr>
        <p:txBody>
          <a:bodyPr wrap="square" lIns="91440" tIns="45720" rIns="91440" bIns="45720" anchor="t" anchorCtr="0"/>
          <a:p>
            <a:pPr lvl="0" eaLnBrk="1" hangingPunct="1"/>
            <a:endParaRPr lang="zh-CN" altLang="en-US" dirty="0">
              <a:ea typeface="宋体" panose="02010600030101010101" pitchFamily="2" charset="-122"/>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44034" name="Rectangle 7"/>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zh-CN" altLang="en-US" sz="1200" dirty="0">
                <a:latin typeface="Arial" panose="020B0604020202020204" pitchFamily="34" charset="0"/>
                <a:ea typeface="宋体" panose="02010600030101010101" pitchFamily="2" charset="-122"/>
              </a:rPr>
            </a:fld>
            <a:endParaRPr lang="zh-CN" altLang="en-US" sz="1200" dirty="0">
              <a:latin typeface="Arial" panose="020B0604020202020204" pitchFamily="34" charset="0"/>
              <a:ea typeface="宋体" panose="02010600030101010101" pitchFamily="2" charset="-122"/>
            </a:endParaRPr>
          </a:p>
        </p:txBody>
      </p:sp>
      <p:sp>
        <p:nvSpPr>
          <p:cNvPr id="44035" name="Rectangle 2"/>
          <p:cNvSpPr>
            <a:spLocks noRot="1" noTextEdit="1"/>
          </p:cNvSpPr>
          <p:nvPr>
            <p:ph type="sldImg"/>
          </p:nvPr>
        </p:nvSpPr>
        <p:spPr/>
      </p:sp>
      <p:sp>
        <p:nvSpPr>
          <p:cNvPr id="44036" name="Rectangle 3"/>
          <p:cNvSpPr>
            <a:spLocks noGrp="1"/>
          </p:cNvSpPr>
          <p:nvPr>
            <p:ph type="body" idx="1"/>
          </p:nvPr>
        </p:nvSpPr>
        <p:spPr>
          <a:xfrm>
            <a:off x="914400" y="4343400"/>
            <a:ext cx="5029200" cy="4114800"/>
          </a:xfrm>
        </p:spPr>
        <p:txBody>
          <a:bodyPr wrap="square" lIns="91440" tIns="45720" rIns="91440" bIns="45720" anchor="t" anchorCtr="0"/>
          <a:p>
            <a:pPr lvl="0" eaLnBrk="1" hangingPunct="1"/>
            <a:endParaRPr lang="zh-CN" altLang="en-US" dirty="0">
              <a:ea typeface="宋体" panose="02010600030101010101" pitchFamily="2" charset="-122"/>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46082" name="Rectangle 7"/>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zh-CN" altLang="en-US" sz="1200" dirty="0">
                <a:latin typeface="Arial" panose="020B0604020202020204" pitchFamily="34" charset="0"/>
                <a:ea typeface="宋体" panose="02010600030101010101" pitchFamily="2" charset="-122"/>
              </a:rPr>
            </a:fld>
            <a:endParaRPr lang="zh-CN" altLang="en-US" sz="1200" dirty="0">
              <a:latin typeface="Arial" panose="020B0604020202020204" pitchFamily="34" charset="0"/>
              <a:ea typeface="宋体" panose="02010600030101010101" pitchFamily="2" charset="-122"/>
            </a:endParaRPr>
          </a:p>
        </p:txBody>
      </p:sp>
      <p:sp>
        <p:nvSpPr>
          <p:cNvPr id="46083" name="Rectangle 2"/>
          <p:cNvSpPr>
            <a:spLocks noRot="1" noTextEdit="1"/>
          </p:cNvSpPr>
          <p:nvPr>
            <p:ph type="sldImg"/>
          </p:nvPr>
        </p:nvSpPr>
        <p:spPr/>
      </p:sp>
      <p:sp>
        <p:nvSpPr>
          <p:cNvPr id="46084" name="Rectangle 3"/>
          <p:cNvSpPr>
            <a:spLocks noGrp="1"/>
          </p:cNvSpPr>
          <p:nvPr>
            <p:ph type="body" idx="1"/>
          </p:nvPr>
        </p:nvSpPr>
        <p:spPr>
          <a:xfrm>
            <a:off x="914400" y="4343400"/>
            <a:ext cx="5029200" cy="4114800"/>
          </a:xfrm>
        </p:spPr>
        <p:txBody>
          <a:bodyPr wrap="square" lIns="91440" tIns="45720" rIns="91440" bIns="45720" anchor="t" anchorCtr="0"/>
          <a:p>
            <a:pPr lvl="0" eaLnBrk="1" hangingPunct="1"/>
            <a:endParaRPr lang="zh-CN" altLang="en-US" dirty="0">
              <a:ea typeface="宋体" panose="02010600030101010101" pitchFamily="2" charset="-122"/>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48130" name="Rectangle 7"/>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zh-CN" altLang="en-US" sz="1200" dirty="0">
                <a:latin typeface="Arial" panose="020B0604020202020204" pitchFamily="34" charset="0"/>
                <a:ea typeface="宋体" panose="02010600030101010101" pitchFamily="2" charset="-122"/>
              </a:rPr>
            </a:fld>
            <a:endParaRPr lang="zh-CN" altLang="en-US" sz="1200" dirty="0">
              <a:latin typeface="Arial" panose="020B0604020202020204" pitchFamily="34" charset="0"/>
              <a:ea typeface="宋体" panose="02010600030101010101" pitchFamily="2" charset="-122"/>
            </a:endParaRPr>
          </a:p>
        </p:txBody>
      </p:sp>
      <p:sp>
        <p:nvSpPr>
          <p:cNvPr id="48131" name="Rectangle 2"/>
          <p:cNvSpPr>
            <a:spLocks noRot="1" noTextEdit="1"/>
          </p:cNvSpPr>
          <p:nvPr>
            <p:ph type="sldImg"/>
          </p:nvPr>
        </p:nvSpPr>
        <p:spPr/>
      </p:sp>
      <p:sp>
        <p:nvSpPr>
          <p:cNvPr id="48132" name="Rectangle 3"/>
          <p:cNvSpPr>
            <a:spLocks noGrp="1"/>
          </p:cNvSpPr>
          <p:nvPr>
            <p:ph type="body" idx="1"/>
          </p:nvPr>
        </p:nvSpPr>
        <p:spPr>
          <a:xfrm>
            <a:off x="914400" y="4343400"/>
            <a:ext cx="5029200" cy="4114800"/>
          </a:xfrm>
        </p:spPr>
        <p:txBody>
          <a:bodyPr wrap="square" lIns="91440" tIns="45720" rIns="91440" bIns="45720" anchor="t" anchorCtr="0"/>
          <a:p>
            <a:pPr lvl="0" eaLnBrk="1" hangingPunct="1"/>
            <a:endParaRPr lang="zh-CN" altLang="en-US" dirty="0">
              <a:ea typeface="宋体" panose="02010600030101010101" pitchFamily="2" charset="-122"/>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2290" name="Rectangle 7"/>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zh-CN" altLang="en-US" sz="1200" dirty="0">
                <a:latin typeface="Arial" panose="020B0604020202020204" pitchFamily="34" charset="0"/>
                <a:ea typeface="宋体" panose="02010600030101010101" pitchFamily="2" charset="-122"/>
              </a:rPr>
            </a:fld>
            <a:endParaRPr lang="zh-CN" altLang="en-US" sz="1200" dirty="0">
              <a:latin typeface="Arial" panose="020B0604020202020204" pitchFamily="34" charset="0"/>
              <a:ea typeface="宋体" panose="02010600030101010101" pitchFamily="2" charset="-122"/>
            </a:endParaRPr>
          </a:p>
        </p:txBody>
      </p:sp>
      <p:sp>
        <p:nvSpPr>
          <p:cNvPr id="12291" name="Rectangle 2"/>
          <p:cNvSpPr>
            <a:spLocks noRot="1" noTextEdit="1"/>
          </p:cNvSpPr>
          <p:nvPr>
            <p:ph type="sldImg"/>
          </p:nvPr>
        </p:nvSpPr>
        <p:spPr/>
      </p:sp>
      <p:sp>
        <p:nvSpPr>
          <p:cNvPr id="12292" name="Rectangle 3"/>
          <p:cNvSpPr>
            <a:spLocks noGrp="1"/>
          </p:cNvSpPr>
          <p:nvPr>
            <p:ph type="body" idx="1"/>
          </p:nvPr>
        </p:nvSpPr>
        <p:spPr>
          <a:xfrm>
            <a:off x="914400" y="4343400"/>
            <a:ext cx="5029200" cy="4114800"/>
          </a:xfrm>
        </p:spPr>
        <p:txBody>
          <a:bodyPr wrap="square" lIns="91440" tIns="45720" rIns="91440" bIns="45720" anchor="t" anchorCtr="0"/>
          <a:p>
            <a:pPr lvl="0" eaLnBrk="1" hangingPunct="1"/>
            <a:endParaRPr lang="zh-CN" altLang="en-US" dirty="0">
              <a:ea typeface="宋体" panose="02010600030101010101" pitchFamily="2" charset="-122"/>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50178" name="Rectangle 7"/>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zh-CN" altLang="en-US" sz="1200" dirty="0">
                <a:latin typeface="Arial" panose="020B0604020202020204" pitchFamily="34" charset="0"/>
                <a:ea typeface="宋体" panose="02010600030101010101" pitchFamily="2" charset="-122"/>
              </a:rPr>
            </a:fld>
            <a:endParaRPr lang="zh-CN" altLang="en-US" sz="1200" dirty="0">
              <a:latin typeface="Arial" panose="020B0604020202020204" pitchFamily="34" charset="0"/>
              <a:ea typeface="宋体" panose="02010600030101010101" pitchFamily="2" charset="-122"/>
            </a:endParaRPr>
          </a:p>
        </p:txBody>
      </p:sp>
      <p:sp>
        <p:nvSpPr>
          <p:cNvPr id="50179" name="Rectangle 2"/>
          <p:cNvSpPr>
            <a:spLocks noRot="1" noTextEdit="1"/>
          </p:cNvSpPr>
          <p:nvPr>
            <p:ph type="sldImg"/>
          </p:nvPr>
        </p:nvSpPr>
        <p:spPr/>
      </p:sp>
      <p:sp>
        <p:nvSpPr>
          <p:cNvPr id="50180" name="Rectangle 3"/>
          <p:cNvSpPr>
            <a:spLocks noGrp="1"/>
          </p:cNvSpPr>
          <p:nvPr>
            <p:ph type="body" idx="1"/>
          </p:nvPr>
        </p:nvSpPr>
        <p:spPr>
          <a:xfrm>
            <a:off x="914400" y="4343400"/>
            <a:ext cx="5029200" cy="4114800"/>
          </a:xfrm>
        </p:spPr>
        <p:txBody>
          <a:bodyPr wrap="square" lIns="91440" tIns="45720" rIns="91440" bIns="45720" anchor="t" anchorCtr="0"/>
          <a:p>
            <a:pPr lvl="0" eaLnBrk="1" hangingPunct="1"/>
            <a:endParaRPr lang="zh-CN" altLang="en-US" dirty="0">
              <a:ea typeface="宋体" panose="02010600030101010101" pitchFamily="2" charset="-122"/>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52226" name="Rectangle 7"/>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zh-CN" altLang="en-US" sz="1200" dirty="0">
                <a:latin typeface="Arial" panose="020B0604020202020204" pitchFamily="34" charset="0"/>
                <a:ea typeface="宋体" panose="02010600030101010101" pitchFamily="2" charset="-122"/>
              </a:rPr>
            </a:fld>
            <a:endParaRPr lang="zh-CN" altLang="en-US" sz="1200" dirty="0">
              <a:latin typeface="Arial" panose="020B0604020202020204" pitchFamily="34" charset="0"/>
              <a:ea typeface="宋体" panose="02010600030101010101" pitchFamily="2" charset="-122"/>
            </a:endParaRPr>
          </a:p>
        </p:txBody>
      </p:sp>
      <p:sp>
        <p:nvSpPr>
          <p:cNvPr id="52227" name="Rectangle 2"/>
          <p:cNvSpPr>
            <a:spLocks noRot="1" noTextEdit="1"/>
          </p:cNvSpPr>
          <p:nvPr>
            <p:ph type="sldImg"/>
          </p:nvPr>
        </p:nvSpPr>
        <p:spPr/>
      </p:sp>
      <p:sp>
        <p:nvSpPr>
          <p:cNvPr id="52228" name="Rectangle 3"/>
          <p:cNvSpPr>
            <a:spLocks noGrp="1"/>
          </p:cNvSpPr>
          <p:nvPr>
            <p:ph type="body" idx="1"/>
          </p:nvPr>
        </p:nvSpPr>
        <p:spPr>
          <a:xfrm>
            <a:off x="914400" y="4343400"/>
            <a:ext cx="5029200" cy="4114800"/>
          </a:xfrm>
        </p:spPr>
        <p:txBody>
          <a:bodyPr wrap="square" lIns="91440" tIns="45720" rIns="91440" bIns="45720" anchor="t" anchorCtr="0"/>
          <a:p>
            <a:pPr lvl="0" eaLnBrk="1" hangingPunct="1"/>
            <a:endParaRPr lang="zh-CN" altLang="en-US" dirty="0">
              <a:ea typeface="宋体" panose="02010600030101010101" pitchFamily="2" charset="-122"/>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54274" name="Rectangle 7"/>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zh-CN" altLang="en-US" sz="1200" dirty="0">
                <a:latin typeface="Arial" panose="020B0604020202020204" pitchFamily="34" charset="0"/>
                <a:ea typeface="宋体" panose="02010600030101010101" pitchFamily="2" charset="-122"/>
              </a:rPr>
            </a:fld>
            <a:endParaRPr lang="zh-CN" altLang="en-US" sz="1200" dirty="0">
              <a:latin typeface="Arial" panose="020B0604020202020204" pitchFamily="34" charset="0"/>
              <a:ea typeface="宋体" panose="02010600030101010101" pitchFamily="2" charset="-122"/>
            </a:endParaRPr>
          </a:p>
        </p:txBody>
      </p:sp>
      <p:sp>
        <p:nvSpPr>
          <p:cNvPr id="54275" name="Rectangle 2"/>
          <p:cNvSpPr>
            <a:spLocks noRot="1" noTextEdit="1"/>
          </p:cNvSpPr>
          <p:nvPr>
            <p:ph type="sldImg"/>
          </p:nvPr>
        </p:nvSpPr>
        <p:spPr/>
      </p:sp>
      <p:sp>
        <p:nvSpPr>
          <p:cNvPr id="54276" name="Rectangle 3"/>
          <p:cNvSpPr>
            <a:spLocks noGrp="1"/>
          </p:cNvSpPr>
          <p:nvPr>
            <p:ph type="body" idx="1"/>
          </p:nvPr>
        </p:nvSpPr>
        <p:spPr>
          <a:xfrm>
            <a:off x="914400" y="4343400"/>
            <a:ext cx="5029200" cy="4114800"/>
          </a:xfrm>
        </p:spPr>
        <p:txBody>
          <a:bodyPr wrap="square" lIns="91440" tIns="45720" rIns="91440" bIns="45720" anchor="t" anchorCtr="0"/>
          <a:p>
            <a:pPr lvl="0" eaLnBrk="1" hangingPunct="1"/>
            <a:endParaRPr lang="zh-CN" altLang="en-US" dirty="0">
              <a:ea typeface="宋体" panose="02010600030101010101" pitchFamily="2" charset="-122"/>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56322" name="Rectangle 7"/>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zh-CN" altLang="en-US" sz="1200" dirty="0">
                <a:latin typeface="Arial" panose="020B0604020202020204" pitchFamily="34" charset="0"/>
                <a:ea typeface="宋体" panose="02010600030101010101" pitchFamily="2" charset="-122"/>
              </a:rPr>
            </a:fld>
            <a:endParaRPr lang="zh-CN" altLang="en-US" sz="1200" dirty="0">
              <a:latin typeface="Arial" panose="020B0604020202020204" pitchFamily="34" charset="0"/>
              <a:ea typeface="宋体" panose="02010600030101010101" pitchFamily="2" charset="-122"/>
            </a:endParaRPr>
          </a:p>
        </p:txBody>
      </p:sp>
      <p:sp>
        <p:nvSpPr>
          <p:cNvPr id="56323" name="Rectangle 2"/>
          <p:cNvSpPr>
            <a:spLocks noRot="1" noTextEdit="1"/>
          </p:cNvSpPr>
          <p:nvPr>
            <p:ph type="sldImg"/>
          </p:nvPr>
        </p:nvSpPr>
        <p:spPr/>
      </p:sp>
      <p:sp>
        <p:nvSpPr>
          <p:cNvPr id="56324" name="Rectangle 3"/>
          <p:cNvSpPr>
            <a:spLocks noGrp="1"/>
          </p:cNvSpPr>
          <p:nvPr>
            <p:ph type="body" idx="1"/>
          </p:nvPr>
        </p:nvSpPr>
        <p:spPr>
          <a:xfrm>
            <a:off x="914400" y="4343400"/>
            <a:ext cx="5029200" cy="4114800"/>
          </a:xfrm>
        </p:spPr>
        <p:txBody>
          <a:bodyPr wrap="square" lIns="91440" tIns="45720" rIns="91440" bIns="45720" anchor="t" anchorCtr="0"/>
          <a:p>
            <a:pPr lvl="0" eaLnBrk="1" hangingPunct="1"/>
            <a:endParaRPr lang="zh-CN" altLang="en-US" dirty="0">
              <a:ea typeface="宋体" panose="02010600030101010101" pitchFamily="2" charset="-122"/>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58370" name="Rectangle 7"/>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zh-CN" altLang="en-US" sz="1200" dirty="0">
                <a:latin typeface="Arial" panose="020B0604020202020204" pitchFamily="34" charset="0"/>
                <a:ea typeface="宋体" panose="02010600030101010101" pitchFamily="2" charset="-122"/>
              </a:rPr>
            </a:fld>
            <a:endParaRPr lang="zh-CN" altLang="en-US" sz="1200" dirty="0">
              <a:latin typeface="Arial" panose="020B0604020202020204" pitchFamily="34" charset="0"/>
              <a:ea typeface="宋体" panose="02010600030101010101" pitchFamily="2" charset="-122"/>
            </a:endParaRPr>
          </a:p>
        </p:txBody>
      </p:sp>
      <p:sp>
        <p:nvSpPr>
          <p:cNvPr id="58371" name="Rectangle 2"/>
          <p:cNvSpPr>
            <a:spLocks noRot="1" noTextEdit="1"/>
          </p:cNvSpPr>
          <p:nvPr>
            <p:ph type="sldImg"/>
          </p:nvPr>
        </p:nvSpPr>
        <p:spPr/>
      </p:sp>
      <p:sp>
        <p:nvSpPr>
          <p:cNvPr id="58372" name="Rectangle 3"/>
          <p:cNvSpPr>
            <a:spLocks noGrp="1"/>
          </p:cNvSpPr>
          <p:nvPr>
            <p:ph type="body" idx="1"/>
          </p:nvPr>
        </p:nvSpPr>
        <p:spPr>
          <a:xfrm>
            <a:off x="914400" y="4343400"/>
            <a:ext cx="5029200" cy="4114800"/>
          </a:xfrm>
        </p:spPr>
        <p:txBody>
          <a:bodyPr wrap="square" lIns="91440" tIns="45720" rIns="91440" bIns="45720" anchor="t" anchorCtr="0"/>
          <a:p>
            <a:pPr lvl="0" eaLnBrk="1" hangingPunct="1"/>
            <a:endParaRPr lang="zh-CN" altLang="en-US" dirty="0">
              <a:ea typeface="宋体" panose="02010600030101010101" pitchFamily="2" charset="-122"/>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60418" name="Rectangle 7"/>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zh-CN" altLang="en-US" sz="1200" dirty="0">
                <a:latin typeface="Arial" panose="020B0604020202020204" pitchFamily="34" charset="0"/>
                <a:ea typeface="宋体" panose="02010600030101010101" pitchFamily="2" charset="-122"/>
              </a:rPr>
            </a:fld>
            <a:endParaRPr lang="zh-CN" altLang="en-US" sz="1200" dirty="0">
              <a:latin typeface="Arial" panose="020B0604020202020204" pitchFamily="34" charset="0"/>
              <a:ea typeface="宋体" panose="02010600030101010101" pitchFamily="2" charset="-122"/>
            </a:endParaRPr>
          </a:p>
        </p:txBody>
      </p:sp>
      <p:sp>
        <p:nvSpPr>
          <p:cNvPr id="60419" name="Rectangle 2"/>
          <p:cNvSpPr>
            <a:spLocks noRot="1" noTextEdit="1"/>
          </p:cNvSpPr>
          <p:nvPr>
            <p:ph type="sldImg"/>
          </p:nvPr>
        </p:nvSpPr>
        <p:spPr/>
      </p:sp>
      <p:sp>
        <p:nvSpPr>
          <p:cNvPr id="60420" name="Rectangle 3"/>
          <p:cNvSpPr>
            <a:spLocks noGrp="1"/>
          </p:cNvSpPr>
          <p:nvPr>
            <p:ph type="body" idx="1"/>
          </p:nvPr>
        </p:nvSpPr>
        <p:spPr>
          <a:xfrm>
            <a:off x="914400" y="4343400"/>
            <a:ext cx="5029200" cy="4114800"/>
          </a:xfrm>
        </p:spPr>
        <p:txBody>
          <a:bodyPr wrap="square" lIns="91440" tIns="45720" rIns="91440" bIns="45720" anchor="t" anchorCtr="0"/>
          <a:p>
            <a:pPr lvl="0" eaLnBrk="1" hangingPunct="1"/>
            <a:endParaRPr lang="zh-CN" altLang="en-US" dirty="0">
              <a:ea typeface="宋体" panose="02010600030101010101" pitchFamily="2" charset="-122"/>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62466" name="Rectangle 7"/>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zh-CN" altLang="en-US" sz="1200" dirty="0">
                <a:latin typeface="Arial" panose="020B0604020202020204" pitchFamily="34" charset="0"/>
                <a:ea typeface="宋体" panose="02010600030101010101" pitchFamily="2" charset="-122"/>
              </a:rPr>
            </a:fld>
            <a:endParaRPr lang="zh-CN" altLang="en-US" sz="1200" dirty="0">
              <a:latin typeface="Arial" panose="020B0604020202020204" pitchFamily="34" charset="0"/>
              <a:ea typeface="宋体" panose="02010600030101010101" pitchFamily="2" charset="-122"/>
            </a:endParaRPr>
          </a:p>
        </p:txBody>
      </p:sp>
      <p:sp>
        <p:nvSpPr>
          <p:cNvPr id="62467" name="Rectangle 2"/>
          <p:cNvSpPr>
            <a:spLocks noRot="1" noTextEdit="1"/>
          </p:cNvSpPr>
          <p:nvPr>
            <p:ph type="sldImg"/>
          </p:nvPr>
        </p:nvSpPr>
        <p:spPr/>
      </p:sp>
      <p:sp>
        <p:nvSpPr>
          <p:cNvPr id="62468" name="Rectangle 3"/>
          <p:cNvSpPr>
            <a:spLocks noGrp="1"/>
          </p:cNvSpPr>
          <p:nvPr>
            <p:ph type="body" idx="1"/>
          </p:nvPr>
        </p:nvSpPr>
        <p:spPr>
          <a:xfrm>
            <a:off x="914400" y="4343400"/>
            <a:ext cx="5029200" cy="4114800"/>
          </a:xfrm>
        </p:spPr>
        <p:txBody>
          <a:bodyPr wrap="square" lIns="91440" tIns="45720" rIns="91440" bIns="45720" anchor="t" anchorCtr="0"/>
          <a:p>
            <a:pPr lvl="0" eaLnBrk="1" hangingPunct="1"/>
            <a:endParaRPr lang="zh-CN" altLang="en-US" dirty="0">
              <a:ea typeface="宋体" panose="02010600030101010101" pitchFamily="2" charset="-122"/>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64514" name="Rectangle 7"/>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zh-CN" altLang="en-US" sz="1200" dirty="0">
                <a:latin typeface="Arial" panose="020B0604020202020204" pitchFamily="34" charset="0"/>
                <a:ea typeface="宋体" panose="02010600030101010101" pitchFamily="2" charset="-122"/>
              </a:rPr>
            </a:fld>
            <a:endParaRPr lang="zh-CN" altLang="en-US" sz="1200" dirty="0">
              <a:latin typeface="Arial" panose="020B0604020202020204" pitchFamily="34" charset="0"/>
              <a:ea typeface="宋体" panose="02010600030101010101" pitchFamily="2" charset="-122"/>
            </a:endParaRPr>
          </a:p>
        </p:txBody>
      </p:sp>
      <p:sp>
        <p:nvSpPr>
          <p:cNvPr id="64515" name="Rectangle 2"/>
          <p:cNvSpPr>
            <a:spLocks noRot="1" noTextEdit="1"/>
          </p:cNvSpPr>
          <p:nvPr>
            <p:ph type="sldImg"/>
          </p:nvPr>
        </p:nvSpPr>
        <p:spPr/>
      </p:sp>
      <p:sp>
        <p:nvSpPr>
          <p:cNvPr id="64516" name="Rectangle 3"/>
          <p:cNvSpPr>
            <a:spLocks noGrp="1"/>
          </p:cNvSpPr>
          <p:nvPr>
            <p:ph type="body" idx="1"/>
          </p:nvPr>
        </p:nvSpPr>
        <p:spPr>
          <a:xfrm>
            <a:off x="914400" y="4343400"/>
            <a:ext cx="5029200" cy="4114800"/>
          </a:xfrm>
        </p:spPr>
        <p:txBody>
          <a:bodyPr wrap="square" lIns="91440" tIns="45720" rIns="91440" bIns="45720" anchor="t" anchorCtr="0"/>
          <a:p>
            <a:pPr lvl="0" eaLnBrk="1" hangingPunct="1"/>
            <a:endParaRPr lang="zh-CN" altLang="en-US" dirty="0">
              <a:ea typeface="宋体" panose="02010600030101010101" pitchFamily="2" charset="-122"/>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66562" name="Rectangle 7"/>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zh-CN" altLang="en-US" sz="1200" dirty="0">
                <a:latin typeface="Arial" panose="020B0604020202020204" pitchFamily="34" charset="0"/>
                <a:ea typeface="宋体" panose="02010600030101010101" pitchFamily="2" charset="-122"/>
              </a:rPr>
            </a:fld>
            <a:endParaRPr lang="zh-CN" altLang="en-US" sz="1200" dirty="0">
              <a:latin typeface="Arial" panose="020B0604020202020204" pitchFamily="34" charset="0"/>
              <a:ea typeface="宋体" panose="02010600030101010101" pitchFamily="2" charset="-122"/>
            </a:endParaRPr>
          </a:p>
        </p:txBody>
      </p:sp>
      <p:sp>
        <p:nvSpPr>
          <p:cNvPr id="66563" name="Text Box 2"/>
          <p:cNvSpPr txBox="1"/>
          <p:nvPr/>
        </p:nvSpPr>
        <p:spPr>
          <a:xfrm>
            <a:off x="4022725" y="9723438"/>
            <a:ext cx="3076575" cy="511175"/>
          </a:xfrm>
          <a:prstGeom prst="rect">
            <a:avLst/>
          </a:prstGeom>
          <a:noFill/>
          <a:ln w="9525">
            <a:noFill/>
          </a:ln>
        </p:spPr>
        <p:txBody>
          <a:bodyPr lIns="99048" tIns="49524" rIns="99048" bIns="49524" anchor="b" anchorCtr="0"/>
          <a:p>
            <a:pPr lvl="0" algn="r" defTabSz="990600" eaLnBrk="1" fontAlgn="ctr" hangingPunct="1">
              <a:spcBef>
                <a:spcPct val="0"/>
              </a:spcBef>
              <a:buClr>
                <a:schemeClr val="bg1"/>
              </a:buClr>
            </a:pPr>
            <a:r>
              <a:rPr lang="en-US" altLang="zh-CN" sz="1300" dirty="0">
                <a:latin typeface="Tahoma" panose="020B0604030504040204" pitchFamily="34" charset="0"/>
                <a:ea typeface="宋体" panose="02010600030101010101" pitchFamily="2" charset="-122"/>
              </a:rPr>
              <a:t>2</a:t>
            </a:r>
            <a:endParaRPr lang="en-US" altLang="zh-CN" sz="1300" dirty="0">
              <a:latin typeface="Tahoma" panose="020B0604030504040204" pitchFamily="34" charset="0"/>
              <a:ea typeface="宋体" panose="02010600030101010101" pitchFamily="2" charset="-122"/>
            </a:endParaRPr>
          </a:p>
        </p:txBody>
      </p:sp>
      <p:sp>
        <p:nvSpPr>
          <p:cNvPr id="66564" name="Rectangle 3"/>
          <p:cNvSpPr>
            <a:spLocks noGrp="1" noRot="1" noTextEdit="1"/>
          </p:cNvSpPr>
          <p:nvPr>
            <p:ph type="sldImg"/>
          </p:nvPr>
        </p:nvSpPr>
        <p:spPr>
          <a:xfrm>
            <a:off x="992188" y="768350"/>
            <a:ext cx="5114925" cy="3836988"/>
          </a:xfrm>
        </p:spPr>
      </p:sp>
      <p:sp>
        <p:nvSpPr>
          <p:cNvPr id="66565" name="Rectangle 4"/>
          <p:cNvSpPr>
            <a:spLocks noGrp="1"/>
          </p:cNvSpPr>
          <p:nvPr>
            <p:ph type="body" idx="1"/>
          </p:nvPr>
        </p:nvSpPr>
        <p:spPr>
          <a:xfrm>
            <a:off x="946150" y="4860925"/>
            <a:ext cx="5207000" cy="4605338"/>
          </a:xfrm>
        </p:spPr>
        <p:txBody>
          <a:bodyPr wrap="square" lIns="99048" tIns="49524" rIns="99048" bIns="49524" anchor="t" anchorCtr="0"/>
          <a:p>
            <a:pPr lvl="0" eaLnBrk="1" hangingPunct="1"/>
            <a:endParaRPr lang="zh-CN" altLang="en-US" dirty="0">
              <a:ea typeface="宋体" panose="02010600030101010101" pitchFamily="2" charset="-122"/>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68610" name="Rectangle 7"/>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zh-CN" altLang="en-US" sz="1200" dirty="0">
                <a:latin typeface="Arial" panose="020B0604020202020204" pitchFamily="34" charset="0"/>
                <a:ea typeface="宋体" panose="02010600030101010101" pitchFamily="2" charset="-122"/>
              </a:rPr>
            </a:fld>
            <a:endParaRPr lang="zh-CN" altLang="en-US" sz="1200" dirty="0">
              <a:latin typeface="Arial" panose="020B0604020202020204" pitchFamily="34" charset="0"/>
              <a:ea typeface="宋体" panose="02010600030101010101" pitchFamily="2" charset="-122"/>
            </a:endParaRPr>
          </a:p>
        </p:txBody>
      </p:sp>
      <p:sp>
        <p:nvSpPr>
          <p:cNvPr id="68611" name="Text Box 2"/>
          <p:cNvSpPr txBox="1"/>
          <p:nvPr/>
        </p:nvSpPr>
        <p:spPr>
          <a:xfrm>
            <a:off x="4022725" y="9723438"/>
            <a:ext cx="3076575" cy="511175"/>
          </a:xfrm>
          <a:prstGeom prst="rect">
            <a:avLst/>
          </a:prstGeom>
          <a:noFill/>
          <a:ln w="9525">
            <a:noFill/>
          </a:ln>
        </p:spPr>
        <p:txBody>
          <a:bodyPr lIns="99048" tIns="49524" rIns="99048" bIns="49524" anchor="b" anchorCtr="0"/>
          <a:p>
            <a:pPr lvl="0" algn="r" defTabSz="990600" eaLnBrk="1" fontAlgn="ctr" hangingPunct="1">
              <a:spcBef>
                <a:spcPct val="0"/>
              </a:spcBef>
              <a:buClr>
                <a:schemeClr val="bg1"/>
              </a:buClr>
            </a:pPr>
            <a:r>
              <a:rPr lang="en-US" altLang="zh-CN" sz="1300" dirty="0">
                <a:latin typeface="Tahoma" panose="020B0604030504040204" pitchFamily="34" charset="0"/>
                <a:ea typeface="宋体" panose="02010600030101010101" pitchFamily="2" charset="-122"/>
              </a:rPr>
              <a:t>2</a:t>
            </a:r>
            <a:endParaRPr lang="en-US" altLang="zh-CN" sz="1300" dirty="0">
              <a:latin typeface="Tahoma" panose="020B0604030504040204" pitchFamily="34" charset="0"/>
              <a:ea typeface="宋体" panose="02010600030101010101" pitchFamily="2" charset="-122"/>
            </a:endParaRPr>
          </a:p>
        </p:txBody>
      </p:sp>
      <p:sp>
        <p:nvSpPr>
          <p:cNvPr id="68612" name="Rectangle 3"/>
          <p:cNvSpPr>
            <a:spLocks noGrp="1" noRot="1" noTextEdit="1"/>
          </p:cNvSpPr>
          <p:nvPr>
            <p:ph type="sldImg"/>
          </p:nvPr>
        </p:nvSpPr>
        <p:spPr>
          <a:xfrm>
            <a:off x="992188" y="768350"/>
            <a:ext cx="5114925" cy="3836988"/>
          </a:xfrm>
        </p:spPr>
      </p:sp>
      <p:sp>
        <p:nvSpPr>
          <p:cNvPr id="68613" name="Rectangle 4"/>
          <p:cNvSpPr>
            <a:spLocks noGrp="1"/>
          </p:cNvSpPr>
          <p:nvPr>
            <p:ph type="body" idx="1"/>
          </p:nvPr>
        </p:nvSpPr>
        <p:spPr>
          <a:xfrm>
            <a:off x="946150" y="4860925"/>
            <a:ext cx="5207000" cy="4605338"/>
          </a:xfrm>
        </p:spPr>
        <p:txBody>
          <a:bodyPr wrap="square" lIns="99048" tIns="49524" rIns="99048" bIns="49524" anchor="t" anchorCtr="0"/>
          <a:p>
            <a:pPr lvl="0" eaLnBrk="1" hangingPunct="1"/>
            <a:endParaRPr lang="zh-CN" altLang="en-US" dirty="0">
              <a:ea typeface="宋体" panose="02010600030101010101" pitchFamily="2" charset="-122"/>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4338" name="Rectangle 7"/>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zh-CN" altLang="en-US" sz="1200" dirty="0">
                <a:latin typeface="Arial" panose="020B0604020202020204" pitchFamily="34" charset="0"/>
                <a:ea typeface="宋体" panose="02010600030101010101" pitchFamily="2" charset="-122"/>
              </a:rPr>
            </a:fld>
            <a:endParaRPr lang="zh-CN" altLang="en-US" sz="1200" dirty="0">
              <a:latin typeface="Arial" panose="020B0604020202020204" pitchFamily="34" charset="0"/>
              <a:ea typeface="宋体" panose="02010600030101010101" pitchFamily="2" charset="-122"/>
            </a:endParaRPr>
          </a:p>
        </p:txBody>
      </p:sp>
      <p:sp>
        <p:nvSpPr>
          <p:cNvPr id="14339" name="Rectangle 2"/>
          <p:cNvSpPr>
            <a:spLocks noRot="1" noTextEdit="1"/>
          </p:cNvSpPr>
          <p:nvPr>
            <p:ph type="sldImg"/>
          </p:nvPr>
        </p:nvSpPr>
        <p:spPr/>
      </p:sp>
      <p:sp>
        <p:nvSpPr>
          <p:cNvPr id="14340" name="Rectangle 3"/>
          <p:cNvSpPr>
            <a:spLocks noGrp="1"/>
          </p:cNvSpPr>
          <p:nvPr>
            <p:ph type="body" idx="1"/>
          </p:nvPr>
        </p:nvSpPr>
        <p:spPr>
          <a:xfrm>
            <a:off x="914400" y="4343400"/>
            <a:ext cx="5029200" cy="4114800"/>
          </a:xfrm>
        </p:spPr>
        <p:txBody>
          <a:bodyPr wrap="square" lIns="91440" tIns="45720" rIns="91440" bIns="45720" anchor="t" anchorCtr="0"/>
          <a:p>
            <a:pPr lvl="0" eaLnBrk="1" hangingPunct="1"/>
            <a:endParaRPr lang="zh-CN" altLang="en-US" dirty="0">
              <a:ea typeface="宋体" panose="02010600030101010101" pitchFamily="2" charset="-122"/>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70658" name="Rectangle 7"/>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zh-CN" altLang="en-US" sz="1200" dirty="0">
                <a:latin typeface="Arial" panose="020B0604020202020204" pitchFamily="34" charset="0"/>
                <a:ea typeface="宋体" panose="02010600030101010101" pitchFamily="2" charset="-122"/>
              </a:rPr>
            </a:fld>
            <a:endParaRPr lang="zh-CN" altLang="en-US" sz="1200" dirty="0">
              <a:latin typeface="Arial" panose="020B0604020202020204" pitchFamily="34" charset="0"/>
              <a:ea typeface="宋体" panose="02010600030101010101" pitchFamily="2" charset="-122"/>
            </a:endParaRPr>
          </a:p>
        </p:txBody>
      </p:sp>
      <p:sp>
        <p:nvSpPr>
          <p:cNvPr id="70659" name="Text Box 2"/>
          <p:cNvSpPr txBox="1"/>
          <p:nvPr/>
        </p:nvSpPr>
        <p:spPr>
          <a:xfrm>
            <a:off x="4022725" y="9723438"/>
            <a:ext cx="3076575" cy="511175"/>
          </a:xfrm>
          <a:prstGeom prst="rect">
            <a:avLst/>
          </a:prstGeom>
          <a:noFill/>
          <a:ln w="9525">
            <a:noFill/>
          </a:ln>
        </p:spPr>
        <p:txBody>
          <a:bodyPr lIns="99048" tIns="49524" rIns="99048" bIns="49524" anchor="b" anchorCtr="0"/>
          <a:p>
            <a:pPr lvl="0" algn="r" defTabSz="990600" eaLnBrk="1" fontAlgn="ctr" hangingPunct="1">
              <a:spcBef>
                <a:spcPct val="0"/>
              </a:spcBef>
              <a:buClr>
                <a:schemeClr val="bg1"/>
              </a:buClr>
            </a:pPr>
            <a:r>
              <a:rPr lang="en-US" altLang="zh-CN" sz="1300" dirty="0">
                <a:latin typeface="Tahoma" panose="020B0604030504040204" pitchFamily="34" charset="0"/>
                <a:ea typeface="宋体" panose="02010600030101010101" pitchFamily="2" charset="-122"/>
              </a:rPr>
              <a:t>2</a:t>
            </a:r>
            <a:endParaRPr lang="en-US" altLang="zh-CN" sz="1300" dirty="0">
              <a:latin typeface="Tahoma" panose="020B0604030504040204" pitchFamily="34" charset="0"/>
              <a:ea typeface="宋体" panose="02010600030101010101" pitchFamily="2" charset="-122"/>
            </a:endParaRPr>
          </a:p>
        </p:txBody>
      </p:sp>
      <p:sp>
        <p:nvSpPr>
          <p:cNvPr id="70660" name="Rectangle 3"/>
          <p:cNvSpPr>
            <a:spLocks noGrp="1" noRot="1" noTextEdit="1"/>
          </p:cNvSpPr>
          <p:nvPr>
            <p:ph type="sldImg"/>
          </p:nvPr>
        </p:nvSpPr>
        <p:spPr>
          <a:xfrm>
            <a:off x="992188" y="768350"/>
            <a:ext cx="5114925" cy="3836988"/>
          </a:xfrm>
        </p:spPr>
      </p:sp>
      <p:sp>
        <p:nvSpPr>
          <p:cNvPr id="70661" name="Rectangle 4"/>
          <p:cNvSpPr>
            <a:spLocks noGrp="1"/>
          </p:cNvSpPr>
          <p:nvPr>
            <p:ph type="body" idx="1"/>
          </p:nvPr>
        </p:nvSpPr>
        <p:spPr>
          <a:xfrm>
            <a:off x="946150" y="4860925"/>
            <a:ext cx="5207000" cy="4605338"/>
          </a:xfrm>
        </p:spPr>
        <p:txBody>
          <a:bodyPr wrap="square" lIns="99048" tIns="49524" rIns="99048" bIns="49524" anchor="t" anchorCtr="0"/>
          <a:p>
            <a:pPr lvl="0" eaLnBrk="1" hangingPunct="1"/>
            <a:endParaRPr lang="zh-CN" altLang="en-US" dirty="0">
              <a:ea typeface="宋体" panose="02010600030101010101" pitchFamily="2" charset="-122"/>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72706" name="Rectangle 7"/>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zh-CN" altLang="en-US" sz="1200" dirty="0">
                <a:latin typeface="Arial" panose="020B0604020202020204" pitchFamily="34" charset="0"/>
                <a:ea typeface="宋体" panose="02010600030101010101" pitchFamily="2" charset="-122"/>
              </a:rPr>
            </a:fld>
            <a:endParaRPr lang="zh-CN" altLang="en-US" sz="1200" dirty="0">
              <a:latin typeface="Arial" panose="020B0604020202020204" pitchFamily="34" charset="0"/>
              <a:ea typeface="宋体" panose="02010600030101010101" pitchFamily="2" charset="-122"/>
            </a:endParaRPr>
          </a:p>
        </p:txBody>
      </p:sp>
      <p:sp>
        <p:nvSpPr>
          <p:cNvPr id="72707" name="Text Box 2"/>
          <p:cNvSpPr txBox="1"/>
          <p:nvPr/>
        </p:nvSpPr>
        <p:spPr>
          <a:xfrm>
            <a:off x="4022725" y="9723438"/>
            <a:ext cx="3076575" cy="511175"/>
          </a:xfrm>
          <a:prstGeom prst="rect">
            <a:avLst/>
          </a:prstGeom>
          <a:noFill/>
          <a:ln w="9525">
            <a:noFill/>
          </a:ln>
        </p:spPr>
        <p:txBody>
          <a:bodyPr lIns="99048" tIns="49524" rIns="99048" bIns="49524" anchor="b" anchorCtr="0"/>
          <a:p>
            <a:pPr lvl="0" algn="r" defTabSz="990600" eaLnBrk="1" fontAlgn="ctr" hangingPunct="1">
              <a:spcBef>
                <a:spcPct val="0"/>
              </a:spcBef>
              <a:buClr>
                <a:schemeClr val="bg1"/>
              </a:buClr>
            </a:pPr>
            <a:r>
              <a:rPr lang="en-US" altLang="zh-CN" sz="1300" dirty="0">
                <a:latin typeface="Tahoma" panose="020B0604030504040204" pitchFamily="34" charset="0"/>
                <a:ea typeface="宋体" panose="02010600030101010101" pitchFamily="2" charset="-122"/>
              </a:rPr>
              <a:t>3</a:t>
            </a:r>
            <a:endParaRPr lang="en-US" altLang="zh-CN" sz="1300" dirty="0">
              <a:latin typeface="Tahoma" panose="020B0604030504040204" pitchFamily="34" charset="0"/>
              <a:ea typeface="宋体" panose="02010600030101010101" pitchFamily="2" charset="-122"/>
            </a:endParaRPr>
          </a:p>
        </p:txBody>
      </p:sp>
      <p:sp>
        <p:nvSpPr>
          <p:cNvPr id="72708" name="Rectangle 3"/>
          <p:cNvSpPr>
            <a:spLocks noGrp="1" noRot="1" noTextEdit="1"/>
          </p:cNvSpPr>
          <p:nvPr>
            <p:ph type="sldImg"/>
          </p:nvPr>
        </p:nvSpPr>
        <p:spPr>
          <a:xfrm>
            <a:off x="992188" y="768350"/>
            <a:ext cx="5114925" cy="3836988"/>
          </a:xfrm>
        </p:spPr>
      </p:sp>
      <p:sp>
        <p:nvSpPr>
          <p:cNvPr id="72709" name="Rectangle 4"/>
          <p:cNvSpPr>
            <a:spLocks noGrp="1"/>
          </p:cNvSpPr>
          <p:nvPr>
            <p:ph type="body" idx="1"/>
          </p:nvPr>
        </p:nvSpPr>
        <p:spPr>
          <a:xfrm>
            <a:off x="946150" y="4860925"/>
            <a:ext cx="5207000" cy="4605338"/>
          </a:xfrm>
        </p:spPr>
        <p:txBody>
          <a:bodyPr wrap="square" lIns="99048" tIns="49524" rIns="99048" bIns="49524" anchor="t" anchorCtr="0"/>
          <a:p>
            <a:pPr lvl="0" eaLnBrk="1" hangingPunct="1"/>
            <a:endParaRPr lang="zh-CN" altLang="en-US" dirty="0">
              <a:ea typeface="宋体" panose="02010600030101010101" pitchFamily="2" charset="-122"/>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74754" name="Rectangle 7"/>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zh-CN" altLang="en-US" sz="1200" dirty="0">
                <a:latin typeface="Arial" panose="020B0604020202020204" pitchFamily="34" charset="0"/>
                <a:ea typeface="宋体" panose="02010600030101010101" pitchFamily="2" charset="-122"/>
              </a:rPr>
            </a:fld>
            <a:endParaRPr lang="zh-CN" altLang="en-US" sz="1200" dirty="0">
              <a:latin typeface="Arial" panose="020B0604020202020204" pitchFamily="34" charset="0"/>
              <a:ea typeface="宋体" panose="02010600030101010101" pitchFamily="2" charset="-122"/>
            </a:endParaRPr>
          </a:p>
        </p:txBody>
      </p:sp>
      <p:sp>
        <p:nvSpPr>
          <p:cNvPr id="74755" name="Text Box 2"/>
          <p:cNvSpPr txBox="1"/>
          <p:nvPr/>
        </p:nvSpPr>
        <p:spPr>
          <a:xfrm>
            <a:off x="4022725" y="9723438"/>
            <a:ext cx="3076575" cy="511175"/>
          </a:xfrm>
          <a:prstGeom prst="rect">
            <a:avLst/>
          </a:prstGeom>
          <a:noFill/>
          <a:ln w="9525">
            <a:noFill/>
          </a:ln>
        </p:spPr>
        <p:txBody>
          <a:bodyPr lIns="99048" tIns="49524" rIns="99048" bIns="49524" anchor="b" anchorCtr="0"/>
          <a:p>
            <a:pPr lvl="0" algn="r" defTabSz="990600" eaLnBrk="1" fontAlgn="ctr" hangingPunct="1">
              <a:spcBef>
                <a:spcPct val="0"/>
              </a:spcBef>
              <a:buClr>
                <a:schemeClr val="bg1"/>
              </a:buClr>
            </a:pPr>
            <a:r>
              <a:rPr lang="en-US" altLang="zh-CN" sz="1300" dirty="0">
                <a:latin typeface="Tahoma" panose="020B0604030504040204" pitchFamily="34" charset="0"/>
                <a:ea typeface="宋体" panose="02010600030101010101" pitchFamily="2" charset="-122"/>
              </a:rPr>
              <a:t>6</a:t>
            </a:r>
            <a:endParaRPr lang="en-US" altLang="zh-CN" sz="1300" dirty="0">
              <a:latin typeface="Tahoma" panose="020B0604030504040204" pitchFamily="34" charset="0"/>
              <a:ea typeface="宋体" panose="02010600030101010101" pitchFamily="2" charset="-122"/>
            </a:endParaRPr>
          </a:p>
        </p:txBody>
      </p:sp>
      <p:sp>
        <p:nvSpPr>
          <p:cNvPr id="74756" name="Rectangle 3"/>
          <p:cNvSpPr>
            <a:spLocks noGrp="1" noRot="1" noTextEdit="1"/>
          </p:cNvSpPr>
          <p:nvPr>
            <p:ph type="sldImg"/>
          </p:nvPr>
        </p:nvSpPr>
        <p:spPr>
          <a:xfrm>
            <a:off x="992188" y="768350"/>
            <a:ext cx="5114925" cy="3836988"/>
          </a:xfrm>
        </p:spPr>
      </p:sp>
      <p:sp>
        <p:nvSpPr>
          <p:cNvPr id="74757" name="Rectangle 4"/>
          <p:cNvSpPr>
            <a:spLocks noGrp="1"/>
          </p:cNvSpPr>
          <p:nvPr>
            <p:ph type="body" idx="1"/>
          </p:nvPr>
        </p:nvSpPr>
        <p:spPr>
          <a:xfrm>
            <a:off x="946150" y="4860925"/>
            <a:ext cx="5207000" cy="4605338"/>
          </a:xfrm>
        </p:spPr>
        <p:txBody>
          <a:bodyPr wrap="square" lIns="99048" tIns="49524" rIns="99048" bIns="49524" anchor="t" anchorCtr="0"/>
          <a:p>
            <a:pPr lvl="0" eaLnBrk="1" hangingPunct="1"/>
            <a:endParaRPr lang="zh-CN" altLang="en-US" dirty="0">
              <a:ea typeface="宋体" panose="02010600030101010101" pitchFamily="2" charset="-122"/>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76802" name="Rectangle 7"/>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zh-CN" altLang="en-US" sz="1200" dirty="0">
                <a:latin typeface="Arial" panose="020B0604020202020204" pitchFamily="34" charset="0"/>
                <a:ea typeface="宋体" panose="02010600030101010101" pitchFamily="2" charset="-122"/>
              </a:rPr>
            </a:fld>
            <a:endParaRPr lang="zh-CN" altLang="en-US" sz="1200" dirty="0">
              <a:latin typeface="Arial" panose="020B0604020202020204" pitchFamily="34" charset="0"/>
              <a:ea typeface="宋体" panose="02010600030101010101" pitchFamily="2" charset="-122"/>
            </a:endParaRPr>
          </a:p>
        </p:txBody>
      </p:sp>
      <p:sp>
        <p:nvSpPr>
          <p:cNvPr id="76803" name="Text Box 2"/>
          <p:cNvSpPr txBox="1"/>
          <p:nvPr/>
        </p:nvSpPr>
        <p:spPr>
          <a:xfrm>
            <a:off x="4022725" y="9723438"/>
            <a:ext cx="3076575" cy="511175"/>
          </a:xfrm>
          <a:prstGeom prst="rect">
            <a:avLst/>
          </a:prstGeom>
          <a:noFill/>
          <a:ln w="9525">
            <a:noFill/>
          </a:ln>
        </p:spPr>
        <p:txBody>
          <a:bodyPr lIns="99048" tIns="49524" rIns="99048" bIns="49524" anchor="b" anchorCtr="0"/>
          <a:p>
            <a:pPr lvl="0" algn="r" defTabSz="990600" eaLnBrk="1" fontAlgn="ctr" hangingPunct="1">
              <a:spcBef>
                <a:spcPct val="0"/>
              </a:spcBef>
              <a:buClr>
                <a:schemeClr val="bg1"/>
              </a:buClr>
            </a:pPr>
            <a:r>
              <a:rPr lang="en-US" altLang="zh-CN" sz="1300" dirty="0">
                <a:latin typeface="Tahoma" panose="020B0604030504040204" pitchFamily="34" charset="0"/>
                <a:ea typeface="宋体" panose="02010600030101010101" pitchFamily="2" charset="-122"/>
              </a:rPr>
              <a:t>7</a:t>
            </a:r>
            <a:endParaRPr lang="en-US" altLang="zh-CN" sz="1300" dirty="0">
              <a:latin typeface="Tahoma" panose="020B0604030504040204" pitchFamily="34" charset="0"/>
              <a:ea typeface="宋体" panose="02010600030101010101" pitchFamily="2" charset="-122"/>
            </a:endParaRPr>
          </a:p>
        </p:txBody>
      </p:sp>
      <p:sp>
        <p:nvSpPr>
          <p:cNvPr id="76804" name="Rectangle 3"/>
          <p:cNvSpPr>
            <a:spLocks noGrp="1" noRot="1" noTextEdit="1"/>
          </p:cNvSpPr>
          <p:nvPr>
            <p:ph type="sldImg"/>
          </p:nvPr>
        </p:nvSpPr>
        <p:spPr>
          <a:xfrm>
            <a:off x="992188" y="768350"/>
            <a:ext cx="5114925" cy="3836988"/>
          </a:xfrm>
        </p:spPr>
      </p:sp>
      <p:sp>
        <p:nvSpPr>
          <p:cNvPr id="76805" name="Rectangle 4"/>
          <p:cNvSpPr>
            <a:spLocks noGrp="1"/>
          </p:cNvSpPr>
          <p:nvPr>
            <p:ph type="body" idx="1"/>
          </p:nvPr>
        </p:nvSpPr>
        <p:spPr>
          <a:xfrm>
            <a:off x="946150" y="4860925"/>
            <a:ext cx="5207000" cy="4605338"/>
          </a:xfrm>
        </p:spPr>
        <p:txBody>
          <a:bodyPr wrap="square" lIns="99048" tIns="49524" rIns="99048" bIns="49524" anchor="t" anchorCtr="0"/>
          <a:p>
            <a:pPr lvl="0" eaLnBrk="1" hangingPunct="1"/>
            <a:endParaRPr lang="zh-CN" altLang="en-US" dirty="0">
              <a:ea typeface="宋体" panose="02010600030101010101" pitchFamily="2" charset="-122"/>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78850" name="Rectangle 7"/>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zh-CN" altLang="en-US" sz="1200" dirty="0">
                <a:latin typeface="Arial" panose="020B0604020202020204" pitchFamily="34" charset="0"/>
                <a:ea typeface="宋体" panose="02010600030101010101" pitchFamily="2" charset="-122"/>
              </a:rPr>
            </a:fld>
            <a:endParaRPr lang="zh-CN" altLang="en-US" sz="1200" dirty="0">
              <a:latin typeface="Arial" panose="020B0604020202020204" pitchFamily="34" charset="0"/>
              <a:ea typeface="宋体" panose="02010600030101010101" pitchFamily="2" charset="-122"/>
            </a:endParaRPr>
          </a:p>
        </p:txBody>
      </p:sp>
      <p:sp>
        <p:nvSpPr>
          <p:cNvPr id="78851" name="Text Box 2"/>
          <p:cNvSpPr txBox="1"/>
          <p:nvPr/>
        </p:nvSpPr>
        <p:spPr>
          <a:xfrm>
            <a:off x="4022725" y="9723438"/>
            <a:ext cx="3076575" cy="511175"/>
          </a:xfrm>
          <a:prstGeom prst="rect">
            <a:avLst/>
          </a:prstGeom>
          <a:noFill/>
          <a:ln w="9525">
            <a:noFill/>
          </a:ln>
        </p:spPr>
        <p:txBody>
          <a:bodyPr lIns="99048" tIns="49524" rIns="99048" bIns="49524" anchor="b" anchorCtr="0"/>
          <a:p>
            <a:pPr lvl="0" algn="r" defTabSz="990600" eaLnBrk="1" fontAlgn="ctr" hangingPunct="1">
              <a:spcBef>
                <a:spcPct val="0"/>
              </a:spcBef>
              <a:buClr>
                <a:schemeClr val="bg1"/>
              </a:buClr>
            </a:pPr>
            <a:r>
              <a:rPr lang="en-US" altLang="zh-CN" sz="1300" dirty="0">
                <a:latin typeface="Tahoma" panose="020B0604030504040204" pitchFamily="34" charset="0"/>
                <a:ea typeface="宋体" panose="02010600030101010101" pitchFamily="2" charset="-122"/>
              </a:rPr>
              <a:t>9</a:t>
            </a:r>
            <a:endParaRPr lang="en-US" altLang="zh-CN" sz="1300" dirty="0">
              <a:latin typeface="Tahoma" panose="020B0604030504040204" pitchFamily="34" charset="0"/>
              <a:ea typeface="宋体" panose="02010600030101010101" pitchFamily="2" charset="-122"/>
            </a:endParaRPr>
          </a:p>
        </p:txBody>
      </p:sp>
      <p:sp>
        <p:nvSpPr>
          <p:cNvPr id="78852" name="Rectangle 3"/>
          <p:cNvSpPr>
            <a:spLocks noGrp="1" noRot="1" noTextEdit="1"/>
          </p:cNvSpPr>
          <p:nvPr>
            <p:ph type="sldImg"/>
          </p:nvPr>
        </p:nvSpPr>
        <p:spPr>
          <a:xfrm>
            <a:off x="992188" y="768350"/>
            <a:ext cx="5114925" cy="3836988"/>
          </a:xfrm>
        </p:spPr>
      </p:sp>
      <p:sp>
        <p:nvSpPr>
          <p:cNvPr id="78853" name="Rectangle 4"/>
          <p:cNvSpPr>
            <a:spLocks noGrp="1"/>
          </p:cNvSpPr>
          <p:nvPr>
            <p:ph type="body" idx="1"/>
          </p:nvPr>
        </p:nvSpPr>
        <p:spPr>
          <a:xfrm>
            <a:off x="946150" y="4860925"/>
            <a:ext cx="5207000" cy="4605338"/>
          </a:xfrm>
        </p:spPr>
        <p:txBody>
          <a:bodyPr wrap="square" lIns="99048" tIns="49524" rIns="99048" bIns="49524" anchor="t" anchorCtr="0"/>
          <a:p>
            <a:pPr lvl="0" eaLnBrk="1" hangingPunct="1"/>
            <a:endParaRPr lang="zh-CN" altLang="en-US" dirty="0">
              <a:ea typeface="宋体" panose="02010600030101010101" pitchFamily="2" charset="-122"/>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80898" name="Rectangle 7"/>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zh-CN" altLang="en-US" sz="1200" dirty="0">
                <a:latin typeface="Arial" panose="020B0604020202020204" pitchFamily="34" charset="0"/>
                <a:ea typeface="宋体" panose="02010600030101010101" pitchFamily="2" charset="-122"/>
              </a:rPr>
            </a:fld>
            <a:endParaRPr lang="zh-CN" altLang="en-US" sz="1200" dirty="0">
              <a:latin typeface="Arial" panose="020B0604020202020204" pitchFamily="34" charset="0"/>
              <a:ea typeface="宋体" panose="02010600030101010101" pitchFamily="2" charset="-122"/>
            </a:endParaRPr>
          </a:p>
        </p:txBody>
      </p:sp>
      <p:sp>
        <p:nvSpPr>
          <p:cNvPr id="80899" name="Text Box 2"/>
          <p:cNvSpPr txBox="1"/>
          <p:nvPr/>
        </p:nvSpPr>
        <p:spPr>
          <a:xfrm>
            <a:off x="4022725" y="9723438"/>
            <a:ext cx="3076575" cy="511175"/>
          </a:xfrm>
          <a:prstGeom prst="rect">
            <a:avLst/>
          </a:prstGeom>
          <a:noFill/>
          <a:ln w="9525">
            <a:noFill/>
          </a:ln>
        </p:spPr>
        <p:txBody>
          <a:bodyPr lIns="99048" tIns="49524" rIns="99048" bIns="49524" anchor="b" anchorCtr="0"/>
          <a:p>
            <a:pPr lvl="0" algn="r" defTabSz="990600" eaLnBrk="1" fontAlgn="ctr" hangingPunct="1">
              <a:spcBef>
                <a:spcPct val="0"/>
              </a:spcBef>
              <a:buClr>
                <a:schemeClr val="bg1"/>
              </a:buClr>
            </a:pPr>
            <a:r>
              <a:rPr lang="en-US" altLang="zh-CN" sz="1300" dirty="0">
                <a:latin typeface="Tahoma" panose="020B0604030504040204" pitchFamily="34" charset="0"/>
                <a:ea typeface="宋体" panose="02010600030101010101" pitchFamily="2" charset="-122"/>
              </a:rPr>
              <a:t>4</a:t>
            </a:r>
            <a:endParaRPr lang="en-US" altLang="zh-CN" sz="1300" dirty="0">
              <a:latin typeface="Tahoma" panose="020B0604030504040204" pitchFamily="34" charset="0"/>
              <a:ea typeface="宋体" panose="02010600030101010101" pitchFamily="2" charset="-122"/>
            </a:endParaRPr>
          </a:p>
        </p:txBody>
      </p:sp>
      <p:sp>
        <p:nvSpPr>
          <p:cNvPr id="80900" name="Rectangle 3"/>
          <p:cNvSpPr>
            <a:spLocks noGrp="1" noRot="1" noTextEdit="1"/>
          </p:cNvSpPr>
          <p:nvPr>
            <p:ph type="sldImg"/>
          </p:nvPr>
        </p:nvSpPr>
        <p:spPr>
          <a:xfrm>
            <a:off x="992188" y="768350"/>
            <a:ext cx="5114925" cy="3836988"/>
          </a:xfrm>
        </p:spPr>
      </p:sp>
      <p:sp>
        <p:nvSpPr>
          <p:cNvPr id="80901" name="Rectangle 4"/>
          <p:cNvSpPr>
            <a:spLocks noGrp="1"/>
          </p:cNvSpPr>
          <p:nvPr>
            <p:ph type="body" idx="1"/>
          </p:nvPr>
        </p:nvSpPr>
        <p:spPr>
          <a:xfrm>
            <a:off x="946150" y="4860925"/>
            <a:ext cx="5207000" cy="4605338"/>
          </a:xfrm>
        </p:spPr>
        <p:txBody>
          <a:bodyPr wrap="square" lIns="99048" tIns="49524" rIns="99048" bIns="49524" anchor="t" anchorCtr="0"/>
          <a:p>
            <a:pPr lvl="0" eaLnBrk="1" hangingPunct="1"/>
            <a:endParaRPr lang="zh-CN" altLang="en-US" dirty="0">
              <a:ea typeface="宋体" panose="02010600030101010101" pitchFamily="2" charset="-122"/>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82946" name="Rectangle 7"/>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zh-CN" altLang="en-US" sz="1200" dirty="0">
                <a:latin typeface="Arial" panose="020B0604020202020204" pitchFamily="34" charset="0"/>
                <a:ea typeface="宋体" panose="02010600030101010101" pitchFamily="2" charset="-122"/>
              </a:rPr>
            </a:fld>
            <a:endParaRPr lang="zh-CN" altLang="en-US" sz="1200" dirty="0">
              <a:latin typeface="Arial" panose="020B0604020202020204" pitchFamily="34" charset="0"/>
              <a:ea typeface="宋体" panose="02010600030101010101" pitchFamily="2" charset="-122"/>
            </a:endParaRPr>
          </a:p>
        </p:txBody>
      </p:sp>
      <p:sp>
        <p:nvSpPr>
          <p:cNvPr id="82947" name="Text Box 2"/>
          <p:cNvSpPr txBox="1"/>
          <p:nvPr/>
        </p:nvSpPr>
        <p:spPr>
          <a:xfrm>
            <a:off x="4022725" y="9723438"/>
            <a:ext cx="3076575" cy="511175"/>
          </a:xfrm>
          <a:prstGeom prst="rect">
            <a:avLst/>
          </a:prstGeom>
          <a:noFill/>
          <a:ln w="9525">
            <a:noFill/>
          </a:ln>
        </p:spPr>
        <p:txBody>
          <a:bodyPr lIns="99048" tIns="49524" rIns="99048" bIns="49524" anchor="b" anchorCtr="0"/>
          <a:p>
            <a:pPr lvl="0" algn="r" defTabSz="990600" eaLnBrk="1" fontAlgn="ctr" hangingPunct="1">
              <a:spcBef>
                <a:spcPct val="0"/>
              </a:spcBef>
              <a:buClr>
                <a:schemeClr val="bg1"/>
              </a:buClr>
            </a:pPr>
            <a:r>
              <a:rPr lang="en-US" altLang="zh-CN" sz="1300" dirty="0">
                <a:latin typeface="Tahoma" panose="020B0604030504040204" pitchFamily="34" charset="0"/>
                <a:ea typeface="宋体" panose="02010600030101010101" pitchFamily="2" charset="-122"/>
              </a:rPr>
              <a:t>8</a:t>
            </a:r>
            <a:endParaRPr lang="en-US" altLang="zh-CN" sz="1300" dirty="0">
              <a:latin typeface="Tahoma" panose="020B0604030504040204" pitchFamily="34" charset="0"/>
              <a:ea typeface="宋体" panose="02010600030101010101" pitchFamily="2" charset="-122"/>
            </a:endParaRPr>
          </a:p>
        </p:txBody>
      </p:sp>
      <p:sp>
        <p:nvSpPr>
          <p:cNvPr id="82948" name="Rectangle 3"/>
          <p:cNvSpPr>
            <a:spLocks noGrp="1" noRot="1" noTextEdit="1"/>
          </p:cNvSpPr>
          <p:nvPr>
            <p:ph type="sldImg"/>
          </p:nvPr>
        </p:nvSpPr>
        <p:spPr>
          <a:xfrm>
            <a:off x="992188" y="768350"/>
            <a:ext cx="5114925" cy="3836988"/>
          </a:xfrm>
        </p:spPr>
      </p:sp>
      <p:sp>
        <p:nvSpPr>
          <p:cNvPr id="82949" name="Rectangle 4"/>
          <p:cNvSpPr>
            <a:spLocks noGrp="1"/>
          </p:cNvSpPr>
          <p:nvPr>
            <p:ph type="body" idx="1"/>
          </p:nvPr>
        </p:nvSpPr>
        <p:spPr>
          <a:xfrm>
            <a:off x="946150" y="4860925"/>
            <a:ext cx="5207000" cy="4605338"/>
          </a:xfrm>
        </p:spPr>
        <p:txBody>
          <a:bodyPr wrap="square" lIns="99048" tIns="49524" rIns="99048" bIns="49524" anchor="t" anchorCtr="0"/>
          <a:p>
            <a:pPr lvl="0" eaLnBrk="1" hangingPunct="1"/>
            <a:endParaRPr lang="zh-CN" altLang="en-US" dirty="0">
              <a:ea typeface="宋体" panose="02010600030101010101" pitchFamily="2" charset="-122"/>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84994" name="Rectangle 7"/>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zh-CN" altLang="en-US" sz="1200" dirty="0">
                <a:latin typeface="Arial" panose="020B0604020202020204" pitchFamily="34" charset="0"/>
                <a:ea typeface="宋体" panose="02010600030101010101" pitchFamily="2" charset="-122"/>
              </a:rPr>
            </a:fld>
            <a:endParaRPr lang="zh-CN" altLang="en-US" sz="1200" dirty="0">
              <a:latin typeface="Arial" panose="020B0604020202020204" pitchFamily="34" charset="0"/>
              <a:ea typeface="宋体" panose="02010600030101010101" pitchFamily="2" charset="-122"/>
            </a:endParaRPr>
          </a:p>
        </p:txBody>
      </p:sp>
      <p:sp>
        <p:nvSpPr>
          <p:cNvPr id="84995" name="Rectangle 2"/>
          <p:cNvSpPr>
            <a:spLocks noRot="1" noTextEdit="1"/>
          </p:cNvSpPr>
          <p:nvPr>
            <p:ph type="sldImg"/>
          </p:nvPr>
        </p:nvSpPr>
        <p:spPr/>
      </p:sp>
      <p:sp>
        <p:nvSpPr>
          <p:cNvPr id="84996" name="Rectangle 3"/>
          <p:cNvSpPr>
            <a:spLocks noGrp="1"/>
          </p:cNvSpPr>
          <p:nvPr>
            <p:ph type="body" idx="1"/>
          </p:nvPr>
        </p:nvSpPr>
        <p:spPr/>
        <p:txBody>
          <a:bodyPr wrap="square" lIns="91440" tIns="45720" rIns="91440" bIns="45720" anchor="t" anchorCtr="0"/>
          <a:p>
            <a:pPr lvl="0" eaLnBrk="1" hangingPunct="1"/>
            <a:r>
              <a:rPr lang="zh-CN" altLang="en-US" sz="1000" dirty="0">
                <a:ea typeface="宋体" panose="02010600030101010101" pitchFamily="2" charset="-122"/>
              </a:rPr>
              <a:t>（</a:t>
            </a:r>
            <a:r>
              <a:rPr lang="en-US" altLang="zh-CN" sz="1000" dirty="0">
                <a:ea typeface="宋体" panose="02010600030101010101" pitchFamily="2" charset="-122"/>
              </a:rPr>
              <a:t>Stretch</a:t>
            </a:r>
            <a:r>
              <a:rPr lang="zh-CN" altLang="en-US" sz="1000" dirty="0">
                <a:ea typeface="宋体" panose="02010600030101010101" pitchFamily="2" charset="-122"/>
              </a:rPr>
              <a:t>计算机）</a:t>
            </a:r>
            <a:endParaRPr lang="zh-CN" altLang="en-US" dirty="0">
              <a:ea typeface="宋体" panose="02010600030101010101" pitchFamily="2" charset="-122"/>
            </a:endParaRPr>
          </a:p>
          <a:p>
            <a:pPr lvl="0" eaLnBrk="1" hangingPunct="1"/>
            <a:r>
              <a:rPr lang="zh-CN" altLang="en-US" dirty="0">
                <a:ea typeface="宋体" panose="02010600030101010101" pitchFamily="2" charset="-122"/>
              </a:rPr>
              <a:t>在</a:t>
            </a:r>
            <a:r>
              <a:rPr lang="en-US" altLang="zh-CN" dirty="0">
                <a:ea typeface="宋体" panose="02010600030101010101" pitchFamily="2" charset="-122"/>
              </a:rPr>
              <a:t>20</a:t>
            </a:r>
            <a:r>
              <a:rPr lang="zh-CN" altLang="en-US" dirty="0">
                <a:ea typeface="宋体" panose="02010600030101010101" pitchFamily="2" charset="-122"/>
              </a:rPr>
              <a:t>世纪</a:t>
            </a:r>
            <a:r>
              <a:rPr lang="en-US" altLang="zh-CN" dirty="0">
                <a:ea typeface="宋体" panose="02010600030101010101" pitchFamily="2" charset="-122"/>
              </a:rPr>
              <a:t>60</a:t>
            </a:r>
            <a:r>
              <a:rPr lang="zh-CN" altLang="en-US" dirty="0">
                <a:ea typeface="宋体" panose="02010600030101010101" pitchFamily="2" charset="-122"/>
              </a:rPr>
              <a:t>年代早期的高端机器中第一次采用了流水线技术</a:t>
            </a:r>
            <a:endParaRPr lang="zh-CN" altLang="en-US" dirty="0">
              <a:ea typeface="宋体" panose="02010600030101010101" pitchFamily="2" charset="-122"/>
            </a:endParaRPr>
          </a:p>
          <a:p>
            <a:pPr lvl="0" eaLnBrk="1" hangingPunct="1"/>
            <a:r>
              <a:rPr lang="zh-CN" altLang="en-US" sz="1000" dirty="0">
                <a:ea typeface="宋体" panose="02010600030101010101" pitchFamily="2" charset="-122"/>
              </a:rPr>
              <a:t>第一台采用流水线技术的机器：</a:t>
            </a:r>
            <a:r>
              <a:rPr lang="en-US" altLang="zh-CN" sz="1000" dirty="0">
                <a:ea typeface="宋体" panose="02010600030101010101" pitchFamily="2" charset="-122"/>
              </a:rPr>
              <a:t>IBM7030</a:t>
            </a:r>
            <a:endParaRPr lang="en-US" altLang="zh-CN" sz="1000" dirty="0">
              <a:ea typeface="宋体" panose="02010600030101010101" pitchFamily="2" charset="-122"/>
            </a:endParaRPr>
          </a:p>
          <a:p>
            <a:pPr lvl="0" eaLnBrk="1" hangingPunct="1"/>
            <a:r>
              <a:rPr lang="zh-CN" altLang="en-US" sz="1000" dirty="0">
                <a:ea typeface="宋体" panose="02010600030101010101" pitchFamily="2" charset="-122"/>
              </a:rPr>
              <a:t>包括软件技术和硬件技术</a:t>
            </a:r>
            <a:endParaRPr lang="zh-CN" altLang="en-US" sz="1000" dirty="0">
              <a:ea typeface="宋体" panose="02010600030101010101" pitchFamily="2" charset="-122"/>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89090" name="Rectangle 7"/>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zh-CN" altLang="en-US" sz="1200" dirty="0">
                <a:latin typeface="Arial" panose="020B0604020202020204" pitchFamily="34" charset="0"/>
                <a:ea typeface="宋体" panose="02010600030101010101" pitchFamily="2" charset="-122"/>
              </a:rPr>
            </a:fld>
            <a:endParaRPr lang="zh-CN" altLang="en-US" sz="1200" dirty="0">
              <a:latin typeface="Arial" panose="020B0604020202020204" pitchFamily="34" charset="0"/>
              <a:ea typeface="宋体" panose="02010600030101010101" pitchFamily="2" charset="-122"/>
            </a:endParaRPr>
          </a:p>
        </p:txBody>
      </p:sp>
      <p:sp>
        <p:nvSpPr>
          <p:cNvPr id="89091" name="Text Box 2"/>
          <p:cNvSpPr txBox="1"/>
          <p:nvPr/>
        </p:nvSpPr>
        <p:spPr>
          <a:xfrm>
            <a:off x="4022725" y="9723438"/>
            <a:ext cx="3076575" cy="511175"/>
          </a:xfrm>
          <a:prstGeom prst="rect">
            <a:avLst/>
          </a:prstGeom>
          <a:noFill/>
          <a:ln w="9525">
            <a:noFill/>
          </a:ln>
        </p:spPr>
        <p:txBody>
          <a:bodyPr lIns="99048" tIns="49524" rIns="99048" bIns="49524" anchor="b" anchorCtr="0"/>
          <a:p>
            <a:pPr lvl="0" algn="r" defTabSz="990600" eaLnBrk="1" fontAlgn="ctr" hangingPunct="1">
              <a:spcBef>
                <a:spcPct val="0"/>
              </a:spcBef>
              <a:buClr>
                <a:schemeClr val="bg1"/>
              </a:buClr>
            </a:pPr>
            <a:r>
              <a:rPr lang="en-US" altLang="zh-CN" sz="1300" dirty="0">
                <a:latin typeface="Tahoma" panose="020B0604030504040204" pitchFamily="34" charset="0"/>
                <a:ea typeface="宋体" panose="02010600030101010101" pitchFamily="2" charset="-122"/>
              </a:rPr>
              <a:t>11</a:t>
            </a:r>
            <a:endParaRPr lang="en-US" altLang="zh-CN" sz="1300" dirty="0">
              <a:latin typeface="Tahoma" panose="020B0604030504040204" pitchFamily="34" charset="0"/>
              <a:ea typeface="宋体" panose="02010600030101010101" pitchFamily="2" charset="-122"/>
            </a:endParaRPr>
          </a:p>
        </p:txBody>
      </p:sp>
      <p:sp>
        <p:nvSpPr>
          <p:cNvPr id="89092" name="Rectangle 3"/>
          <p:cNvSpPr>
            <a:spLocks noGrp="1" noRot="1" noTextEdit="1"/>
          </p:cNvSpPr>
          <p:nvPr>
            <p:ph type="sldImg"/>
          </p:nvPr>
        </p:nvSpPr>
        <p:spPr>
          <a:xfrm>
            <a:off x="992188" y="768350"/>
            <a:ext cx="5114925" cy="3836988"/>
          </a:xfrm>
        </p:spPr>
      </p:sp>
      <p:sp>
        <p:nvSpPr>
          <p:cNvPr id="89093" name="Rectangle 4"/>
          <p:cNvSpPr>
            <a:spLocks noGrp="1"/>
          </p:cNvSpPr>
          <p:nvPr>
            <p:ph type="body" idx="1"/>
          </p:nvPr>
        </p:nvSpPr>
        <p:spPr>
          <a:xfrm>
            <a:off x="946150" y="4860925"/>
            <a:ext cx="5207000" cy="4605338"/>
          </a:xfrm>
        </p:spPr>
        <p:txBody>
          <a:bodyPr wrap="square" lIns="99048" tIns="49524" rIns="99048" bIns="49524" anchor="t" anchorCtr="0"/>
          <a:p>
            <a:pPr lvl="0" eaLnBrk="1" hangingPunct="1"/>
            <a:endParaRPr lang="zh-CN" altLang="en-US" dirty="0">
              <a:ea typeface="宋体" panose="02010600030101010101" pitchFamily="2" charset="-122"/>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91138" name="Rectangle 7"/>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zh-CN" altLang="en-US" sz="1200" dirty="0">
                <a:latin typeface="Arial" panose="020B0604020202020204" pitchFamily="34" charset="0"/>
                <a:ea typeface="宋体" panose="02010600030101010101" pitchFamily="2" charset="-122"/>
              </a:rPr>
            </a:fld>
            <a:endParaRPr lang="zh-CN" altLang="en-US" sz="1200" dirty="0">
              <a:latin typeface="Arial" panose="020B0604020202020204" pitchFamily="34" charset="0"/>
              <a:ea typeface="宋体" panose="02010600030101010101" pitchFamily="2" charset="-122"/>
            </a:endParaRPr>
          </a:p>
        </p:txBody>
      </p:sp>
      <p:sp>
        <p:nvSpPr>
          <p:cNvPr id="91139" name="Text Box 2"/>
          <p:cNvSpPr txBox="1"/>
          <p:nvPr/>
        </p:nvSpPr>
        <p:spPr>
          <a:xfrm>
            <a:off x="4022725" y="9723438"/>
            <a:ext cx="3076575" cy="511175"/>
          </a:xfrm>
          <a:prstGeom prst="rect">
            <a:avLst/>
          </a:prstGeom>
          <a:noFill/>
          <a:ln w="9525">
            <a:noFill/>
          </a:ln>
        </p:spPr>
        <p:txBody>
          <a:bodyPr lIns="99048" tIns="49524" rIns="99048" bIns="49524" anchor="b" anchorCtr="0"/>
          <a:p>
            <a:pPr lvl="0" algn="r" defTabSz="990600" eaLnBrk="1" fontAlgn="ctr" hangingPunct="1">
              <a:spcBef>
                <a:spcPct val="0"/>
              </a:spcBef>
              <a:buClr>
                <a:schemeClr val="bg1"/>
              </a:buClr>
            </a:pPr>
            <a:r>
              <a:rPr lang="en-US" altLang="zh-CN" sz="1300" dirty="0">
                <a:latin typeface="Tahoma" panose="020B0604030504040204" pitchFamily="34" charset="0"/>
                <a:ea typeface="宋体" panose="02010600030101010101" pitchFamily="2" charset="-122"/>
              </a:rPr>
              <a:t>12</a:t>
            </a:r>
            <a:endParaRPr lang="en-US" altLang="zh-CN" sz="1300" dirty="0">
              <a:latin typeface="Tahoma" panose="020B0604030504040204" pitchFamily="34" charset="0"/>
              <a:ea typeface="宋体" panose="02010600030101010101" pitchFamily="2" charset="-122"/>
            </a:endParaRPr>
          </a:p>
        </p:txBody>
      </p:sp>
      <p:sp>
        <p:nvSpPr>
          <p:cNvPr id="91140" name="Rectangle 3"/>
          <p:cNvSpPr>
            <a:spLocks noGrp="1" noRot="1" noTextEdit="1"/>
          </p:cNvSpPr>
          <p:nvPr>
            <p:ph type="sldImg"/>
          </p:nvPr>
        </p:nvSpPr>
        <p:spPr>
          <a:xfrm>
            <a:off x="992188" y="768350"/>
            <a:ext cx="5114925" cy="3836988"/>
          </a:xfrm>
        </p:spPr>
      </p:sp>
      <p:sp>
        <p:nvSpPr>
          <p:cNvPr id="91141" name="Rectangle 4"/>
          <p:cNvSpPr>
            <a:spLocks noGrp="1"/>
          </p:cNvSpPr>
          <p:nvPr>
            <p:ph type="body" idx="1"/>
          </p:nvPr>
        </p:nvSpPr>
        <p:spPr>
          <a:xfrm>
            <a:off x="946150" y="4860925"/>
            <a:ext cx="5207000" cy="4605338"/>
          </a:xfrm>
        </p:spPr>
        <p:txBody>
          <a:bodyPr wrap="square" lIns="99048" tIns="49524" rIns="99048" bIns="49524" anchor="t" anchorCtr="0"/>
          <a:p>
            <a:pPr lvl="0" eaLnBrk="1" hangingPunct="1"/>
            <a:endParaRPr lang="zh-CN" altLang="en-US" dirty="0">
              <a:ea typeface="宋体" panose="02010600030101010101" pitchFamily="2" charset="-122"/>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6386" name="Rectangle 7"/>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zh-CN" altLang="en-US" sz="1200" dirty="0">
                <a:latin typeface="Arial" panose="020B0604020202020204" pitchFamily="34" charset="0"/>
                <a:ea typeface="宋体" panose="02010600030101010101" pitchFamily="2" charset="-122"/>
              </a:rPr>
            </a:fld>
            <a:endParaRPr lang="zh-CN" altLang="en-US" sz="1200" dirty="0">
              <a:latin typeface="Arial" panose="020B0604020202020204" pitchFamily="34" charset="0"/>
              <a:ea typeface="宋体" panose="02010600030101010101" pitchFamily="2" charset="-122"/>
            </a:endParaRPr>
          </a:p>
        </p:txBody>
      </p:sp>
      <p:sp>
        <p:nvSpPr>
          <p:cNvPr id="16387" name="Rectangle 2"/>
          <p:cNvSpPr>
            <a:spLocks noRot="1" noTextEdit="1"/>
          </p:cNvSpPr>
          <p:nvPr>
            <p:ph type="sldImg"/>
          </p:nvPr>
        </p:nvSpPr>
        <p:spPr/>
      </p:sp>
      <p:sp>
        <p:nvSpPr>
          <p:cNvPr id="16388" name="Rectangle 3"/>
          <p:cNvSpPr>
            <a:spLocks noGrp="1"/>
          </p:cNvSpPr>
          <p:nvPr>
            <p:ph type="body" idx="1"/>
          </p:nvPr>
        </p:nvSpPr>
        <p:spPr>
          <a:xfrm>
            <a:off x="914400" y="4343400"/>
            <a:ext cx="5029200" cy="4114800"/>
          </a:xfrm>
        </p:spPr>
        <p:txBody>
          <a:bodyPr wrap="square" lIns="91440" tIns="45720" rIns="91440" bIns="45720" anchor="t" anchorCtr="0"/>
          <a:p>
            <a:pPr lvl="0" eaLnBrk="1" hangingPunct="1"/>
            <a:endParaRPr lang="zh-CN" altLang="en-US" dirty="0">
              <a:ea typeface="宋体" panose="02010600030101010101" pitchFamily="2" charset="-122"/>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93186" name="Rectangle 7"/>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zh-CN" altLang="en-US" sz="1200" dirty="0">
                <a:latin typeface="Arial" panose="020B0604020202020204" pitchFamily="34" charset="0"/>
                <a:ea typeface="宋体" panose="02010600030101010101" pitchFamily="2" charset="-122"/>
              </a:rPr>
            </a:fld>
            <a:endParaRPr lang="zh-CN" altLang="en-US" sz="1200" dirty="0">
              <a:latin typeface="Arial" panose="020B0604020202020204" pitchFamily="34" charset="0"/>
              <a:ea typeface="宋体" panose="02010600030101010101" pitchFamily="2" charset="-122"/>
            </a:endParaRPr>
          </a:p>
        </p:txBody>
      </p:sp>
      <p:sp>
        <p:nvSpPr>
          <p:cNvPr id="93187" name="Text Box 2"/>
          <p:cNvSpPr txBox="1"/>
          <p:nvPr/>
        </p:nvSpPr>
        <p:spPr>
          <a:xfrm>
            <a:off x="4022725" y="9723438"/>
            <a:ext cx="3076575" cy="511175"/>
          </a:xfrm>
          <a:prstGeom prst="rect">
            <a:avLst/>
          </a:prstGeom>
          <a:noFill/>
          <a:ln w="9525">
            <a:noFill/>
          </a:ln>
        </p:spPr>
        <p:txBody>
          <a:bodyPr lIns="99048" tIns="49524" rIns="99048" bIns="49524" anchor="b" anchorCtr="0"/>
          <a:p>
            <a:pPr lvl="0" algn="r" defTabSz="990600" eaLnBrk="1" fontAlgn="ctr" hangingPunct="1">
              <a:spcBef>
                <a:spcPct val="0"/>
              </a:spcBef>
              <a:buClr>
                <a:schemeClr val="bg1"/>
              </a:buClr>
            </a:pPr>
            <a:r>
              <a:rPr lang="en-US" altLang="zh-CN" sz="1300" dirty="0">
                <a:latin typeface="Tahoma" panose="020B0604030504040204" pitchFamily="34" charset="0"/>
                <a:ea typeface="宋体" panose="02010600030101010101" pitchFamily="2" charset="-122"/>
              </a:rPr>
              <a:t>13</a:t>
            </a:r>
            <a:endParaRPr lang="en-US" altLang="zh-CN" sz="1300" dirty="0">
              <a:latin typeface="Tahoma" panose="020B0604030504040204" pitchFamily="34" charset="0"/>
              <a:ea typeface="宋体" panose="02010600030101010101" pitchFamily="2" charset="-122"/>
            </a:endParaRPr>
          </a:p>
        </p:txBody>
      </p:sp>
      <p:sp>
        <p:nvSpPr>
          <p:cNvPr id="93188" name="Rectangle 3"/>
          <p:cNvSpPr>
            <a:spLocks noGrp="1" noRot="1" noTextEdit="1"/>
          </p:cNvSpPr>
          <p:nvPr>
            <p:ph type="sldImg"/>
          </p:nvPr>
        </p:nvSpPr>
        <p:spPr>
          <a:xfrm>
            <a:off x="992188" y="768350"/>
            <a:ext cx="5114925" cy="3836988"/>
          </a:xfrm>
        </p:spPr>
      </p:sp>
      <p:sp>
        <p:nvSpPr>
          <p:cNvPr id="93189" name="Rectangle 4"/>
          <p:cNvSpPr>
            <a:spLocks noGrp="1"/>
          </p:cNvSpPr>
          <p:nvPr>
            <p:ph type="body" idx="1"/>
          </p:nvPr>
        </p:nvSpPr>
        <p:spPr>
          <a:xfrm>
            <a:off x="946150" y="4860925"/>
            <a:ext cx="5207000" cy="4605338"/>
          </a:xfrm>
        </p:spPr>
        <p:txBody>
          <a:bodyPr wrap="square" lIns="99048" tIns="49524" rIns="99048" bIns="49524" anchor="t" anchorCtr="0"/>
          <a:p>
            <a:pPr lvl="0" eaLnBrk="1" hangingPunct="1"/>
            <a:endParaRPr lang="zh-CN" altLang="en-US" dirty="0">
              <a:ea typeface="宋体" panose="02010600030101010101" pitchFamily="2" charset="-122"/>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95234" name="Rectangle 7"/>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zh-CN" altLang="en-US" sz="1200" dirty="0">
                <a:latin typeface="Arial" panose="020B0604020202020204" pitchFamily="34" charset="0"/>
                <a:ea typeface="宋体" panose="02010600030101010101" pitchFamily="2" charset="-122"/>
              </a:rPr>
            </a:fld>
            <a:endParaRPr lang="zh-CN" altLang="en-US" sz="1200" dirty="0">
              <a:latin typeface="Arial" panose="020B0604020202020204" pitchFamily="34" charset="0"/>
              <a:ea typeface="宋体" panose="02010600030101010101" pitchFamily="2" charset="-122"/>
            </a:endParaRPr>
          </a:p>
        </p:txBody>
      </p:sp>
      <p:sp>
        <p:nvSpPr>
          <p:cNvPr id="95235" name="Text Box 2"/>
          <p:cNvSpPr txBox="1"/>
          <p:nvPr/>
        </p:nvSpPr>
        <p:spPr>
          <a:xfrm>
            <a:off x="4022725" y="9723438"/>
            <a:ext cx="3076575" cy="511175"/>
          </a:xfrm>
          <a:prstGeom prst="rect">
            <a:avLst/>
          </a:prstGeom>
          <a:noFill/>
          <a:ln w="9525">
            <a:noFill/>
          </a:ln>
        </p:spPr>
        <p:txBody>
          <a:bodyPr lIns="99048" tIns="49524" rIns="99048" bIns="49524" anchor="b" anchorCtr="0"/>
          <a:p>
            <a:pPr lvl="0" algn="r" defTabSz="990600" eaLnBrk="1" fontAlgn="ctr" hangingPunct="1">
              <a:spcBef>
                <a:spcPct val="0"/>
              </a:spcBef>
              <a:buClr>
                <a:schemeClr val="bg1"/>
              </a:buClr>
            </a:pPr>
            <a:r>
              <a:rPr lang="en-US" altLang="zh-CN" sz="1300" dirty="0">
                <a:latin typeface="Tahoma" panose="020B0604030504040204" pitchFamily="34" charset="0"/>
                <a:ea typeface="宋体" panose="02010600030101010101" pitchFamily="2" charset="-122"/>
              </a:rPr>
              <a:t>14</a:t>
            </a:r>
            <a:endParaRPr lang="en-US" altLang="zh-CN" sz="1300" dirty="0">
              <a:latin typeface="Tahoma" panose="020B0604030504040204" pitchFamily="34" charset="0"/>
              <a:ea typeface="宋体" panose="02010600030101010101" pitchFamily="2" charset="-122"/>
            </a:endParaRPr>
          </a:p>
        </p:txBody>
      </p:sp>
      <p:sp>
        <p:nvSpPr>
          <p:cNvPr id="95236" name="Rectangle 3"/>
          <p:cNvSpPr>
            <a:spLocks noGrp="1" noRot="1" noTextEdit="1"/>
          </p:cNvSpPr>
          <p:nvPr>
            <p:ph type="sldImg"/>
          </p:nvPr>
        </p:nvSpPr>
        <p:spPr>
          <a:xfrm>
            <a:off x="992188" y="768350"/>
            <a:ext cx="5114925" cy="3836988"/>
          </a:xfrm>
        </p:spPr>
      </p:sp>
      <p:sp>
        <p:nvSpPr>
          <p:cNvPr id="95237" name="Rectangle 4"/>
          <p:cNvSpPr>
            <a:spLocks noGrp="1"/>
          </p:cNvSpPr>
          <p:nvPr>
            <p:ph type="body" idx="1"/>
          </p:nvPr>
        </p:nvSpPr>
        <p:spPr>
          <a:xfrm>
            <a:off x="946150" y="4860925"/>
            <a:ext cx="5207000" cy="4605338"/>
          </a:xfrm>
        </p:spPr>
        <p:txBody>
          <a:bodyPr wrap="square" lIns="99048" tIns="49524" rIns="99048" bIns="49524" anchor="t" anchorCtr="0"/>
          <a:p>
            <a:pPr lvl="0" eaLnBrk="1" hangingPunct="1"/>
            <a:endParaRPr lang="zh-CN" altLang="en-US" dirty="0">
              <a:ea typeface="宋体" panose="02010600030101010101" pitchFamily="2" charset="-122"/>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97282" name="Rectangle 7"/>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zh-CN" altLang="en-US" sz="1200" dirty="0">
                <a:latin typeface="Arial" panose="020B0604020202020204" pitchFamily="34" charset="0"/>
                <a:ea typeface="宋体" panose="02010600030101010101" pitchFamily="2" charset="-122"/>
              </a:rPr>
            </a:fld>
            <a:endParaRPr lang="zh-CN" altLang="en-US" sz="1200" dirty="0">
              <a:latin typeface="Arial" panose="020B0604020202020204" pitchFamily="34" charset="0"/>
              <a:ea typeface="宋体" panose="02010600030101010101" pitchFamily="2" charset="-122"/>
            </a:endParaRPr>
          </a:p>
        </p:txBody>
      </p:sp>
      <p:sp>
        <p:nvSpPr>
          <p:cNvPr id="97283" name="Text Box 2"/>
          <p:cNvSpPr txBox="1"/>
          <p:nvPr/>
        </p:nvSpPr>
        <p:spPr>
          <a:xfrm>
            <a:off x="4022725" y="9723438"/>
            <a:ext cx="3076575" cy="511175"/>
          </a:xfrm>
          <a:prstGeom prst="rect">
            <a:avLst/>
          </a:prstGeom>
          <a:noFill/>
          <a:ln w="9525">
            <a:noFill/>
          </a:ln>
        </p:spPr>
        <p:txBody>
          <a:bodyPr lIns="99048" tIns="49524" rIns="99048" bIns="49524" anchor="b" anchorCtr="0"/>
          <a:p>
            <a:pPr lvl="0" algn="r" defTabSz="990600" eaLnBrk="1" fontAlgn="ctr" hangingPunct="1">
              <a:spcBef>
                <a:spcPct val="0"/>
              </a:spcBef>
              <a:buClr>
                <a:schemeClr val="bg1"/>
              </a:buClr>
            </a:pPr>
            <a:r>
              <a:rPr lang="en-US" altLang="zh-CN" sz="1300" dirty="0">
                <a:latin typeface="Tahoma" panose="020B0604030504040204" pitchFamily="34" charset="0"/>
                <a:ea typeface="宋体" panose="02010600030101010101" pitchFamily="2" charset="-122"/>
              </a:rPr>
              <a:t>14</a:t>
            </a:r>
            <a:endParaRPr lang="en-US" altLang="zh-CN" sz="1300" dirty="0">
              <a:latin typeface="Tahoma" panose="020B0604030504040204" pitchFamily="34" charset="0"/>
              <a:ea typeface="宋体" panose="02010600030101010101" pitchFamily="2" charset="-122"/>
            </a:endParaRPr>
          </a:p>
        </p:txBody>
      </p:sp>
      <p:sp>
        <p:nvSpPr>
          <p:cNvPr id="97284" name="Rectangle 3"/>
          <p:cNvSpPr>
            <a:spLocks noGrp="1" noRot="1" noTextEdit="1"/>
          </p:cNvSpPr>
          <p:nvPr>
            <p:ph type="sldImg"/>
          </p:nvPr>
        </p:nvSpPr>
        <p:spPr>
          <a:xfrm>
            <a:off x="992188" y="768350"/>
            <a:ext cx="5114925" cy="3836988"/>
          </a:xfrm>
        </p:spPr>
      </p:sp>
      <p:sp>
        <p:nvSpPr>
          <p:cNvPr id="97285" name="Rectangle 4"/>
          <p:cNvSpPr>
            <a:spLocks noGrp="1"/>
          </p:cNvSpPr>
          <p:nvPr>
            <p:ph type="body" idx="1"/>
          </p:nvPr>
        </p:nvSpPr>
        <p:spPr>
          <a:xfrm>
            <a:off x="946150" y="4860925"/>
            <a:ext cx="5207000" cy="4605338"/>
          </a:xfrm>
        </p:spPr>
        <p:txBody>
          <a:bodyPr wrap="square" lIns="99048" tIns="49524" rIns="99048" bIns="49524" anchor="t" anchorCtr="0"/>
          <a:p>
            <a:pPr lvl="0" eaLnBrk="1" hangingPunct="1"/>
            <a:endParaRPr lang="zh-CN" altLang="en-US" dirty="0">
              <a:ea typeface="宋体" panose="02010600030101010101" pitchFamily="2" charset="-122"/>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99330" name="Rectangle 7"/>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zh-CN" altLang="en-US" sz="1200" dirty="0">
                <a:latin typeface="Arial" panose="020B0604020202020204" pitchFamily="34" charset="0"/>
                <a:ea typeface="宋体" panose="02010600030101010101" pitchFamily="2" charset="-122"/>
              </a:rPr>
            </a:fld>
            <a:endParaRPr lang="zh-CN" altLang="en-US" sz="1200" dirty="0">
              <a:latin typeface="Arial" panose="020B0604020202020204" pitchFamily="34" charset="0"/>
              <a:ea typeface="宋体" panose="02010600030101010101" pitchFamily="2" charset="-122"/>
            </a:endParaRPr>
          </a:p>
        </p:txBody>
      </p:sp>
      <p:sp>
        <p:nvSpPr>
          <p:cNvPr id="99331" name="Text Box 2"/>
          <p:cNvSpPr txBox="1"/>
          <p:nvPr/>
        </p:nvSpPr>
        <p:spPr>
          <a:xfrm>
            <a:off x="4022725" y="9723438"/>
            <a:ext cx="3076575" cy="511175"/>
          </a:xfrm>
          <a:prstGeom prst="rect">
            <a:avLst/>
          </a:prstGeom>
          <a:noFill/>
          <a:ln w="9525">
            <a:noFill/>
          </a:ln>
        </p:spPr>
        <p:txBody>
          <a:bodyPr lIns="99048" tIns="49524" rIns="99048" bIns="49524" anchor="b" anchorCtr="0"/>
          <a:p>
            <a:pPr lvl="0" algn="r" defTabSz="990600" eaLnBrk="1" fontAlgn="ctr" hangingPunct="1">
              <a:spcBef>
                <a:spcPct val="0"/>
              </a:spcBef>
              <a:buClr>
                <a:schemeClr val="bg1"/>
              </a:buClr>
            </a:pPr>
            <a:r>
              <a:rPr lang="en-US" altLang="zh-CN" sz="1300" dirty="0">
                <a:latin typeface="Tahoma" panose="020B0604030504040204" pitchFamily="34" charset="0"/>
                <a:ea typeface="宋体" panose="02010600030101010101" pitchFamily="2" charset="-122"/>
              </a:rPr>
              <a:t>15</a:t>
            </a:r>
            <a:endParaRPr lang="en-US" altLang="zh-CN" sz="1300" dirty="0">
              <a:latin typeface="Tahoma" panose="020B0604030504040204" pitchFamily="34" charset="0"/>
              <a:ea typeface="宋体" panose="02010600030101010101" pitchFamily="2" charset="-122"/>
            </a:endParaRPr>
          </a:p>
        </p:txBody>
      </p:sp>
      <p:sp>
        <p:nvSpPr>
          <p:cNvPr id="99332" name="Rectangle 3"/>
          <p:cNvSpPr>
            <a:spLocks noGrp="1" noRot="1" noTextEdit="1"/>
          </p:cNvSpPr>
          <p:nvPr>
            <p:ph type="sldImg"/>
          </p:nvPr>
        </p:nvSpPr>
        <p:spPr>
          <a:xfrm>
            <a:off x="992188" y="768350"/>
            <a:ext cx="5114925" cy="3836988"/>
          </a:xfrm>
        </p:spPr>
      </p:sp>
      <p:sp>
        <p:nvSpPr>
          <p:cNvPr id="99333" name="Rectangle 4"/>
          <p:cNvSpPr>
            <a:spLocks noGrp="1"/>
          </p:cNvSpPr>
          <p:nvPr>
            <p:ph type="body" idx="1"/>
          </p:nvPr>
        </p:nvSpPr>
        <p:spPr>
          <a:xfrm>
            <a:off x="946150" y="4860925"/>
            <a:ext cx="5207000" cy="4605338"/>
          </a:xfrm>
        </p:spPr>
        <p:txBody>
          <a:bodyPr wrap="square" lIns="99048" tIns="49524" rIns="99048" bIns="49524" anchor="t" anchorCtr="0"/>
          <a:p>
            <a:pPr lvl="0" eaLnBrk="1" hangingPunct="1"/>
            <a:endParaRPr lang="zh-CN" altLang="en-US" dirty="0">
              <a:ea typeface="宋体" panose="02010600030101010101" pitchFamily="2" charset="-122"/>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101378" name="Rectangle 7"/>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zh-CN" altLang="en-US" sz="1200" dirty="0">
                <a:latin typeface="Arial" panose="020B0604020202020204" pitchFamily="34" charset="0"/>
                <a:ea typeface="宋体" panose="02010600030101010101" pitchFamily="2" charset="-122"/>
              </a:rPr>
            </a:fld>
            <a:endParaRPr lang="zh-CN" altLang="en-US" sz="1200" dirty="0">
              <a:latin typeface="Arial" panose="020B0604020202020204" pitchFamily="34" charset="0"/>
              <a:ea typeface="宋体" panose="02010600030101010101" pitchFamily="2" charset="-122"/>
            </a:endParaRPr>
          </a:p>
        </p:txBody>
      </p:sp>
      <p:sp>
        <p:nvSpPr>
          <p:cNvPr id="101379" name="Text Box 2"/>
          <p:cNvSpPr txBox="1"/>
          <p:nvPr/>
        </p:nvSpPr>
        <p:spPr>
          <a:xfrm>
            <a:off x="4022725" y="9723438"/>
            <a:ext cx="3076575" cy="511175"/>
          </a:xfrm>
          <a:prstGeom prst="rect">
            <a:avLst/>
          </a:prstGeom>
          <a:noFill/>
          <a:ln w="9525">
            <a:noFill/>
          </a:ln>
        </p:spPr>
        <p:txBody>
          <a:bodyPr lIns="99048" tIns="49524" rIns="99048" bIns="49524" anchor="b" anchorCtr="0"/>
          <a:p>
            <a:pPr lvl="0" algn="r" defTabSz="990600" eaLnBrk="1" fontAlgn="ctr" hangingPunct="1">
              <a:spcBef>
                <a:spcPct val="0"/>
              </a:spcBef>
              <a:buClr>
                <a:schemeClr val="bg1"/>
              </a:buClr>
            </a:pPr>
            <a:r>
              <a:rPr lang="en-US" altLang="zh-CN" sz="1300" dirty="0">
                <a:latin typeface="Tahoma" panose="020B0604030504040204" pitchFamily="34" charset="0"/>
                <a:ea typeface="宋体" panose="02010600030101010101" pitchFamily="2" charset="-122"/>
              </a:rPr>
              <a:t>16</a:t>
            </a:r>
            <a:endParaRPr lang="en-US" altLang="zh-CN" sz="1300" dirty="0">
              <a:latin typeface="Tahoma" panose="020B0604030504040204" pitchFamily="34" charset="0"/>
              <a:ea typeface="宋体" panose="02010600030101010101" pitchFamily="2" charset="-122"/>
            </a:endParaRPr>
          </a:p>
        </p:txBody>
      </p:sp>
      <p:sp>
        <p:nvSpPr>
          <p:cNvPr id="101380" name="Rectangle 3"/>
          <p:cNvSpPr>
            <a:spLocks noGrp="1" noRot="1" noTextEdit="1"/>
          </p:cNvSpPr>
          <p:nvPr>
            <p:ph type="sldImg"/>
          </p:nvPr>
        </p:nvSpPr>
        <p:spPr>
          <a:xfrm>
            <a:off x="992188" y="768350"/>
            <a:ext cx="5114925" cy="3836988"/>
          </a:xfrm>
        </p:spPr>
      </p:sp>
      <p:sp>
        <p:nvSpPr>
          <p:cNvPr id="101381" name="Rectangle 4"/>
          <p:cNvSpPr>
            <a:spLocks noGrp="1"/>
          </p:cNvSpPr>
          <p:nvPr>
            <p:ph type="body" idx="1"/>
          </p:nvPr>
        </p:nvSpPr>
        <p:spPr>
          <a:xfrm>
            <a:off x="946150" y="4860925"/>
            <a:ext cx="5207000" cy="4605338"/>
          </a:xfrm>
        </p:spPr>
        <p:txBody>
          <a:bodyPr wrap="square" lIns="99048" tIns="49524" rIns="99048" bIns="49524" anchor="t" anchorCtr="0"/>
          <a:p>
            <a:pPr lvl="0" eaLnBrk="1" hangingPunct="1"/>
            <a:endParaRPr lang="zh-CN" altLang="en-US" dirty="0">
              <a:ea typeface="宋体" panose="02010600030101010101" pitchFamily="2" charset="-122"/>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103426" name="Rectangle 7"/>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zh-CN" altLang="en-US" sz="1200" dirty="0">
                <a:latin typeface="Arial" panose="020B0604020202020204" pitchFamily="34" charset="0"/>
                <a:ea typeface="宋体" panose="02010600030101010101" pitchFamily="2" charset="-122"/>
              </a:rPr>
            </a:fld>
            <a:endParaRPr lang="zh-CN" altLang="en-US" sz="1200" dirty="0">
              <a:latin typeface="Arial" panose="020B0604020202020204" pitchFamily="34" charset="0"/>
              <a:ea typeface="宋体" panose="02010600030101010101" pitchFamily="2" charset="-122"/>
            </a:endParaRPr>
          </a:p>
        </p:txBody>
      </p:sp>
      <p:sp>
        <p:nvSpPr>
          <p:cNvPr id="103427" name="Text Box 2"/>
          <p:cNvSpPr txBox="1"/>
          <p:nvPr/>
        </p:nvSpPr>
        <p:spPr>
          <a:xfrm>
            <a:off x="4022725" y="9723438"/>
            <a:ext cx="3076575" cy="511175"/>
          </a:xfrm>
          <a:prstGeom prst="rect">
            <a:avLst/>
          </a:prstGeom>
          <a:noFill/>
          <a:ln w="9525">
            <a:noFill/>
          </a:ln>
        </p:spPr>
        <p:txBody>
          <a:bodyPr lIns="99048" tIns="49524" rIns="99048" bIns="49524" anchor="b" anchorCtr="0"/>
          <a:p>
            <a:pPr lvl="0" algn="r" defTabSz="990600" eaLnBrk="1" fontAlgn="ctr" hangingPunct="1">
              <a:spcBef>
                <a:spcPct val="0"/>
              </a:spcBef>
              <a:buClr>
                <a:schemeClr val="bg1"/>
              </a:buClr>
            </a:pPr>
            <a:r>
              <a:rPr lang="en-US" altLang="zh-CN" sz="1300" dirty="0">
                <a:latin typeface="Tahoma" panose="020B0604030504040204" pitchFamily="34" charset="0"/>
                <a:ea typeface="宋体" panose="02010600030101010101" pitchFamily="2" charset="-122"/>
              </a:rPr>
              <a:t>17</a:t>
            </a:r>
            <a:endParaRPr lang="en-US" altLang="zh-CN" sz="1300" dirty="0">
              <a:latin typeface="Tahoma" panose="020B0604030504040204" pitchFamily="34" charset="0"/>
              <a:ea typeface="宋体" panose="02010600030101010101" pitchFamily="2" charset="-122"/>
            </a:endParaRPr>
          </a:p>
        </p:txBody>
      </p:sp>
      <p:sp>
        <p:nvSpPr>
          <p:cNvPr id="103428" name="Rectangle 3"/>
          <p:cNvSpPr>
            <a:spLocks noGrp="1" noRot="1" noTextEdit="1"/>
          </p:cNvSpPr>
          <p:nvPr>
            <p:ph type="sldImg"/>
          </p:nvPr>
        </p:nvSpPr>
        <p:spPr>
          <a:xfrm>
            <a:off x="992188" y="768350"/>
            <a:ext cx="5114925" cy="3836988"/>
          </a:xfrm>
        </p:spPr>
      </p:sp>
      <p:sp>
        <p:nvSpPr>
          <p:cNvPr id="103429" name="Rectangle 4"/>
          <p:cNvSpPr>
            <a:spLocks noGrp="1"/>
          </p:cNvSpPr>
          <p:nvPr>
            <p:ph type="body" idx="1"/>
          </p:nvPr>
        </p:nvSpPr>
        <p:spPr>
          <a:xfrm>
            <a:off x="946150" y="4860925"/>
            <a:ext cx="5207000" cy="4605338"/>
          </a:xfrm>
        </p:spPr>
        <p:txBody>
          <a:bodyPr wrap="square" lIns="99048" tIns="49524" rIns="99048" bIns="49524" anchor="t" anchorCtr="0"/>
          <a:p>
            <a:pPr lvl="0" eaLnBrk="1" hangingPunct="1"/>
            <a:endParaRPr lang="zh-CN" altLang="en-US" dirty="0">
              <a:ea typeface="宋体" panose="02010600030101010101" pitchFamily="2" charset="-122"/>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105474" name="Rectangle 7"/>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zh-CN" altLang="en-US" sz="1200" dirty="0">
                <a:latin typeface="Arial" panose="020B0604020202020204" pitchFamily="34" charset="0"/>
                <a:ea typeface="宋体" panose="02010600030101010101" pitchFamily="2" charset="-122"/>
              </a:rPr>
            </a:fld>
            <a:endParaRPr lang="zh-CN" altLang="en-US" sz="1200" dirty="0">
              <a:latin typeface="Arial" panose="020B0604020202020204" pitchFamily="34" charset="0"/>
              <a:ea typeface="宋体" panose="02010600030101010101" pitchFamily="2" charset="-122"/>
            </a:endParaRPr>
          </a:p>
        </p:txBody>
      </p:sp>
      <p:sp>
        <p:nvSpPr>
          <p:cNvPr id="105475" name="Text Box 2"/>
          <p:cNvSpPr txBox="1"/>
          <p:nvPr/>
        </p:nvSpPr>
        <p:spPr>
          <a:xfrm>
            <a:off x="4022725" y="9723438"/>
            <a:ext cx="3076575" cy="511175"/>
          </a:xfrm>
          <a:prstGeom prst="rect">
            <a:avLst/>
          </a:prstGeom>
          <a:noFill/>
          <a:ln w="9525">
            <a:noFill/>
          </a:ln>
        </p:spPr>
        <p:txBody>
          <a:bodyPr lIns="99048" tIns="49524" rIns="99048" bIns="49524" anchor="b" anchorCtr="0"/>
          <a:p>
            <a:pPr lvl="0" algn="r" defTabSz="990600" eaLnBrk="1" fontAlgn="ctr" hangingPunct="1">
              <a:spcBef>
                <a:spcPct val="0"/>
              </a:spcBef>
              <a:buClr>
                <a:schemeClr val="bg1"/>
              </a:buClr>
            </a:pPr>
            <a:r>
              <a:rPr lang="en-US" altLang="zh-CN" sz="1300" dirty="0">
                <a:latin typeface="Tahoma" panose="020B0604030504040204" pitchFamily="34" charset="0"/>
                <a:ea typeface="宋体" panose="02010600030101010101" pitchFamily="2" charset="-122"/>
              </a:rPr>
              <a:t>18</a:t>
            </a:r>
            <a:endParaRPr lang="en-US" altLang="zh-CN" sz="1300" dirty="0">
              <a:latin typeface="Tahoma" panose="020B0604030504040204" pitchFamily="34" charset="0"/>
              <a:ea typeface="宋体" panose="02010600030101010101" pitchFamily="2" charset="-122"/>
            </a:endParaRPr>
          </a:p>
        </p:txBody>
      </p:sp>
      <p:sp>
        <p:nvSpPr>
          <p:cNvPr id="105476" name="Rectangle 3"/>
          <p:cNvSpPr>
            <a:spLocks noGrp="1" noRot="1" noTextEdit="1"/>
          </p:cNvSpPr>
          <p:nvPr>
            <p:ph type="sldImg"/>
          </p:nvPr>
        </p:nvSpPr>
        <p:spPr>
          <a:xfrm>
            <a:off x="992188" y="768350"/>
            <a:ext cx="5114925" cy="3836988"/>
          </a:xfrm>
        </p:spPr>
      </p:sp>
      <p:sp>
        <p:nvSpPr>
          <p:cNvPr id="105477" name="Rectangle 4"/>
          <p:cNvSpPr>
            <a:spLocks noGrp="1"/>
          </p:cNvSpPr>
          <p:nvPr>
            <p:ph type="body" idx="1"/>
          </p:nvPr>
        </p:nvSpPr>
        <p:spPr>
          <a:xfrm>
            <a:off x="946150" y="4860925"/>
            <a:ext cx="5207000" cy="4605338"/>
          </a:xfrm>
        </p:spPr>
        <p:txBody>
          <a:bodyPr wrap="square" lIns="99048" tIns="49524" rIns="99048" bIns="49524" anchor="t" anchorCtr="0"/>
          <a:p>
            <a:pPr lvl="0" eaLnBrk="1" hangingPunct="1"/>
            <a:endParaRPr lang="zh-CN" altLang="en-US" dirty="0">
              <a:ea typeface="宋体" panose="02010600030101010101" pitchFamily="2" charset="-122"/>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107522" name="Rectangle 7"/>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zh-CN" altLang="en-US" sz="1200" dirty="0">
                <a:latin typeface="Arial" panose="020B0604020202020204" pitchFamily="34" charset="0"/>
                <a:ea typeface="宋体" panose="02010600030101010101" pitchFamily="2" charset="-122"/>
              </a:rPr>
            </a:fld>
            <a:endParaRPr lang="zh-CN" altLang="en-US" sz="1200" dirty="0">
              <a:latin typeface="Arial" panose="020B0604020202020204" pitchFamily="34" charset="0"/>
              <a:ea typeface="宋体" panose="02010600030101010101" pitchFamily="2" charset="-122"/>
            </a:endParaRPr>
          </a:p>
        </p:txBody>
      </p:sp>
      <p:sp>
        <p:nvSpPr>
          <p:cNvPr id="107523" name="Text Box 2"/>
          <p:cNvSpPr txBox="1"/>
          <p:nvPr/>
        </p:nvSpPr>
        <p:spPr>
          <a:xfrm>
            <a:off x="4022725" y="9723438"/>
            <a:ext cx="3076575" cy="511175"/>
          </a:xfrm>
          <a:prstGeom prst="rect">
            <a:avLst/>
          </a:prstGeom>
          <a:noFill/>
          <a:ln w="9525">
            <a:noFill/>
          </a:ln>
        </p:spPr>
        <p:txBody>
          <a:bodyPr lIns="99048" tIns="49524" rIns="99048" bIns="49524" anchor="b" anchorCtr="0"/>
          <a:p>
            <a:pPr lvl="0" algn="r" defTabSz="990600" eaLnBrk="1" fontAlgn="ctr" hangingPunct="1">
              <a:spcBef>
                <a:spcPct val="0"/>
              </a:spcBef>
              <a:buClr>
                <a:schemeClr val="bg1"/>
              </a:buClr>
            </a:pPr>
            <a:r>
              <a:rPr lang="en-US" altLang="zh-CN" sz="1300" dirty="0">
                <a:latin typeface="Tahoma" panose="020B0604030504040204" pitchFamily="34" charset="0"/>
                <a:ea typeface="宋体" panose="02010600030101010101" pitchFamily="2" charset="-122"/>
              </a:rPr>
              <a:t>19</a:t>
            </a:r>
            <a:endParaRPr lang="en-US" altLang="zh-CN" sz="1300" dirty="0">
              <a:latin typeface="Tahoma" panose="020B0604030504040204" pitchFamily="34" charset="0"/>
              <a:ea typeface="宋体" panose="02010600030101010101" pitchFamily="2" charset="-122"/>
            </a:endParaRPr>
          </a:p>
        </p:txBody>
      </p:sp>
      <p:sp>
        <p:nvSpPr>
          <p:cNvPr id="107524" name="Rectangle 3"/>
          <p:cNvSpPr>
            <a:spLocks noGrp="1" noRot="1" noTextEdit="1"/>
          </p:cNvSpPr>
          <p:nvPr>
            <p:ph type="sldImg"/>
          </p:nvPr>
        </p:nvSpPr>
        <p:spPr>
          <a:xfrm>
            <a:off x="992188" y="768350"/>
            <a:ext cx="5114925" cy="3836988"/>
          </a:xfrm>
        </p:spPr>
      </p:sp>
      <p:sp>
        <p:nvSpPr>
          <p:cNvPr id="107525" name="Rectangle 4"/>
          <p:cNvSpPr>
            <a:spLocks noGrp="1"/>
          </p:cNvSpPr>
          <p:nvPr>
            <p:ph type="body" idx="1"/>
          </p:nvPr>
        </p:nvSpPr>
        <p:spPr>
          <a:xfrm>
            <a:off x="946150" y="4860925"/>
            <a:ext cx="5207000" cy="4605338"/>
          </a:xfrm>
        </p:spPr>
        <p:txBody>
          <a:bodyPr wrap="square" lIns="99048" tIns="49524" rIns="99048" bIns="49524" anchor="t" anchorCtr="0"/>
          <a:p>
            <a:pPr lvl="0" eaLnBrk="1" hangingPunct="1"/>
            <a:endParaRPr lang="zh-CN" altLang="en-US" dirty="0">
              <a:ea typeface="宋体" panose="02010600030101010101" pitchFamily="2" charset="-122"/>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109570" name="Rectangle 7"/>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zh-CN" altLang="en-US" sz="1200" dirty="0">
                <a:latin typeface="Arial" panose="020B0604020202020204" pitchFamily="34" charset="0"/>
                <a:ea typeface="宋体" panose="02010600030101010101" pitchFamily="2" charset="-122"/>
              </a:rPr>
            </a:fld>
            <a:endParaRPr lang="zh-CN" altLang="en-US" sz="1200" dirty="0">
              <a:latin typeface="Arial" panose="020B0604020202020204" pitchFamily="34" charset="0"/>
              <a:ea typeface="宋体" panose="02010600030101010101" pitchFamily="2" charset="-122"/>
            </a:endParaRPr>
          </a:p>
        </p:txBody>
      </p:sp>
      <p:sp>
        <p:nvSpPr>
          <p:cNvPr id="109571" name="Text Box 2"/>
          <p:cNvSpPr txBox="1"/>
          <p:nvPr/>
        </p:nvSpPr>
        <p:spPr>
          <a:xfrm>
            <a:off x="4022725" y="9723438"/>
            <a:ext cx="3076575" cy="511175"/>
          </a:xfrm>
          <a:prstGeom prst="rect">
            <a:avLst/>
          </a:prstGeom>
          <a:noFill/>
          <a:ln w="9525">
            <a:noFill/>
          </a:ln>
        </p:spPr>
        <p:txBody>
          <a:bodyPr lIns="99048" tIns="49524" rIns="99048" bIns="49524" anchor="b" anchorCtr="0"/>
          <a:p>
            <a:pPr lvl="0" algn="r" defTabSz="990600" eaLnBrk="1" fontAlgn="ctr" hangingPunct="1">
              <a:spcBef>
                <a:spcPct val="0"/>
              </a:spcBef>
              <a:buClr>
                <a:schemeClr val="bg1"/>
              </a:buClr>
            </a:pPr>
            <a:r>
              <a:rPr lang="en-US" altLang="zh-CN" sz="1300" dirty="0">
                <a:latin typeface="Tahoma" panose="020B0604030504040204" pitchFamily="34" charset="0"/>
                <a:ea typeface="宋体" panose="02010600030101010101" pitchFamily="2" charset="-122"/>
              </a:rPr>
              <a:t>20</a:t>
            </a:r>
            <a:endParaRPr lang="en-US" altLang="zh-CN" sz="1300" dirty="0">
              <a:latin typeface="Tahoma" panose="020B0604030504040204" pitchFamily="34" charset="0"/>
              <a:ea typeface="宋体" panose="02010600030101010101" pitchFamily="2" charset="-122"/>
            </a:endParaRPr>
          </a:p>
        </p:txBody>
      </p:sp>
      <p:sp>
        <p:nvSpPr>
          <p:cNvPr id="109572" name="Rectangle 3"/>
          <p:cNvSpPr>
            <a:spLocks noGrp="1" noRot="1" noTextEdit="1"/>
          </p:cNvSpPr>
          <p:nvPr>
            <p:ph type="sldImg"/>
          </p:nvPr>
        </p:nvSpPr>
        <p:spPr>
          <a:xfrm>
            <a:off x="992188" y="768350"/>
            <a:ext cx="5114925" cy="3836988"/>
          </a:xfrm>
        </p:spPr>
      </p:sp>
      <p:sp>
        <p:nvSpPr>
          <p:cNvPr id="109573" name="Rectangle 4"/>
          <p:cNvSpPr>
            <a:spLocks noGrp="1"/>
          </p:cNvSpPr>
          <p:nvPr>
            <p:ph type="body" idx="1"/>
          </p:nvPr>
        </p:nvSpPr>
        <p:spPr>
          <a:xfrm>
            <a:off x="946150" y="4860925"/>
            <a:ext cx="5207000" cy="4605338"/>
          </a:xfrm>
        </p:spPr>
        <p:txBody>
          <a:bodyPr wrap="square" lIns="99048" tIns="49524" rIns="99048" bIns="49524" anchor="t" anchorCtr="0"/>
          <a:p>
            <a:pPr lvl="0" eaLnBrk="1" hangingPunct="1"/>
            <a:endParaRPr lang="zh-CN" altLang="en-US" dirty="0">
              <a:ea typeface="宋体" panose="02010600030101010101" pitchFamily="2" charset="-122"/>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111618" name="Rectangle 7"/>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zh-CN" altLang="en-US" sz="1200" dirty="0">
                <a:latin typeface="Arial" panose="020B0604020202020204" pitchFamily="34" charset="0"/>
                <a:ea typeface="宋体" panose="02010600030101010101" pitchFamily="2" charset="-122"/>
              </a:rPr>
            </a:fld>
            <a:endParaRPr lang="zh-CN" altLang="en-US" sz="1200" dirty="0">
              <a:latin typeface="Arial" panose="020B0604020202020204" pitchFamily="34" charset="0"/>
              <a:ea typeface="宋体" panose="02010600030101010101" pitchFamily="2" charset="-122"/>
            </a:endParaRPr>
          </a:p>
        </p:txBody>
      </p:sp>
      <p:sp>
        <p:nvSpPr>
          <p:cNvPr id="111619" name="Text Box 2"/>
          <p:cNvSpPr txBox="1"/>
          <p:nvPr/>
        </p:nvSpPr>
        <p:spPr>
          <a:xfrm>
            <a:off x="4022725" y="9723438"/>
            <a:ext cx="3076575" cy="511175"/>
          </a:xfrm>
          <a:prstGeom prst="rect">
            <a:avLst/>
          </a:prstGeom>
          <a:noFill/>
          <a:ln w="9525">
            <a:noFill/>
          </a:ln>
        </p:spPr>
        <p:txBody>
          <a:bodyPr lIns="99048" tIns="49524" rIns="99048" bIns="49524" anchor="b" anchorCtr="0"/>
          <a:p>
            <a:pPr lvl="0" algn="r" defTabSz="990600" eaLnBrk="1" fontAlgn="ctr" hangingPunct="1">
              <a:spcBef>
                <a:spcPct val="0"/>
              </a:spcBef>
              <a:buClr>
                <a:schemeClr val="bg1"/>
              </a:buClr>
            </a:pPr>
            <a:r>
              <a:rPr lang="en-US" altLang="zh-CN" sz="1300" dirty="0">
                <a:latin typeface="Tahoma" panose="020B0604030504040204" pitchFamily="34" charset="0"/>
                <a:ea typeface="宋体" panose="02010600030101010101" pitchFamily="2" charset="-122"/>
              </a:rPr>
              <a:t>21</a:t>
            </a:r>
            <a:endParaRPr lang="en-US" altLang="zh-CN" sz="1300" dirty="0">
              <a:latin typeface="Tahoma" panose="020B0604030504040204" pitchFamily="34" charset="0"/>
              <a:ea typeface="宋体" panose="02010600030101010101" pitchFamily="2" charset="-122"/>
            </a:endParaRPr>
          </a:p>
        </p:txBody>
      </p:sp>
      <p:sp>
        <p:nvSpPr>
          <p:cNvPr id="111620" name="Rectangle 3"/>
          <p:cNvSpPr>
            <a:spLocks noGrp="1" noRot="1" noTextEdit="1"/>
          </p:cNvSpPr>
          <p:nvPr>
            <p:ph type="sldImg"/>
          </p:nvPr>
        </p:nvSpPr>
        <p:spPr>
          <a:xfrm>
            <a:off x="992188" y="768350"/>
            <a:ext cx="5114925" cy="3836988"/>
          </a:xfrm>
        </p:spPr>
      </p:sp>
      <p:sp>
        <p:nvSpPr>
          <p:cNvPr id="111621" name="Rectangle 4"/>
          <p:cNvSpPr>
            <a:spLocks noGrp="1"/>
          </p:cNvSpPr>
          <p:nvPr>
            <p:ph type="body" idx="1"/>
          </p:nvPr>
        </p:nvSpPr>
        <p:spPr>
          <a:xfrm>
            <a:off x="946150" y="4860925"/>
            <a:ext cx="5207000" cy="4605338"/>
          </a:xfrm>
        </p:spPr>
        <p:txBody>
          <a:bodyPr wrap="square" lIns="99048" tIns="49524" rIns="99048" bIns="49524" anchor="t" anchorCtr="0"/>
          <a:p>
            <a:pPr lvl="0" eaLnBrk="1" hangingPunct="1"/>
            <a:endParaRPr lang="zh-CN" altLang="en-US" dirty="0">
              <a:ea typeface="宋体" panose="02010600030101010101" pitchFamily="2" charset="-122"/>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8434" name="Rectangle 7"/>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zh-CN" altLang="en-US" sz="1200" dirty="0">
                <a:latin typeface="Arial" panose="020B0604020202020204" pitchFamily="34" charset="0"/>
                <a:ea typeface="宋体" panose="02010600030101010101" pitchFamily="2" charset="-122"/>
              </a:rPr>
            </a:fld>
            <a:endParaRPr lang="zh-CN" altLang="en-US" sz="1200" dirty="0">
              <a:latin typeface="Arial" panose="020B0604020202020204" pitchFamily="34" charset="0"/>
              <a:ea typeface="宋体" panose="02010600030101010101" pitchFamily="2" charset="-122"/>
            </a:endParaRPr>
          </a:p>
        </p:txBody>
      </p:sp>
      <p:sp>
        <p:nvSpPr>
          <p:cNvPr id="18435" name="Rectangle 2"/>
          <p:cNvSpPr>
            <a:spLocks noRot="1" noTextEdit="1"/>
          </p:cNvSpPr>
          <p:nvPr>
            <p:ph type="sldImg"/>
          </p:nvPr>
        </p:nvSpPr>
        <p:spPr/>
      </p:sp>
      <p:sp>
        <p:nvSpPr>
          <p:cNvPr id="18436" name="Rectangle 3"/>
          <p:cNvSpPr>
            <a:spLocks noGrp="1"/>
          </p:cNvSpPr>
          <p:nvPr>
            <p:ph type="body" idx="1"/>
          </p:nvPr>
        </p:nvSpPr>
        <p:spPr>
          <a:xfrm>
            <a:off x="914400" y="4343400"/>
            <a:ext cx="5029200" cy="4114800"/>
          </a:xfrm>
        </p:spPr>
        <p:txBody>
          <a:bodyPr wrap="square" lIns="91440" tIns="45720" rIns="91440" bIns="45720" anchor="t" anchorCtr="0"/>
          <a:p>
            <a:pPr lvl="0" eaLnBrk="1" hangingPunct="1"/>
            <a:endParaRPr lang="zh-CN" altLang="en-US" dirty="0">
              <a:ea typeface="宋体" panose="02010600030101010101" pitchFamily="2" charset="-122"/>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13666" name="Rectangle 7"/>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zh-CN" altLang="en-US" sz="1200" dirty="0">
                <a:latin typeface="Arial" panose="020B0604020202020204" pitchFamily="34" charset="0"/>
                <a:ea typeface="宋体" panose="02010600030101010101" pitchFamily="2" charset="-122"/>
              </a:rPr>
            </a:fld>
            <a:endParaRPr lang="zh-CN" altLang="en-US" sz="1200" dirty="0">
              <a:latin typeface="Arial" panose="020B0604020202020204" pitchFamily="34" charset="0"/>
              <a:ea typeface="宋体" panose="02010600030101010101" pitchFamily="2" charset="-122"/>
            </a:endParaRPr>
          </a:p>
        </p:txBody>
      </p:sp>
      <p:sp>
        <p:nvSpPr>
          <p:cNvPr id="113667" name="Rectangle 2"/>
          <p:cNvSpPr>
            <a:spLocks noRot="1" noTextEdit="1"/>
          </p:cNvSpPr>
          <p:nvPr>
            <p:ph type="sldImg"/>
          </p:nvPr>
        </p:nvSpPr>
        <p:spPr/>
      </p:sp>
      <p:sp>
        <p:nvSpPr>
          <p:cNvPr id="113668" name="Rectangle 3"/>
          <p:cNvSpPr>
            <a:spLocks noGrp="1"/>
          </p:cNvSpPr>
          <p:nvPr>
            <p:ph type="body" idx="1"/>
          </p:nvPr>
        </p:nvSpPr>
        <p:spPr>
          <a:xfrm>
            <a:off x="914400" y="4343400"/>
            <a:ext cx="5029200" cy="4114800"/>
          </a:xfrm>
        </p:spPr>
        <p:txBody>
          <a:bodyPr wrap="square" lIns="91440" tIns="45720" rIns="91440" bIns="45720" anchor="t" anchorCtr="0"/>
          <a:p>
            <a:pPr lvl="0" eaLnBrk="1" hangingPunct="1"/>
            <a:endParaRPr lang="zh-CN" altLang="en-US" dirty="0">
              <a:ea typeface="宋体" panose="02010600030101010101" pitchFamily="2" charset="-122"/>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115714" name="Rectangle 7"/>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zh-CN" altLang="en-US" sz="1200" dirty="0">
                <a:latin typeface="Arial" panose="020B0604020202020204" pitchFamily="34" charset="0"/>
                <a:ea typeface="宋体" panose="02010600030101010101" pitchFamily="2" charset="-122"/>
              </a:rPr>
            </a:fld>
            <a:endParaRPr lang="zh-CN" altLang="en-US" sz="1200" dirty="0">
              <a:latin typeface="Arial" panose="020B0604020202020204" pitchFamily="34" charset="0"/>
              <a:ea typeface="宋体" panose="02010600030101010101" pitchFamily="2" charset="-122"/>
            </a:endParaRPr>
          </a:p>
        </p:txBody>
      </p:sp>
      <p:sp>
        <p:nvSpPr>
          <p:cNvPr id="115715" name="Text Box 2"/>
          <p:cNvSpPr txBox="1"/>
          <p:nvPr/>
        </p:nvSpPr>
        <p:spPr>
          <a:xfrm>
            <a:off x="4022725" y="9723438"/>
            <a:ext cx="3076575" cy="511175"/>
          </a:xfrm>
          <a:prstGeom prst="rect">
            <a:avLst/>
          </a:prstGeom>
          <a:noFill/>
          <a:ln w="9525">
            <a:noFill/>
          </a:ln>
        </p:spPr>
        <p:txBody>
          <a:bodyPr lIns="99048" tIns="49524" rIns="99048" bIns="49524" anchor="b" anchorCtr="0"/>
          <a:p>
            <a:pPr lvl="0" algn="r" defTabSz="990600" eaLnBrk="1" fontAlgn="ctr" hangingPunct="1">
              <a:spcBef>
                <a:spcPct val="0"/>
              </a:spcBef>
              <a:buClr>
                <a:schemeClr val="bg1"/>
              </a:buClr>
            </a:pPr>
            <a:r>
              <a:rPr lang="en-US" altLang="zh-CN" sz="1300" dirty="0">
                <a:latin typeface="Tahoma" panose="020B0604030504040204" pitchFamily="34" charset="0"/>
                <a:ea typeface="宋体" panose="02010600030101010101" pitchFamily="2" charset="-122"/>
              </a:rPr>
              <a:t>22</a:t>
            </a:r>
            <a:endParaRPr lang="en-US" altLang="zh-CN" sz="1300" dirty="0">
              <a:latin typeface="Tahoma" panose="020B0604030504040204" pitchFamily="34" charset="0"/>
              <a:ea typeface="宋体" panose="02010600030101010101" pitchFamily="2" charset="-122"/>
            </a:endParaRPr>
          </a:p>
        </p:txBody>
      </p:sp>
      <p:sp>
        <p:nvSpPr>
          <p:cNvPr id="115716" name="Rectangle 3"/>
          <p:cNvSpPr>
            <a:spLocks noGrp="1" noRot="1" noTextEdit="1"/>
          </p:cNvSpPr>
          <p:nvPr>
            <p:ph type="sldImg"/>
          </p:nvPr>
        </p:nvSpPr>
        <p:spPr>
          <a:xfrm>
            <a:off x="992188" y="768350"/>
            <a:ext cx="5114925" cy="3836988"/>
          </a:xfrm>
        </p:spPr>
      </p:sp>
      <p:sp>
        <p:nvSpPr>
          <p:cNvPr id="115717" name="Rectangle 4"/>
          <p:cNvSpPr>
            <a:spLocks noGrp="1"/>
          </p:cNvSpPr>
          <p:nvPr>
            <p:ph type="body" idx="1"/>
          </p:nvPr>
        </p:nvSpPr>
        <p:spPr>
          <a:xfrm>
            <a:off x="946150" y="4860925"/>
            <a:ext cx="5207000" cy="4605338"/>
          </a:xfrm>
        </p:spPr>
        <p:txBody>
          <a:bodyPr wrap="square" lIns="99048" tIns="49524" rIns="99048" bIns="49524" anchor="t" anchorCtr="0"/>
          <a:p>
            <a:pPr lvl="0" eaLnBrk="1" hangingPunct="1"/>
            <a:endParaRPr lang="zh-CN" altLang="en-US" dirty="0">
              <a:ea typeface="宋体" panose="02010600030101010101" pitchFamily="2" charset="-122"/>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117762" name="Rectangle 7"/>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zh-CN" altLang="en-US" sz="1200" dirty="0">
                <a:latin typeface="Arial" panose="020B0604020202020204" pitchFamily="34" charset="0"/>
                <a:ea typeface="宋体" panose="02010600030101010101" pitchFamily="2" charset="-122"/>
              </a:rPr>
            </a:fld>
            <a:endParaRPr lang="zh-CN" altLang="en-US" sz="1200" dirty="0">
              <a:latin typeface="Arial" panose="020B0604020202020204" pitchFamily="34" charset="0"/>
              <a:ea typeface="宋体" panose="02010600030101010101" pitchFamily="2" charset="-122"/>
            </a:endParaRPr>
          </a:p>
        </p:txBody>
      </p:sp>
      <p:sp>
        <p:nvSpPr>
          <p:cNvPr id="117763" name="Text Box 2"/>
          <p:cNvSpPr txBox="1"/>
          <p:nvPr/>
        </p:nvSpPr>
        <p:spPr>
          <a:xfrm>
            <a:off x="4022725" y="9723438"/>
            <a:ext cx="3076575" cy="511175"/>
          </a:xfrm>
          <a:prstGeom prst="rect">
            <a:avLst/>
          </a:prstGeom>
          <a:noFill/>
          <a:ln w="9525">
            <a:noFill/>
          </a:ln>
        </p:spPr>
        <p:txBody>
          <a:bodyPr lIns="99048" tIns="49524" rIns="99048" bIns="49524" anchor="b" anchorCtr="0"/>
          <a:p>
            <a:pPr lvl="0" algn="r" defTabSz="990600" eaLnBrk="1" fontAlgn="ctr" hangingPunct="1">
              <a:spcBef>
                <a:spcPct val="0"/>
              </a:spcBef>
              <a:buClr>
                <a:schemeClr val="bg1"/>
              </a:buClr>
            </a:pPr>
            <a:r>
              <a:rPr lang="en-US" altLang="zh-CN" sz="1300" dirty="0">
                <a:latin typeface="Tahoma" panose="020B0604030504040204" pitchFamily="34" charset="0"/>
                <a:ea typeface="宋体" panose="02010600030101010101" pitchFamily="2" charset="-122"/>
              </a:rPr>
              <a:t>23</a:t>
            </a:r>
            <a:endParaRPr lang="en-US" altLang="zh-CN" sz="1300" dirty="0">
              <a:latin typeface="Tahoma" panose="020B0604030504040204" pitchFamily="34" charset="0"/>
              <a:ea typeface="宋体" panose="02010600030101010101" pitchFamily="2" charset="-122"/>
            </a:endParaRPr>
          </a:p>
        </p:txBody>
      </p:sp>
      <p:sp>
        <p:nvSpPr>
          <p:cNvPr id="117764" name="Rectangle 3"/>
          <p:cNvSpPr>
            <a:spLocks noGrp="1" noRot="1" noTextEdit="1"/>
          </p:cNvSpPr>
          <p:nvPr>
            <p:ph type="sldImg"/>
          </p:nvPr>
        </p:nvSpPr>
        <p:spPr>
          <a:xfrm>
            <a:off x="992188" y="768350"/>
            <a:ext cx="5114925" cy="3836988"/>
          </a:xfrm>
        </p:spPr>
      </p:sp>
      <p:sp>
        <p:nvSpPr>
          <p:cNvPr id="117765" name="Rectangle 4"/>
          <p:cNvSpPr>
            <a:spLocks noGrp="1"/>
          </p:cNvSpPr>
          <p:nvPr>
            <p:ph type="body" idx="1"/>
          </p:nvPr>
        </p:nvSpPr>
        <p:spPr>
          <a:xfrm>
            <a:off x="946150" y="4860925"/>
            <a:ext cx="5207000" cy="4605338"/>
          </a:xfrm>
        </p:spPr>
        <p:txBody>
          <a:bodyPr wrap="square" lIns="99048" tIns="49524" rIns="99048" bIns="49524" anchor="t" anchorCtr="0"/>
          <a:p>
            <a:pPr lvl="0" eaLnBrk="1" hangingPunct="1"/>
            <a:endParaRPr lang="zh-CN" altLang="en-US" dirty="0">
              <a:ea typeface="宋体" panose="02010600030101010101" pitchFamily="2" charset="-122"/>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119810" name="Rectangle 7"/>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zh-CN" altLang="en-US" sz="1200" dirty="0">
                <a:latin typeface="Arial" panose="020B0604020202020204" pitchFamily="34" charset="0"/>
                <a:ea typeface="宋体" panose="02010600030101010101" pitchFamily="2" charset="-122"/>
              </a:rPr>
            </a:fld>
            <a:endParaRPr lang="zh-CN" altLang="en-US" sz="1200" dirty="0">
              <a:latin typeface="Arial" panose="020B0604020202020204" pitchFamily="34" charset="0"/>
              <a:ea typeface="宋体" panose="02010600030101010101" pitchFamily="2" charset="-122"/>
            </a:endParaRPr>
          </a:p>
        </p:txBody>
      </p:sp>
      <p:sp>
        <p:nvSpPr>
          <p:cNvPr id="119811" name="Text Box 2"/>
          <p:cNvSpPr txBox="1"/>
          <p:nvPr/>
        </p:nvSpPr>
        <p:spPr>
          <a:xfrm>
            <a:off x="4022725" y="9723438"/>
            <a:ext cx="3076575" cy="511175"/>
          </a:xfrm>
          <a:prstGeom prst="rect">
            <a:avLst/>
          </a:prstGeom>
          <a:noFill/>
          <a:ln w="9525">
            <a:noFill/>
          </a:ln>
        </p:spPr>
        <p:txBody>
          <a:bodyPr lIns="99048" tIns="49524" rIns="99048" bIns="49524" anchor="b" anchorCtr="0"/>
          <a:p>
            <a:pPr lvl="0" algn="r" defTabSz="990600" eaLnBrk="1" fontAlgn="ctr" hangingPunct="1">
              <a:spcBef>
                <a:spcPct val="0"/>
              </a:spcBef>
              <a:buClr>
                <a:schemeClr val="bg1"/>
              </a:buClr>
            </a:pPr>
            <a:r>
              <a:rPr lang="en-US" altLang="zh-CN" sz="1300" dirty="0">
                <a:latin typeface="Tahoma" panose="020B0604030504040204" pitchFamily="34" charset="0"/>
                <a:ea typeface="宋体" panose="02010600030101010101" pitchFamily="2" charset="-122"/>
              </a:rPr>
              <a:t>23</a:t>
            </a:r>
            <a:endParaRPr lang="en-US" altLang="zh-CN" sz="1300" dirty="0">
              <a:latin typeface="Tahoma" panose="020B0604030504040204" pitchFamily="34" charset="0"/>
              <a:ea typeface="宋体" panose="02010600030101010101" pitchFamily="2" charset="-122"/>
            </a:endParaRPr>
          </a:p>
        </p:txBody>
      </p:sp>
      <p:sp>
        <p:nvSpPr>
          <p:cNvPr id="119812" name="Rectangle 3"/>
          <p:cNvSpPr>
            <a:spLocks noGrp="1" noRot="1" noTextEdit="1"/>
          </p:cNvSpPr>
          <p:nvPr>
            <p:ph type="sldImg"/>
          </p:nvPr>
        </p:nvSpPr>
        <p:spPr>
          <a:xfrm>
            <a:off x="992188" y="768350"/>
            <a:ext cx="5114925" cy="3836988"/>
          </a:xfrm>
        </p:spPr>
      </p:sp>
      <p:sp>
        <p:nvSpPr>
          <p:cNvPr id="119813" name="Rectangle 4"/>
          <p:cNvSpPr>
            <a:spLocks noGrp="1"/>
          </p:cNvSpPr>
          <p:nvPr>
            <p:ph type="body" idx="1"/>
          </p:nvPr>
        </p:nvSpPr>
        <p:spPr>
          <a:xfrm>
            <a:off x="946150" y="4860925"/>
            <a:ext cx="5207000" cy="4605338"/>
          </a:xfrm>
        </p:spPr>
        <p:txBody>
          <a:bodyPr wrap="square" lIns="99048" tIns="49524" rIns="99048" bIns="49524" anchor="t" anchorCtr="0"/>
          <a:p>
            <a:pPr lvl="0" eaLnBrk="1" hangingPunct="1"/>
            <a:endParaRPr lang="zh-CN" altLang="en-US" dirty="0">
              <a:ea typeface="宋体" panose="02010600030101010101" pitchFamily="2" charset="-122"/>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121858" name="Rectangle 7"/>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zh-CN" altLang="en-US" sz="1200" dirty="0">
                <a:latin typeface="Arial" panose="020B0604020202020204" pitchFamily="34" charset="0"/>
                <a:ea typeface="宋体" panose="02010600030101010101" pitchFamily="2" charset="-122"/>
              </a:rPr>
            </a:fld>
            <a:endParaRPr lang="zh-CN" altLang="en-US" sz="1200" dirty="0">
              <a:latin typeface="Arial" panose="020B0604020202020204" pitchFamily="34" charset="0"/>
              <a:ea typeface="宋体" panose="02010600030101010101" pitchFamily="2" charset="-122"/>
            </a:endParaRPr>
          </a:p>
        </p:txBody>
      </p:sp>
      <p:sp>
        <p:nvSpPr>
          <p:cNvPr id="121859" name="Text Box 2"/>
          <p:cNvSpPr txBox="1"/>
          <p:nvPr/>
        </p:nvSpPr>
        <p:spPr>
          <a:xfrm>
            <a:off x="4022725" y="9723438"/>
            <a:ext cx="3076575" cy="511175"/>
          </a:xfrm>
          <a:prstGeom prst="rect">
            <a:avLst/>
          </a:prstGeom>
          <a:noFill/>
          <a:ln w="9525">
            <a:noFill/>
          </a:ln>
        </p:spPr>
        <p:txBody>
          <a:bodyPr lIns="99048" tIns="49524" rIns="99048" bIns="49524" anchor="b" anchorCtr="0"/>
          <a:p>
            <a:pPr lvl="0" algn="r" defTabSz="990600" eaLnBrk="1" fontAlgn="ctr" hangingPunct="1">
              <a:spcBef>
                <a:spcPct val="0"/>
              </a:spcBef>
              <a:buClr>
                <a:schemeClr val="bg1"/>
              </a:buClr>
            </a:pPr>
            <a:r>
              <a:rPr lang="en-US" altLang="zh-CN" sz="1300" dirty="0">
                <a:latin typeface="Tahoma" panose="020B0604030504040204" pitchFamily="34" charset="0"/>
                <a:ea typeface="宋体" panose="02010600030101010101" pitchFamily="2" charset="-122"/>
              </a:rPr>
              <a:t>26</a:t>
            </a:r>
            <a:endParaRPr lang="en-US" altLang="zh-CN" sz="1300" dirty="0">
              <a:latin typeface="Tahoma" panose="020B0604030504040204" pitchFamily="34" charset="0"/>
              <a:ea typeface="宋体" panose="02010600030101010101" pitchFamily="2" charset="-122"/>
            </a:endParaRPr>
          </a:p>
        </p:txBody>
      </p:sp>
      <p:sp>
        <p:nvSpPr>
          <p:cNvPr id="121860" name="Rectangle 3"/>
          <p:cNvSpPr>
            <a:spLocks noGrp="1" noRot="1" noTextEdit="1"/>
          </p:cNvSpPr>
          <p:nvPr>
            <p:ph type="sldImg"/>
          </p:nvPr>
        </p:nvSpPr>
        <p:spPr>
          <a:xfrm>
            <a:off x="992188" y="768350"/>
            <a:ext cx="5114925" cy="3836988"/>
          </a:xfrm>
        </p:spPr>
      </p:sp>
      <p:sp>
        <p:nvSpPr>
          <p:cNvPr id="121861" name="Rectangle 4"/>
          <p:cNvSpPr>
            <a:spLocks noGrp="1"/>
          </p:cNvSpPr>
          <p:nvPr>
            <p:ph type="body" idx="1"/>
          </p:nvPr>
        </p:nvSpPr>
        <p:spPr>
          <a:xfrm>
            <a:off x="946150" y="4860925"/>
            <a:ext cx="5207000" cy="4605338"/>
          </a:xfrm>
        </p:spPr>
        <p:txBody>
          <a:bodyPr wrap="square" lIns="99048" tIns="49524" rIns="99048" bIns="49524" anchor="t" anchorCtr="0"/>
          <a:p>
            <a:pPr lvl="0" eaLnBrk="1" hangingPunct="1"/>
            <a:endParaRPr lang="zh-CN" altLang="en-US" dirty="0">
              <a:ea typeface="宋体" panose="02010600030101010101" pitchFamily="2" charset="-122"/>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123906" name="Rectangle 7"/>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zh-CN" altLang="en-US" sz="1200" dirty="0">
                <a:latin typeface="Arial" panose="020B0604020202020204" pitchFamily="34" charset="0"/>
                <a:ea typeface="宋体" panose="02010600030101010101" pitchFamily="2" charset="-122"/>
              </a:rPr>
            </a:fld>
            <a:endParaRPr lang="zh-CN" altLang="en-US" sz="1200" dirty="0">
              <a:latin typeface="Arial" panose="020B0604020202020204" pitchFamily="34" charset="0"/>
              <a:ea typeface="宋体" panose="02010600030101010101" pitchFamily="2" charset="-122"/>
            </a:endParaRPr>
          </a:p>
        </p:txBody>
      </p:sp>
      <p:sp>
        <p:nvSpPr>
          <p:cNvPr id="123907" name="Text Box 2"/>
          <p:cNvSpPr txBox="1"/>
          <p:nvPr/>
        </p:nvSpPr>
        <p:spPr>
          <a:xfrm>
            <a:off x="4022725" y="9723438"/>
            <a:ext cx="3076575" cy="511175"/>
          </a:xfrm>
          <a:prstGeom prst="rect">
            <a:avLst/>
          </a:prstGeom>
          <a:noFill/>
          <a:ln w="9525">
            <a:noFill/>
          </a:ln>
        </p:spPr>
        <p:txBody>
          <a:bodyPr lIns="99048" tIns="49524" rIns="99048" bIns="49524" anchor="b" anchorCtr="0"/>
          <a:p>
            <a:pPr lvl="0" algn="r" defTabSz="990600" eaLnBrk="1" fontAlgn="ctr" hangingPunct="1">
              <a:spcBef>
                <a:spcPct val="0"/>
              </a:spcBef>
              <a:buClr>
                <a:schemeClr val="bg1"/>
              </a:buClr>
            </a:pPr>
            <a:r>
              <a:rPr lang="en-US" altLang="zh-CN" sz="1300" dirty="0">
                <a:latin typeface="Tahoma" panose="020B0604030504040204" pitchFamily="34" charset="0"/>
                <a:ea typeface="宋体" panose="02010600030101010101" pitchFamily="2" charset="-122"/>
              </a:rPr>
              <a:t>27</a:t>
            </a:r>
            <a:endParaRPr lang="en-US" altLang="zh-CN" sz="1300" dirty="0">
              <a:latin typeface="Tahoma" panose="020B0604030504040204" pitchFamily="34" charset="0"/>
              <a:ea typeface="宋体" panose="02010600030101010101" pitchFamily="2" charset="-122"/>
            </a:endParaRPr>
          </a:p>
        </p:txBody>
      </p:sp>
      <p:sp>
        <p:nvSpPr>
          <p:cNvPr id="123908" name="Rectangle 3"/>
          <p:cNvSpPr>
            <a:spLocks noGrp="1" noRot="1" noTextEdit="1"/>
          </p:cNvSpPr>
          <p:nvPr>
            <p:ph type="sldImg"/>
          </p:nvPr>
        </p:nvSpPr>
        <p:spPr>
          <a:xfrm>
            <a:off x="992188" y="768350"/>
            <a:ext cx="5114925" cy="3836988"/>
          </a:xfrm>
        </p:spPr>
      </p:sp>
      <p:sp>
        <p:nvSpPr>
          <p:cNvPr id="123909" name="Rectangle 4"/>
          <p:cNvSpPr>
            <a:spLocks noGrp="1"/>
          </p:cNvSpPr>
          <p:nvPr>
            <p:ph type="body" idx="1"/>
          </p:nvPr>
        </p:nvSpPr>
        <p:spPr>
          <a:xfrm>
            <a:off x="946150" y="4860925"/>
            <a:ext cx="5207000" cy="4605338"/>
          </a:xfrm>
        </p:spPr>
        <p:txBody>
          <a:bodyPr wrap="square" lIns="99048" tIns="49524" rIns="99048" bIns="49524" anchor="t" anchorCtr="0"/>
          <a:p>
            <a:pPr lvl="0" eaLnBrk="1" hangingPunct="1"/>
            <a:endParaRPr lang="zh-CN" altLang="en-US" dirty="0">
              <a:ea typeface="宋体" panose="02010600030101010101" pitchFamily="2" charset="-122"/>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125954" name="Rectangle 7"/>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zh-CN" altLang="en-US" sz="1200" dirty="0">
                <a:latin typeface="Arial" panose="020B0604020202020204" pitchFamily="34" charset="0"/>
                <a:ea typeface="宋体" panose="02010600030101010101" pitchFamily="2" charset="-122"/>
              </a:rPr>
            </a:fld>
            <a:endParaRPr lang="zh-CN" altLang="en-US" sz="1200" dirty="0">
              <a:latin typeface="Arial" panose="020B0604020202020204" pitchFamily="34" charset="0"/>
              <a:ea typeface="宋体" panose="02010600030101010101" pitchFamily="2" charset="-122"/>
            </a:endParaRPr>
          </a:p>
        </p:txBody>
      </p:sp>
      <p:sp>
        <p:nvSpPr>
          <p:cNvPr id="125955" name="Text Box 2"/>
          <p:cNvSpPr txBox="1"/>
          <p:nvPr/>
        </p:nvSpPr>
        <p:spPr>
          <a:xfrm>
            <a:off x="4022725" y="9723438"/>
            <a:ext cx="3076575" cy="511175"/>
          </a:xfrm>
          <a:prstGeom prst="rect">
            <a:avLst/>
          </a:prstGeom>
          <a:noFill/>
          <a:ln w="9525">
            <a:noFill/>
          </a:ln>
        </p:spPr>
        <p:txBody>
          <a:bodyPr lIns="99048" tIns="49524" rIns="99048" bIns="49524" anchor="b" anchorCtr="0"/>
          <a:p>
            <a:pPr lvl="0" algn="r" defTabSz="990600" eaLnBrk="1" fontAlgn="ctr" hangingPunct="1">
              <a:spcBef>
                <a:spcPct val="0"/>
              </a:spcBef>
              <a:buClr>
                <a:schemeClr val="bg1"/>
              </a:buClr>
            </a:pPr>
            <a:r>
              <a:rPr lang="en-US" altLang="zh-CN" sz="1300" dirty="0">
                <a:latin typeface="Tahoma" panose="020B0604030504040204" pitchFamily="34" charset="0"/>
                <a:ea typeface="宋体" panose="02010600030101010101" pitchFamily="2" charset="-122"/>
              </a:rPr>
              <a:t>28</a:t>
            </a:r>
            <a:endParaRPr lang="en-US" altLang="zh-CN" sz="1300" dirty="0">
              <a:latin typeface="Tahoma" panose="020B0604030504040204" pitchFamily="34" charset="0"/>
              <a:ea typeface="宋体" panose="02010600030101010101" pitchFamily="2" charset="-122"/>
            </a:endParaRPr>
          </a:p>
        </p:txBody>
      </p:sp>
      <p:sp>
        <p:nvSpPr>
          <p:cNvPr id="125956" name="Rectangle 3"/>
          <p:cNvSpPr>
            <a:spLocks noGrp="1" noRot="1" noTextEdit="1"/>
          </p:cNvSpPr>
          <p:nvPr>
            <p:ph type="sldImg"/>
          </p:nvPr>
        </p:nvSpPr>
        <p:spPr>
          <a:xfrm>
            <a:off x="992188" y="768350"/>
            <a:ext cx="5114925" cy="3836988"/>
          </a:xfrm>
        </p:spPr>
      </p:sp>
      <p:sp>
        <p:nvSpPr>
          <p:cNvPr id="125957" name="Rectangle 4"/>
          <p:cNvSpPr>
            <a:spLocks noGrp="1"/>
          </p:cNvSpPr>
          <p:nvPr>
            <p:ph type="body" idx="1"/>
          </p:nvPr>
        </p:nvSpPr>
        <p:spPr>
          <a:xfrm>
            <a:off x="946150" y="4860925"/>
            <a:ext cx="5207000" cy="4605338"/>
          </a:xfrm>
        </p:spPr>
        <p:txBody>
          <a:bodyPr wrap="square" lIns="99048" tIns="49524" rIns="99048" bIns="49524" anchor="t" anchorCtr="0"/>
          <a:p>
            <a:pPr lvl="0" eaLnBrk="1" hangingPunct="1"/>
            <a:endParaRPr lang="zh-CN" altLang="en-US" dirty="0">
              <a:ea typeface="宋体" panose="02010600030101010101" pitchFamily="2" charset="-122"/>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128002" name="Rectangle 7"/>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zh-CN" altLang="en-US" sz="1200" dirty="0">
                <a:latin typeface="Arial" panose="020B0604020202020204" pitchFamily="34" charset="0"/>
                <a:ea typeface="宋体" panose="02010600030101010101" pitchFamily="2" charset="-122"/>
              </a:rPr>
            </a:fld>
            <a:endParaRPr lang="zh-CN" altLang="en-US" sz="1200" dirty="0">
              <a:latin typeface="Arial" panose="020B0604020202020204" pitchFamily="34" charset="0"/>
              <a:ea typeface="宋体" panose="02010600030101010101" pitchFamily="2" charset="-122"/>
            </a:endParaRPr>
          </a:p>
        </p:txBody>
      </p:sp>
      <p:sp>
        <p:nvSpPr>
          <p:cNvPr id="128003" name="Text Box 2"/>
          <p:cNvSpPr txBox="1"/>
          <p:nvPr/>
        </p:nvSpPr>
        <p:spPr>
          <a:xfrm>
            <a:off x="4022725" y="9723438"/>
            <a:ext cx="3076575" cy="511175"/>
          </a:xfrm>
          <a:prstGeom prst="rect">
            <a:avLst/>
          </a:prstGeom>
          <a:noFill/>
          <a:ln w="9525">
            <a:noFill/>
          </a:ln>
        </p:spPr>
        <p:txBody>
          <a:bodyPr lIns="99048" tIns="49524" rIns="99048" bIns="49524" anchor="b" anchorCtr="0"/>
          <a:p>
            <a:pPr lvl="0" algn="r" defTabSz="990600" eaLnBrk="1" fontAlgn="ctr" hangingPunct="1">
              <a:spcBef>
                <a:spcPct val="0"/>
              </a:spcBef>
              <a:buClr>
                <a:schemeClr val="bg1"/>
              </a:buClr>
            </a:pPr>
            <a:r>
              <a:rPr lang="en-US" altLang="zh-CN" sz="1300" dirty="0">
                <a:latin typeface="Tahoma" panose="020B0604030504040204" pitchFamily="34" charset="0"/>
                <a:ea typeface="宋体" panose="02010600030101010101" pitchFamily="2" charset="-122"/>
              </a:rPr>
              <a:t>29</a:t>
            </a:r>
            <a:endParaRPr lang="en-US" altLang="zh-CN" sz="1300" dirty="0">
              <a:latin typeface="Tahoma" panose="020B0604030504040204" pitchFamily="34" charset="0"/>
              <a:ea typeface="宋体" panose="02010600030101010101" pitchFamily="2" charset="-122"/>
            </a:endParaRPr>
          </a:p>
        </p:txBody>
      </p:sp>
      <p:sp>
        <p:nvSpPr>
          <p:cNvPr id="128004" name="Rectangle 3"/>
          <p:cNvSpPr>
            <a:spLocks noGrp="1" noRot="1" noTextEdit="1"/>
          </p:cNvSpPr>
          <p:nvPr>
            <p:ph type="sldImg"/>
          </p:nvPr>
        </p:nvSpPr>
        <p:spPr>
          <a:xfrm>
            <a:off x="992188" y="768350"/>
            <a:ext cx="5114925" cy="3836988"/>
          </a:xfrm>
        </p:spPr>
      </p:sp>
      <p:sp>
        <p:nvSpPr>
          <p:cNvPr id="128005" name="Rectangle 4"/>
          <p:cNvSpPr>
            <a:spLocks noGrp="1"/>
          </p:cNvSpPr>
          <p:nvPr>
            <p:ph type="body" idx="1"/>
          </p:nvPr>
        </p:nvSpPr>
        <p:spPr>
          <a:xfrm>
            <a:off x="946150" y="4860925"/>
            <a:ext cx="5207000" cy="4605338"/>
          </a:xfrm>
        </p:spPr>
        <p:txBody>
          <a:bodyPr wrap="square" lIns="99048" tIns="49524" rIns="99048" bIns="49524" anchor="t" anchorCtr="0"/>
          <a:p>
            <a:pPr lvl="0" eaLnBrk="1" hangingPunct="1"/>
            <a:endParaRPr lang="zh-CN" altLang="en-US" dirty="0">
              <a:ea typeface="宋体" panose="02010600030101010101" pitchFamily="2" charset="-122"/>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130050" name="Rectangle 7"/>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zh-CN" altLang="en-US" sz="1200" dirty="0">
                <a:latin typeface="Arial" panose="020B0604020202020204" pitchFamily="34" charset="0"/>
                <a:ea typeface="宋体" panose="02010600030101010101" pitchFamily="2" charset="-122"/>
              </a:rPr>
            </a:fld>
            <a:endParaRPr lang="zh-CN" altLang="en-US" sz="1200" dirty="0">
              <a:latin typeface="Arial" panose="020B0604020202020204" pitchFamily="34" charset="0"/>
              <a:ea typeface="宋体" panose="02010600030101010101" pitchFamily="2" charset="-122"/>
            </a:endParaRPr>
          </a:p>
        </p:txBody>
      </p:sp>
      <p:sp>
        <p:nvSpPr>
          <p:cNvPr id="130051" name="Text Box 2"/>
          <p:cNvSpPr txBox="1"/>
          <p:nvPr/>
        </p:nvSpPr>
        <p:spPr>
          <a:xfrm>
            <a:off x="4022725" y="9723438"/>
            <a:ext cx="3076575" cy="511175"/>
          </a:xfrm>
          <a:prstGeom prst="rect">
            <a:avLst/>
          </a:prstGeom>
          <a:noFill/>
          <a:ln w="9525">
            <a:noFill/>
          </a:ln>
        </p:spPr>
        <p:txBody>
          <a:bodyPr lIns="99048" tIns="49524" rIns="99048" bIns="49524" anchor="b" anchorCtr="0"/>
          <a:p>
            <a:pPr lvl="0" algn="r" defTabSz="990600" eaLnBrk="1" fontAlgn="ctr" hangingPunct="1">
              <a:spcBef>
                <a:spcPct val="0"/>
              </a:spcBef>
              <a:buClr>
                <a:schemeClr val="bg1"/>
              </a:buClr>
            </a:pPr>
            <a:r>
              <a:rPr lang="en-US" altLang="zh-CN" sz="1300" dirty="0">
                <a:latin typeface="Tahoma" panose="020B0604030504040204" pitchFamily="34" charset="0"/>
                <a:ea typeface="宋体" panose="02010600030101010101" pitchFamily="2" charset="-122"/>
              </a:rPr>
              <a:t>23</a:t>
            </a:r>
            <a:endParaRPr lang="en-US" altLang="zh-CN" sz="1300" dirty="0">
              <a:latin typeface="Tahoma" panose="020B0604030504040204" pitchFamily="34" charset="0"/>
              <a:ea typeface="宋体" panose="02010600030101010101" pitchFamily="2" charset="-122"/>
            </a:endParaRPr>
          </a:p>
        </p:txBody>
      </p:sp>
      <p:sp>
        <p:nvSpPr>
          <p:cNvPr id="130052" name="Rectangle 3"/>
          <p:cNvSpPr>
            <a:spLocks noGrp="1" noRot="1" noTextEdit="1"/>
          </p:cNvSpPr>
          <p:nvPr>
            <p:ph type="sldImg"/>
          </p:nvPr>
        </p:nvSpPr>
        <p:spPr>
          <a:xfrm>
            <a:off x="992188" y="768350"/>
            <a:ext cx="5114925" cy="3836988"/>
          </a:xfrm>
        </p:spPr>
      </p:sp>
      <p:sp>
        <p:nvSpPr>
          <p:cNvPr id="130053" name="Rectangle 4"/>
          <p:cNvSpPr>
            <a:spLocks noGrp="1"/>
          </p:cNvSpPr>
          <p:nvPr>
            <p:ph type="body" idx="1"/>
          </p:nvPr>
        </p:nvSpPr>
        <p:spPr>
          <a:xfrm>
            <a:off x="946150" y="4860925"/>
            <a:ext cx="5207000" cy="4605338"/>
          </a:xfrm>
        </p:spPr>
        <p:txBody>
          <a:bodyPr wrap="square" lIns="99048" tIns="49524" rIns="99048" bIns="49524" anchor="t" anchorCtr="0"/>
          <a:p>
            <a:pPr lvl="0" eaLnBrk="1" hangingPunct="1"/>
            <a:endParaRPr lang="zh-CN" altLang="en-US" dirty="0">
              <a:ea typeface="宋体" panose="02010600030101010101" pitchFamily="2" charset="-122"/>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132098" name="Rectangle 7"/>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zh-CN" altLang="en-US" sz="1200" dirty="0">
                <a:latin typeface="Arial" panose="020B0604020202020204" pitchFamily="34" charset="0"/>
                <a:ea typeface="宋体" panose="02010600030101010101" pitchFamily="2" charset="-122"/>
              </a:rPr>
            </a:fld>
            <a:endParaRPr lang="zh-CN" altLang="en-US" sz="1200" dirty="0">
              <a:latin typeface="Arial" panose="020B0604020202020204" pitchFamily="34" charset="0"/>
              <a:ea typeface="宋体" panose="02010600030101010101" pitchFamily="2" charset="-122"/>
            </a:endParaRPr>
          </a:p>
        </p:txBody>
      </p:sp>
      <p:sp>
        <p:nvSpPr>
          <p:cNvPr id="132099" name="Text Box 2"/>
          <p:cNvSpPr txBox="1"/>
          <p:nvPr/>
        </p:nvSpPr>
        <p:spPr>
          <a:xfrm>
            <a:off x="4022725" y="9723438"/>
            <a:ext cx="3076575" cy="511175"/>
          </a:xfrm>
          <a:prstGeom prst="rect">
            <a:avLst/>
          </a:prstGeom>
          <a:noFill/>
          <a:ln w="9525">
            <a:noFill/>
          </a:ln>
        </p:spPr>
        <p:txBody>
          <a:bodyPr lIns="99048" tIns="49524" rIns="99048" bIns="49524" anchor="b" anchorCtr="0"/>
          <a:p>
            <a:pPr lvl="0" algn="r" defTabSz="990600" eaLnBrk="1" fontAlgn="ctr" hangingPunct="1">
              <a:spcBef>
                <a:spcPct val="0"/>
              </a:spcBef>
              <a:buClr>
                <a:schemeClr val="bg1"/>
              </a:buClr>
            </a:pPr>
            <a:r>
              <a:rPr lang="en-US" altLang="zh-CN" sz="1300" dirty="0">
                <a:latin typeface="Tahoma" panose="020B0604030504040204" pitchFamily="34" charset="0"/>
                <a:ea typeface="宋体" panose="02010600030101010101" pitchFamily="2" charset="-122"/>
              </a:rPr>
              <a:t>30</a:t>
            </a:r>
            <a:endParaRPr lang="en-US" altLang="zh-CN" sz="1300" dirty="0">
              <a:latin typeface="Tahoma" panose="020B0604030504040204" pitchFamily="34" charset="0"/>
              <a:ea typeface="宋体" panose="02010600030101010101" pitchFamily="2" charset="-122"/>
            </a:endParaRPr>
          </a:p>
        </p:txBody>
      </p:sp>
      <p:sp>
        <p:nvSpPr>
          <p:cNvPr id="132100" name="Rectangle 3"/>
          <p:cNvSpPr>
            <a:spLocks noGrp="1" noRot="1" noTextEdit="1"/>
          </p:cNvSpPr>
          <p:nvPr>
            <p:ph type="sldImg"/>
          </p:nvPr>
        </p:nvSpPr>
        <p:spPr>
          <a:xfrm>
            <a:off x="992188" y="768350"/>
            <a:ext cx="5114925" cy="3836988"/>
          </a:xfrm>
        </p:spPr>
      </p:sp>
      <p:sp>
        <p:nvSpPr>
          <p:cNvPr id="132101" name="Rectangle 4"/>
          <p:cNvSpPr>
            <a:spLocks noGrp="1"/>
          </p:cNvSpPr>
          <p:nvPr>
            <p:ph type="body" idx="1"/>
          </p:nvPr>
        </p:nvSpPr>
        <p:spPr>
          <a:xfrm>
            <a:off x="946150" y="4860925"/>
            <a:ext cx="5207000" cy="4605338"/>
          </a:xfrm>
        </p:spPr>
        <p:txBody>
          <a:bodyPr wrap="square" lIns="99048" tIns="49524" rIns="99048" bIns="49524" anchor="t" anchorCtr="0"/>
          <a:p>
            <a:pPr lvl="0" eaLnBrk="1" hangingPunct="1"/>
            <a:endParaRPr lang="zh-CN" altLang="en-US" dirty="0">
              <a:ea typeface="宋体" panose="02010600030101010101" pitchFamily="2" charset="-122"/>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0482" name="Rectangle 7"/>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zh-CN" altLang="en-US" sz="1200" dirty="0">
                <a:latin typeface="Arial" panose="020B0604020202020204" pitchFamily="34" charset="0"/>
                <a:ea typeface="宋体" panose="02010600030101010101" pitchFamily="2" charset="-122"/>
              </a:rPr>
            </a:fld>
            <a:endParaRPr lang="zh-CN" altLang="en-US" sz="1200" dirty="0">
              <a:latin typeface="Arial" panose="020B0604020202020204" pitchFamily="34" charset="0"/>
              <a:ea typeface="宋体" panose="02010600030101010101" pitchFamily="2" charset="-122"/>
            </a:endParaRPr>
          </a:p>
        </p:txBody>
      </p:sp>
      <p:sp>
        <p:nvSpPr>
          <p:cNvPr id="20483" name="Rectangle 2"/>
          <p:cNvSpPr>
            <a:spLocks noRot="1" noTextEdit="1"/>
          </p:cNvSpPr>
          <p:nvPr>
            <p:ph type="sldImg"/>
          </p:nvPr>
        </p:nvSpPr>
        <p:spPr/>
      </p:sp>
      <p:sp>
        <p:nvSpPr>
          <p:cNvPr id="20484" name="Rectangle 3"/>
          <p:cNvSpPr>
            <a:spLocks noGrp="1"/>
          </p:cNvSpPr>
          <p:nvPr>
            <p:ph type="body" idx="1"/>
          </p:nvPr>
        </p:nvSpPr>
        <p:spPr>
          <a:xfrm>
            <a:off x="914400" y="4343400"/>
            <a:ext cx="5029200" cy="4114800"/>
          </a:xfrm>
        </p:spPr>
        <p:txBody>
          <a:bodyPr wrap="square" lIns="91440" tIns="45720" rIns="91440" bIns="45720" anchor="t" anchorCtr="0"/>
          <a:p>
            <a:pPr lvl="0" eaLnBrk="1" hangingPunct="1"/>
            <a:endParaRPr lang="zh-CN" altLang="en-US" dirty="0">
              <a:ea typeface="宋体" panose="02010600030101010101" pitchFamily="2" charset="-122"/>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134146" name="Rectangle 7"/>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zh-CN" altLang="en-US" sz="1200" dirty="0">
                <a:latin typeface="Arial" panose="020B0604020202020204" pitchFamily="34" charset="0"/>
                <a:ea typeface="宋体" panose="02010600030101010101" pitchFamily="2" charset="-122"/>
              </a:rPr>
            </a:fld>
            <a:endParaRPr lang="zh-CN" altLang="en-US" sz="1200" dirty="0">
              <a:latin typeface="Arial" panose="020B0604020202020204" pitchFamily="34" charset="0"/>
              <a:ea typeface="宋体" panose="02010600030101010101" pitchFamily="2" charset="-122"/>
            </a:endParaRPr>
          </a:p>
        </p:txBody>
      </p:sp>
      <p:sp>
        <p:nvSpPr>
          <p:cNvPr id="134147" name="Text Box 2"/>
          <p:cNvSpPr txBox="1"/>
          <p:nvPr/>
        </p:nvSpPr>
        <p:spPr>
          <a:xfrm>
            <a:off x="4022725" y="9723438"/>
            <a:ext cx="3076575" cy="511175"/>
          </a:xfrm>
          <a:prstGeom prst="rect">
            <a:avLst/>
          </a:prstGeom>
          <a:noFill/>
          <a:ln w="9525">
            <a:noFill/>
          </a:ln>
        </p:spPr>
        <p:txBody>
          <a:bodyPr lIns="99048" tIns="49524" rIns="99048" bIns="49524" anchor="b" anchorCtr="0"/>
          <a:p>
            <a:pPr lvl="0" algn="r" defTabSz="990600" eaLnBrk="1" fontAlgn="ctr" hangingPunct="1">
              <a:spcBef>
                <a:spcPct val="0"/>
              </a:spcBef>
              <a:buClr>
                <a:schemeClr val="bg1"/>
              </a:buClr>
            </a:pPr>
            <a:r>
              <a:rPr lang="en-US" altLang="zh-CN" sz="1300" dirty="0">
                <a:latin typeface="Tahoma" panose="020B0604030504040204" pitchFamily="34" charset="0"/>
                <a:ea typeface="宋体" panose="02010600030101010101" pitchFamily="2" charset="-122"/>
              </a:rPr>
              <a:t>30</a:t>
            </a:r>
            <a:endParaRPr lang="en-US" altLang="zh-CN" sz="1300" dirty="0">
              <a:latin typeface="Tahoma" panose="020B0604030504040204" pitchFamily="34" charset="0"/>
              <a:ea typeface="宋体" panose="02010600030101010101" pitchFamily="2" charset="-122"/>
            </a:endParaRPr>
          </a:p>
        </p:txBody>
      </p:sp>
      <p:sp>
        <p:nvSpPr>
          <p:cNvPr id="134148" name="Rectangle 3"/>
          <p:cNvSpPr>
            <a:spLocks noGrp="1" noRot="1" noTextEdit="1"/>
          </p:cNvSpPr>
          <p:nvPr>
            <p:ph type="sldImg"/>
          </p:nvPr>
        </p:nvSpPr>
        <p:spPr>
          <a:xfrm>
            <a:off x="992188" y="768350"/>
            <a:ext cx="5114925" cy="3836988"/>
          </a:xfrm>
        </p:spPr>
      </p:sp>
      <p:sp>
        <p:nvSpPr>
          <p:cNvPr id="134149" name="Rectangle 4"/>
          <p:cNvSpPr>
            <a:spLocks noGrp="1"/>
          </p:cNvSpPr>
          <p:nvPr>
            <p:ph type="body" idx="1"/>
          </p:nvPr>
        </p:nvSpPr>
        <p:spPr>
          <a:xfrm>
            <a:off x="946150" y="4860925"/>
            <a:ext cx="5207000" cy="4605338"/>
          </a:xfrm>
        </p:spPr>
        <p:txBody>
          <a:bodyPr wrap="square" lIns="99048" tIns="49524" rIns="99048" bIns="49524" anchor="t" anchorCtr="0"/>
          <a:p>
            <a:pPr lvl="0" eaLnBrk="1" hangingPunct="1"/>
            <a:endParaRPr lang="zh-CN" altLang="en-US" dirty="0">
              <a:ea typeface="宋体" panose="02010600030101010101" pitchFamily="2" charset="-122"/>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136194" name="Rectangle 7"/>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zh-CN" altLang="en-US" sz="1200" dirty="0">
                <a:latin typeface="Arial" panose="020B0604020202020204" pitchFamily="34" charset="0"/>
                <a:ea typeface="宋体" panose="02010600030101010101" pitchFamily="2" charset="-122"/>
              </a:rPr>
            </a:fld>
            <a:endParaRPr lang="zh-CN" altLang="en-US" sz="1200" dirty="0">
              <a:latin typeface="Arial" panose="020B0604020202020204" pitchFamily="34" charset="0"/>
              <a:ea typeface="宋体" panose="02010600030101010101" pitchFamily="2" charset="-122"/>
            </a:endParaRPr>
          </a:p>
        </p:txBody>
      </p:sp>
      <p:sp>
        <p:nvSpPr>
          <p:cNvPr id="136195" name="Text Box 2"/>
          <p:cNvSpPr txBox="1"/>
          <p:nvPr/>
        </p:nvSpPr>
        <p:spPr>
          <a:xfrm>
            <a:off x="4022725" y="9723438"/>
            <a:ext cx="3076575" cy="511175"/>
          </a:xfrm>
          <a:prstGeom prst="rect">
            <a:avLst/>
          </a:prstGeom>
          <a:noFill/>
          <a:ln w="9525">
            <a:noFill/>
          </a:ln>
        </p:spPr>
        <p:txBody>
          <a:bodyPr lIns="99048" tIns="49524" rIns="99048" bIns="49524" anchor="b" anchorCtr="0"/>
          <a:p>
            <a:pPr lvl="0" algn="r" defTabSz="990600" eaLnBrk="1" fontAlgn="ctr" hangingPunct="1">
              <a:spcBef>
                <a:spcPct val="0"/>
              </a:spcBef>
              <a:buClr>
                <a:schemeClr val="bg1"/>
              </a:buClr>
            </a:pPr>
            <a:r>
              <a:rPr lang="en-US" altLang="zh-CN" sz="1300" dirty="0">
                <a:latin typeface="Tahoma" panose="020B0604030504040204" pitchFamily="34" charset="0"/>
                <a:ea typeface="宋体" panose="02010600030101010101" pitchFamily="2" charset="-122"/>
              </a:rPr>
              <a:t>31</a:t>
            </a:r>
            <a:endParaRPr lang="en-US" altLang="zh-CN" sz="1300" dirty="0">
              <a:latin typeface="Tahoma" panose="020B0604030504040204" pitchFamily="34" charset="0"/>
              <a:ea typeface="宋体" panose="02010600030101010101" pitchFamily="2" charset="-122"/>
            </a:endParaRPr>
          </a:p>
        </p:txBody>
      </p:sp>
      <p:sp>
        <p:nvSpPr>
          <p:cNvPr id="136196" name="Rectangle 3"/>
          <p:cNvSpPr>
            <a:spLocks noGrp="1" noRot="1" noTextEdit="1"/>
          </p:cNvSpPr>
          <p:nvPr>
            <p:ph type="sldImg"/>
          </p:nvPr>
        </p:nvSpPr>
        <p:spPr>
          <a:xfrm>
            <a:off x="992188" y="768350"/>
            <a:ext cx="5114925" cy="3836988"/>
          </a:xfrm>
        </p:spPr>
      </p:sp>
      <p:sp>
        <p:nvSpPr>
          <p:cNvPr id="136197" name="Rectangle 4"/>
          <p:cNvSpPr>
            <a:spLocks noGrp="1"/>
          </p:cNvSpPr>
          <p:nvPr>
            <p:ph type="body" idx="1"/>
          </p:nvPr>
        </p:nvSpPr>
        <p:spPr>
          <a:xfrm>
            <a:off x="946150" y="4860925"/>
            <a:ext cx="5207000" cy="4605338"/>
          </a:xfrm>
        </p:spPr>
        <p:txBody>
          <a:bodyPr wrap="square" lIns="99048" tIns="49524" rIns="99048" bIns="49524" anchor="t" anchorCtr="0"/>
          <a:p>
            <a:pPr lvl="0" eaLnBrk="1" hangingPunct="1"/>
            <a:endParaRPr lang="zh-CN" altLang="en-US" dirty="0">
              <a:ea typeface="宋体" panose="02010600030101010101" pitchFamily="2" charset="-122"/>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138242" name="Rectangle 7"/>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zh-CN" altLang="en-US" sz="1200" dirty="0">
                <a:latin typeface="Arial" panose="020B0604020202020204" pitchFamily="34" charset="0"/>
                <a:ea typeface="宋体" panose="02010600030101010101" pitchFamily="2" charset="-122"/>
              </a:rPr>
            </a:fld>
            <a:endParaRPr lang="zh-CN" altLang="en-US" sz="1200" dirty="0">
              <a:latin typeface="Arial" panose="020B0604020202020204" pitchFamily="34" charset="0"/>
              <a:ea typeface="宋体" panose="02010600030101010101" pitchFamily="2" charset="-122"/>
            </a:endParaRPr>
          </a:p>
        </p:txBody>
      </p:sp>
      <p:sp>
        <p:nvSpPr>
          <p:cNvPr id="138243" name="Text Box 2"/>
          <p:cNvSpPr txBox="1"/>
          <p:nvPr/>
        </p:nvSpPr>
        <p:spPr>
          <a:xfrm>
            <a:off x="4022725" y="9723438"/>
            <a:ext cx="3076575" cy="511175"/>
          </a:xfrm>
          <a:prstGeom prst="rect">
            <a:avLst/>
          </a:prstGeom>
          <a:noFill/>
          <a:ln w="9525">
            <a:noFill/>
          </a:ln>
        </p:spPr>
        <p:txBody>
          <a:bodyPr lIns="99048" tIns="49524" rIns="99048" bIns="49524" anchor="b" anchorCtr="0"/>
          <a:p>
            <a:pPr lvl="0" algn="r" defTabSz="990600" eaLnBrk="1" fontAlgn="ctr" hangingPunct="1">
              <a:spcBef>
                <a:spcPct val="0"/>
              </a:spcBef>
              <a:buClr>
                <a:schemeClr val="bg1"/>
              </a:buClr>
            </a:pPr>
            <a:r>
              <a:rPr lang="en-US" altLang="zh-CN" sz="1300" dirty="0">
                <a:latin typeface="Tahoma" panose="020B0604030504040204" pitchFamily="34" charset="0"/>
                <a:ea typeface="宋体" panose="02010600030101010101" pitchFamily="2" charset="-122"/>
              </a:rPr>
              <a:t>32</a:t>
            </a:r>
            <a:endParaRPr lang="en-US" altLang="zh-CN" sz="1300" dirty="0">
              <a:latin typeface="Tahoma" panose="020B0604030504040204" pitchFamily="34" charset="0"/>
              <a:ea typeface="宋体" panose="02010600030101010101" pitchFamily="2" charset="-122"/>
            </a:endParaRPr>
          </a:p>
        </p:txBody>
      </p:sp>
      <p:sp>
        <p:nvSpPr>
          <p:cNvPr id="138244" name="Rectangle 3"/>
          <p:cNvSpPr>
            <a:spLocks noGrp="1" noRot="1" noTextEdit="1"/>
          </p:cNvSpPr>
          <p:nvPr>
            <p:ph type="sldImg"/>
          </p:nvPr>
        </p:nvSpPr>
        <p:spPr>
          <a:xfrm>
            <a:off x="992188" y="768350"/>
            <a:ext cx="5114925" cy="3836988"/>
          </a:xfrm>
        </p:spPr>
      </p:sp>
      <p:sp>
        <p:nvSpPr>
          <p:cNvPr id="138245" name="Rectangle 4"/>
          <p:cNvSpPr>
            <a:spLocks noGrp="1"/>
          </p:cNvSpPr>
          <p:nvPr>
            <p:ph type="body" idx="1"/>
          </p:nvPr>
        </p:nvSpPr>
        <p:spPr>
          <a:xfrm>
            <a:off x="946150" y="4860925"/>
            <a:ext cx="5207000" cy="4605338"/>
          </a:xfrm>
        </p:spPr>
        <p:txBody>
          <a:bodyPr wrap="square" lIns="99048" tIns="49524" rIns="99048" bIns="49524" anchor="t" anchorCtr="0"/>
          <a:p>
            <a:pPr lvl="0" eaLnBrk="1" hangingPunct="1"/>
            <a:endParaRPr lang="zh-CN" altLang="en-US" dirty="0">
              <a:ea typeface="宋体" panose="02010600030101010101" pitchFamily="2" charset="-122"/>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140290" name="Rectangle 7"/>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zh-CN" altLang="en-US" sz="1200" dirty="0">
                <a:latin typeface="Arial" panose="020B0604020202020204" pitchFamily="34" charset="0"/>
                <a:ea typeface="宋体" panose="02010600030101010101" pitchFamily="2" charset="-122"/>
              </a:rPr>
            </a:fld>
            <a:endParaRPr lang="zh-CN" altLang="en-US" sz="1200" dirty="0">
              <a:latin typeface="Arial" panose="020B0604020202020204" pitchFamily="34" charset="0"/>
              <a:ea typeface="宋体" panose="02010600030101010101" pitchFamily="2" charset="-122"/>
            </a:endParaRPr>
          </a:p>
        </p:txBody>
      </p:sp>
      <p:sp>
        <p:nvSpPr>
          <p:cNvPr id="140291" name="Text Box 2"/>
          <p:cNvSpPr txBox="1"/>
          <p:nvPr/>
        </p:nvSpPr>
        <p:spPr>
          <a:xfrm>
            <a:off x="4022725" y="9723438"/>
            <a:ext cx="3076575" cy="511175"/>
          </a:xfrm>
          <a:prstGeom prst="rect">
            <a:avLst/>
          </a:prstGeom>
          <a:noFill/>
          <a:ln w="9525">
            <a:noFill/>
          </a:ln>
        </p:spPr>
        <p:txBody>
          <a:bodyPr lIns="99048" tIns="49524" rIns="99048" bIns="49524" anchor="b" anchorCtr="0"/>
          <a:p>
            <a:pPr lvl="0" algn="r" defTabSz="990600" eaLnBrk="1" fontAlgn="ctr" hangingPunct="1">
              <a:spcBef>
                <a:spcPct val="0"/>
              </a:spcBef>
              <a:buClr>
                <a:schemeClr val="bg1"/>
              </a:buClr>
            </a:pPr>
            <a:r>
              <a:rPr lang="en-US" altLang="zh-CN" sz="1300" dirty="0">
                <a:latin typeface="Tahoma" panose="020B0604030504040204" pitchFamily="34" charset="0"/>
                <a:ea typeface="宋体" panose="02010600030101010101" pitchFamily="2" charset="-122"/>
              </a:rPr>
              <a:t>32</a:t>
            </a:r>
            <a:endParaRPr lang="en-US" altLang="zh-CN" sz="1300" dirty="0">
              <a:latin typeface="Tahoma" panose="020B0604030504040204" pitchFamily="34" charset="0"/>
              <a:ea typeface="宋体" panose="02010600030101010101" pitchFamily="2" charset="-122"/>
            </a:endParaRPr>
          </a:p>
        </p:txBody>
      </p:sp>
      <p:sp>
        <p:nvSpPr>
          <p:cNvPr id="140292" name="Rectangle 3"/>
          <p:cNvSpPr>
            <a:spLocks noGrp="1" noRot="1" noTextEdit="1"/>
          </p:cNvSpPr>
          <p:nvPr>
            <p:ph type="sldImg"/>
          </p:nvPr>
        </p:nvSpPr>
        <p:spPr>
          <a:xfrm>
            <a:off x="992188" y="768350"/>
            <a:ext cx="5114925" cy="3836988"/>
          </a:xfrm>
        </p:spPr>
      </p:sp>
      <p:sp>
        <p:nvSpPr>
          <p:cNvPr id="140293" name="Rectangle 4"/>
          <p:cNvSpPr>
            <a:spLocks noGrp="1"/>
          </p:cNvSpPr>
          <p:nvPr>
            <p:ph type="body" idx="1"/>
          </p:nvPr>
        </p:nvSpPr>
        <p:spPr>
          <a:xfrm>
            <a:off x="946150" y="4860925"/>
            <a:ext cx="5207000" cy="4605338"/>
          </a:xfrm>
        </p:spPr>
        <p:txBody>
          <a:bodyPr wrap="square" lIns="99048" tIns="49524" rIns="99048" bIns="49524" anchor="t" anchorCtr="0"/>
          <a:p>
            <a:pPr lvl="0" eaLnBrk="1" hangingPunct="1"/>
            <a:endParaRPr lang="zh-CN" altLang="en-US" dirty="0">
              <a:ea typeface="宋体" panose="02010600030101010101" pitchFamily="2" charset="-122"/>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142338" name="Rectangle 7"/>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zh-CN" altLang="en-US" sz="1200" dirty="0">
                <a:latin typeface="Arial" panose="020B0604020202020204" pitchFamily="34" charset="0"/>
                <a:ea typeface="宋体" panose="02010600030101010101" pitchFamily="2" charset="-122"/>
              </a:rPr>
            </a:fld>
            <a:endParaRPr lang="zh-CN" altLang="en-US" sz="1200" dirty="0">
              <a:latin typeface="Arial" panose="020B0604020202020204" pitchFamily="34" charset="0"/>
              <a:ea typeface="宋体" panose="02010600030101010101" pitchFamily="2" charset="-122"/>
            </a:endParaRPr>
          </a:p>
        </p:txBody>
      </p:sp>
      <p:sp>
        <p:nvSpPr>
          <p:cNvPr id="142339" name="Text Box 2"/>
          <p:cNvSpPr txBox="1"/>
          <p:nvPr/>
        </p:nvSpPr>
        <p:spPr>
          <a:xfrm>
            <a:off x="4022725" y="9723438"/>
            <a:ext cx="3076575" cy="511175"/>
          </a:xfrm>
          <a:prstGeom prst="rect">
            <a:avLst/>
          </a:prstGeom>
          <a:noFill/>
          <a:ln w="9525">
            <a:noFill/>
          </a:ln>
        </p:spPr>
        <p:txBody>
          <a:bodyPr lIns="99048" tIns="49524" rIns="99048" bIns="49524" anchor="b" anchorCtr="0"/>
          <a:p>
            <a:pPr lvl="0" algn="r" defTabSz="990600" eaLnBrk="1" fontAlgn="ctr" hangingPunct="1">
              <a:spcBef>
                <a:spcPct val="0"/>
              </a:spcBef>
              <a:buClr>
                <a:schemeClr val="bg1"/>
              </a:buClr>
            </a:pPr>
            <a:r>
              <a:rPr lang="en-US" altLang="zh-CN" sz="1300" dirty="0">
                <a:latin typeface="Tahoma" panose="020B0604030504040204" pitchFamily="34" charset="0"/>
                <a:ea typeface="宋体" panose="02010600030101010101" pitchFamily="2" charset="-122"/>
              </a:rPr>
              <a:t>33</a:t>
            </a:r>
            <a:endParaRPr lang="en-US" altLang="zh-CN" sz="1300" dirty="0">
              <a:latin typeface="Tahoma" panose="020B0604030504040204" pitchFamily="34" charset="0"/>
              <a:ea typeface="宋体" panose="02010600030101010101" pitchFamily="2" charset="-122"/>
            </a:endParaRPr>
          </a:p>
        </p:txBody>
      </p:sp>
      <p:sp>
        <p:nvSpPr>
          <p:cNvPr id="142340" name="Rectangle 3"/>
          <p:cNvSpPr>
            <a:spLocks noGrp="1" noRot="1" noTextEdit="1"/>
          </p:cNvSpPr>
          <p:nvPr>
            <p:ph type="sldImg"/>
          </p:nvPr>
        </p:nvSpPr>
        <p:spPr>
          <a:xfrm>
            <a:off x="992188" y="768350"/>
            <a:ext cx="5114925" cy="3836988"/>
          </a:xfrm>
        </p:spPr>
      </p:sp>
      <p:sp>
        <p:nvSpPr>
          <p:cNvPr id="142341" name="Rectangle 4"/>
          <p:cNvSpPr>
            <a:spLocks noGrp="1"/>
          </p:cNvSpPr>
          <p:nvPr>
            <p:ph type="body" idx="1"/>
          </p:nvPr>
        </p:nvSpPr>
        <p:spPr>
          <a:xfrm>
            <a:off x="946150" y="4860925"/>
            <a:ext cx="5207000" cy="4605338"/>
          </a:xfrm>
        </p:spPr>
        <p:txBody>
          <a:bodyPr wrap="square" lIns="99048" tIns="49524" rIns="99048" bIns="49524" anchor="t" anchorCtr="0"/>
          <a:p>
            <a:pPr lvl="0" eaLnBrk="1" hangingPunct="1"/>
            <a:endParaRPr lang="zh-CN" altLang="en-US" dirty="0">
              <a:ea typeface="宋体" panose="02010600030101010101" pitchFamily="2" charset="-122"/>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144386" name="Rectangle 7"/>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zh-CN" altLang="en-US" sz="1200" dirty="0">
                <a:latin typeface="Arial" panose="020B0604020202020204" pitchFamily="34" charset="0"/>
                <a:ea typeface="宋体" panose="02010600030101010101" pitchFamily="2" charset="-122"/>
              </a:rPr>
            </a:fld>
            <a:endParaRPr lang="zh-CN" altLang="en-US" sz="1200" dirty="0">
              <a:latin typeface="Arial" panose="020B0604020202020204" pitchFamily="34" charset="0"/>
              <a:ea typeface="宋体" panose="02010600030101010101" pitchFamily="2" charset="-122"/>
            </a:endParaRPr>
          </a:p>
        </p:txBody>
      </p:sp>
      <p:sp>
        <p:nvSpPr>
          <p:cNvPr id="144387" name="Text Box 2"/>
          <p:cNvSpPr txBox="1"/>
          <p:nvPr/>
        </p:nvSpPr>
        <p:spPr>
          <a:xfrm>
            <a:off x="4022725" y="9723438"/>
            <a:ext cx="3076575" cy="511175"/>
          </a:xfrm>
          <a:prstGeom prst="rect">
            <a:avLst/>
          </a:prstGeom>
          <a:noFill/>
          <a:ln w="9525">
            <a:noFill/>
          </a:ln>
        </p:spPr>
        <p:txBody>
          <a:bodyPr lIns="99048" tIns="49524" rIns="99048" bIns="49524" anchor="b" anchorCtr="0"/>
          <a:p>
            <a:pPr lvl="0" algn="r" defTabSz="990600" eaLnBrk="1" fontAlgn="ctr" hangingPunct="1">
              <a:spcBef>
                <a:spcPct val="0"/>
              </a:spcBef>
              <a:buClr>
                <a:schemeClr val="bg1"/>
              </a:buClr>
            </a:pPr>
            <a:r>
              <a:rPr lang="en-US" altLang="zh-CN" sz="1300" dirty="0">
                <a:latin typeface="Tahoma" panose="020B0604030504040204" pitchFamily="34" charset="0"/>
                <a:ea typeface="宋体" panose="02010600030101010101" pitchFamily="2" charset="-122"/>
              </a:rPr>
              <a:t>34</a:t>
            </a:r>
            <a:endParaRPr lang="en-US" altLang="zh-CN" sz="1300" dirty="0">
              <a:latin typeface="Tahoma" panose="020B0604030504040204" pitchFamily="34" charset="0"/>
              <a:ea typeface="宋体" panose="02010600030101010101" pitchFamily="2" charset="-122"/>
            </a:endParaRPr>
          </a:p>
        </p:txBody>
      </p:sp>
      <p:sp>
        <p:nvSpPr>
          <p:cNvPr id="144388" name="Rectangle 3"/>
          <p:cNvSpPr>
            <a:spLocks noGrp="1" noRot="1" noTextEdit="1"/>
          </p:cNvSpPr>
          <p:nvPr>
            <p:ph type="sldImg"/>
          </p:nvPr>
        </p:nvSpPr>
        <p:spPr>
          <a:xfrm>
            <a:off x="992188" y="768350"/>
            <a:ext cx="5114925" cy="3836988"/>
          </a:xfrm>
        </p:spPr>
      </p:sp>
      <p:sp>
        <p:nvSpPr>
          <p:cNvPr id="144389" name="Rectangle 4"/>
          <p:cNvSpPr>
            <a:spLocks noGrp="1"/>
          </p:cNvSpPr>
          <p:nvPr>
            <p:ph type="body" idx="1"/>
          </p:nvPr>
        </p:nvSpPr>
        <p:spPr>
          <a:xfrm>
            <a:off x="946150" y="4860925"/>
            <a:ext cx="5207000" cy="4605338"/>
          </a:xfrm>
        </p:spPr>
        <p:txBody>
          <a:bodyPr wrap="square" lIns="99048" tIns="49524" rIns="99048" bIns="49524" anchor="t" anchorCtr="0"/>
          <a:p>
            <a:pPr lvl="0" eaLnBrk="1" hangingPunct="1"/>
            <a:endParaRPr lang="zh-CN" altLang="en-US" dirty="0">
              <a:ea typeface="宋体" panose="02010600030101010101" pitchFamily="2" charset="-122"/>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146434" name="Rectangle 7"/>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zh-CN" altLang="en-US" sz="1200" dirty="0">
                <a:latin typeface="Arial" panose="020B0604020202020204" pitchFamily="34" charset="0"/>
                <a:ea typeface="宋体" panose="02010600030101010101" pitchFamily="2" charset="-122"/>
              </a:rPr>
            </a:fld>
            <a:endParaRPr lang="zh-CN" altLang="en-US" sz="1200" dirty="0">
              <a:latin typeface="Arial" panose="020B0604020202020204" pitchFamily="34" charset="0"/>
              <a:ea typeface="宋体" panose="02010600030101010101" pitchFamily="2" charset="-122"/>
            </a:endParaRPr>
          </a:p>
        </p:txBody>
      </p:sp>
      <p:sp>
        <p:nvSpPr>
          <p:cNvPr id="146435" name="Text Box 2"/>
          <p:cNvSpPr txBox="1"/>
          <p:nvPr/>
        </p:nvSpPr>
        <p:spPr>
          <a:xfrm>
            <a:off x="4022725" y="9723438"/>
            <a:ext cx="3076575" cy="511175"/>
          </a:xfrm>
          <a:prstGeom prst="rect">
            <a:avLst/>
          </a:prstGeom>
          <a:noFill/>
          <a:ln w="9525">
            <a:noFill/>
          </a:ln>
        </p:spPr>
        <p:txBody>
          <a:bodyPr lIns="99048" tIns="49524" rIns="99048" bIns="49524" anchor="b" anchorCtr="0"/>
          <a:p>
            <a:pPr lvl="0" algn="r" defTabSz="990600" eaLnBrk="1" fontAlgn="ctr" hangingPunct="1">
              <a:spcBef>
                <a:spcPct val="0"/>
              </a:spcBef>
              <a:buClr>
                <a:schemeClr val="bg1"/>
              </a:buClr>
            </a:pPr>
            <a:r>
              <a:rPr lang="en-US" altLang="zh-CN" sz="1300" dirty="0">
                <a:latin typeface="Tahoma" panose="020B0604030504040204" pitchFamily="34" charset="0"/>
                <a:ea typeface="宋体" panose="02010600030101010101" pitchFamily="2" charset="-122"/>
              </a:rPr>
              <a:t>34</a:t>
            </a:r>
            <a:endParaRPr lang="en-US" altLang="zh-CN" sz="1300" dirty="0">
              <a:latin typeface="Tahoma" panose="020B0604030504040204" pitchFamily="34" charset="0"/>
              <a:ea typeface="宋体" panose="02010600030101010101" pitchFamily="2" charset="-122"/>
            </a:endParaRPr>
          </a:p>
        </p:txBody>
      </p:sp>
      <p:sp>
        <p:nvSpPr>
          <p:cNvPr id="146436" name="Rectangle 3"/>
          <p:cNvSpPr>
            <a:spLocks noGrp="1" noRot="1" noTextEdit="1"/>
          </p:cNvSpPr>
          <p:nvPr>
            <p:ph type="sldImg"/>
          </p:nvPr>
        </p:nvSpPr>
        <p:spPr>
          <a:xfrm>
            <a:off x="992188" y="768350"/>
            <a:ext cx="5114925" cy="3836988"/>
          </a:xfrm>
        </p:spPr>
      </p:sp>
      <p:sp>
        <p:nvSpPr>
          <p:cNvPr id="146437" name="Rectangle 4"/>
          <p:cNvSpPr>
            <a:spLocks noGrp="1"/>
          </p:cNvSpPr>
          <p:nvPr>
            <p:ph type="body" idx="1"/>
          </p:nvPr>
        </p:nvSpPr>
        <p:spPr>
          <a:xfrm>
            <a:off x="946150" y="4860925"/>
            <a:ext cx="5207000" cy="4605338"/>
          </a:xfrm>
        </p:spPr>
        <p:txBody>
          <a:bodyPr wrap="square" lIns="99048" tIns="49524" rIns="99048" bIns="49524" anchor="t" anchorCtr="0"/>
          <a:p>
            <a:pPr lvl="0" eaLnBrk="1" hangingPunct="1"/>
            <a:endParaRPr lang="zh-CN" altLang="en-US" dirty="0">
              <a:ea typeface="宋体" panose="02010600030101010101" pitchFamily="2" charset="-122"/>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148482" name="Rectangle 7"/>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zh-CN" altLang="en-US" sz="1200" dirty="0">
                <a:latin typeface="Arial" panose="020B0604020202020204" pitchFamily="34" charset="0"/>
                <a:ea typeface="宋体" panose="02010600030101010101" pitchFamily="2" charset="-122"/>
              </a:rPr>
            </a:fld>
            <a:endParaRPr lang="zh-CN" altLang="en-US" sz="1200" dirty="0">
              <a:latin typeface="Arial" panose="020B0604020202020204" pitchFamily="34" charset="0"/>
              <a:ea typeface="宋体" panose="02010600030101010101" pitchFamily="2" charset="-122"/>
            </a:endParaRPr>
          </a:p>
        </p:txBody>
      </p:sp>
      <p:sp>
        <p:nvSpPr>
          <p:cNvPr id="148483" name="Text Box 2"/>
          <p:cNvSpPr txBox="1"/>
          <p:nvPr/>
        </p:nvSpPr>
        <p:spPr>
          <a:xfrm>
            <a:off x="4022725" y="9723438"/>
            <a:ext cx="3076575" cy="511175"/>
          </a:xfrm>
          <a:prstGeom prst="rect">
            <a:avLst/>
          </a:prstGeom>
          <a:noFill/>
          <a:ln w="9525">
            <a:noFill/>
          </a:ln>
        </p:spPr>
        <p:txBody>
          <a:bodyPr lIns="99048" tIns="49524" rIns="99048" bIns="49524" anchor="b" anchorCtr="0"/>
          <a:p>
            <a:pPr lvl="0" algn="r" defTabSz="990600" eaLnBrk="1" fontAlgn="ctr" hangingPunct="1">
              <a:spcBef>
                <a:spcPct val="0"/>
              </a:spcBef>
              <a:buClr>
                <a:schemeClr val="bg1"/>
              </a:buClr>
            </a:pPr>
            <a:r>
              <a:rPr lang="en-US" altLang="zh-CN" sz="1300" dirty="0">
                <a:latin typeface="Tahoma" panose="020B0604030504040204" pitchFamily="34" charset="0"/>
                <a:ea typeface="宋体" panose="02010600030101010101" pitchFamily="2" charset="-122"/>
              </a:rPr>
              <a:t>36</a:t>
            </a:r>
            <a:endParaRPr lang="en-US" altLang="zh-CN" sz="1300" dirty="0">
              <a:latin typeface="Tahoma" panose="020B0604030504040204" pitchFamily="34" charset="0"/>
              <a:ea typeface="宋体" panose="02010600030101010101" pitchFamily="2" charset="-122"/>
            </a:endParaRPr>
          </a:p>
        </p:txBody>
      </p:sp>
      <p:sp>
        <p:nvSpPr>
          <p:cNvPr id="148484" name="Rectangle 3"/>
          <p:cNvSpPr>
            <a:spLocks noGrp="1" noRot="1" noTextEdit="1"/>
          </p:cNvSpPr>
          <p:nvPr>
            <p:ph type="sldImg"/>
          </p:nvPr>
        </p:nvSpPr>
        <p:spPr>
          <a:xfrm>
            <a:off x="992188" y="768350"/>
            <a:ext cx="5114925" cy="3836988"/>
          </a:xfrm>
        </p:spPr>
      </p:sp>
      <p:sp>
        <p:nvSpPr>
          <p:cNvPr id="148485" name="Rectangle 4"/>
          <p:cNvSpPr>
            <a:spLocks noGrp="1"/>
          </p:cNvSpPr>
          <p:nvPr>
            <p:ph type="body" idx="1"/>
          </p:nvPr>
        </p:nvSpPr>
        <p:spPr>
          <a:xfrm>
            <a:off x="946150" y="4860925"/>
            <a:ext cx="5207000" cy="4605338"/>
          </a:xfrm>
        </p:spPr>
        <p:txBody>
          <a:bodyPr wrap="square" lIns="99048" tIns="49524" rIns="99048" bIns="49524" anchor="t" anchorCtr="0"/>
          <a:p>
            <a:pPr lvl="0" eaLnBrk="1" hangingPunct="1"/>
            <a:endParaRPr lang="zh-CN" altLang="en-US" dirty="0">
              <a:ea typeface="宋体" panose="02010600030101010101" pitchFamily="2" charset="-122"/>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150530" name="Rectangle 7"/>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zh-CN" altLang="en-US" sz="1200" dirty="0">
                <a:latin typeface="Arial" panose="020B0604020202020204" pitchFamily="34" charset="0"/>
                <a:ea typeface="宋体" panose="02010600030101010101" pitchFamily="2" charset="-122"/>
              </a:rPr>
            </a:fld>
            <a:endParaRPr lang="zh-CN" altLang="en-US" sz="1200" dirty="0">
              <a:latin typeface="Arial" panose="020B0604020202020204" pitchFamily="34" charset="0"/>
              <a:ea typeface="宋体" panose="02010600030101010101" pitchFamily="2" charset="-122"/>
            </a:endParaRPr>
          </a:p>
        </p:txBody>
      </p:sp>
      <p:sp>
        <p:nvSpPr>
          <p:cNvPr id="150531" name="Text Box 2"/>
          <p:cNvSpPr txBox="1"/>
          <p:nvPr/>
        </p:nvSpPr>
        <p:spPr>
          <a:xfrm>
            <a:off x="4022725" y="9723438"/>
            <a:ext cx="3076575" cy="511175"/>
          </a:xfrm>
          <a:prstGeom prst="rect">
            <a:avLst/>
          </a:prstGeom>
          <a:noFill/>
          <a:ln w="9525">
            <a:noFill/>
          </a:ln>
        </p:spPr>
        <p:txBody>
          <a:bodyPr lIns="99048" tIns="49524" rIns="99048" bIns="49524" anchor="b" anchorCtr="0"/>
          <a:p>
            <a:pPr lvl="0" algn="r" defTabSz="990600" eaLnBrk="1" fontAlgn="ctr" hangingPunct="1">
              <a:spcBef>
                <a:spcPct val="0"/>
              </a:spcBef>
              <a:buClr>
                <a:schemeClr val="bg1"/>
              </a:buClr>
            </a:pPr>
            <a:r>
              <a:rPr lang="en-US" altLang="zh-CN" sz="1300" dirty="0">
                <a:latin typeface="Tahoma" panose="020B0604030504040204" pitchFamily="34" charset="0"/>
                <a:ea typeface="宋体" panose="02010600030101010101" pitchFamily="2" charset="-122"/>
              </a:rPr>
              <a:t>39</a:t>
            </a:r>
            <a:endParaRPr lang="en-US" altLang="zh-CN" sz="1300" dirty="0">
              <a:latin typeface="Tahoma" panose="020B0604030504040204" pitchFamily="34" charset="0"/>
              <a:ea typeface="宋体" panose="02010600030101010101" pitchFamily="2" charset="-122"/>
            </a:endParaRPr>
          </a:p>
        </p:txBody>
      </p:sp>
      <p:sp>
        <p:nvSpPr>
          <p:cNvPr id="150532" name="Rectangle 3"/>
          <p:cNvSpPr>
            <a:spLocks noGrp="1" noRot="1" noTextEdit="1"/>
          </p:cNvSpPr>
          <p:nvPr>
            <p:ph type="sldImg"/>
          </p:nvPr>
        </p:nvSpPr>
        <p:spPr>
          <a:xfrm>
            <a:off x="992188" y="768350"/>
            <a:ext cx="5114925" cy="3836988"/>
          </a:xfrm>
        </p:spPr>
      </p:sp>
      <p:sp>
        <p:nvSpPr>
          <p:cNvPr id="150533" name="Rectangle 4"/>
          <p:cNvSpPr>
            <a:spLocks noGrp="1"/>
          </p:cNvSpPr>
          <p:nvPr>
            <p:ph type="body" idx="1"/>
          </p:nvPr>
        </p:nvSpPr>
        <p:spPr>
          <a:xfrm>
            <a:off x="946150" y="4860925"/>
            <a:ext cx="5207000" cy="4605338"/>
          </a:xfrm>
        </p:spPr>
        <p:txBody>
          <a:bodyPr wrap="square" lIns="99048" tIns="49524" rIns="99048" bIns="49524" anchor="t" anchorCtr="0"/>
          <a:p>
            <a:pPr lvl="0" eaLnBrk="1" hangingPunct="1"/>
            <a:endParaRPr lang="zh-CN" altLang="en-US" dirty="0">
              <a:ea typeface="宋体" panose="02010600030101010101" pitchFamily="2" charset="-122"/>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152578" name="Rectangle 7"/>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zh-CN" altLang="en-US" sz="1200" dirty="0">
                <a:latin typeface="Arial" panose="020B0604020202020204" pitchFamily="34" charset="0"/>
                <a:ea typeface="宋体" panose="02010600030101010101" pitchFamily="2" charset="-122"/>
              </a:rPr>
            </a:fld>
            <a:endParaRPr lang="zh-CN" altLang="en-US" sz="1200" dirty="0">
              <a:latin typeface="Arial" panose="020B0604020202020204" pitchFamily="34" charset="0"/>
              <a:ea typeface="宋体" panose="02010600030101010101" pitchFamily="2" charset="-122"/>
            </a:endParaRPr>
          </a:p>
        </p:txBody>
      </p:sp>
      <p:sp>
        <p:nvSpPr>
          <p:cNvPr id="152579" name="Text Box 2"/>
          <p:cNvSpPr txBox="1"/>
          <p:nvPr/>
        </p:nvSpPr>
        <p:spPr>
          <a:xfrm>
            <a:off x="4022725" y="9723438"/>
            <a:ext cx="3076575" cy="511175"/>
          </a:xfrm>
          <a:prstGeom prst="rect">
            <a:avLst/>
          </a:prstGeom>
          <a:noFill/>
          <a:ln w="9525">
            <a:noFill/>
          </a:ln>
        </p:spPr>
        <p:txBody>
          <a:bodyPr lIns="99048" tIns="49524" rIns="99048" bIns="49524" anchor="b" anchorCtr="0"/>
          <a:p>
            <a:pPr lvl="0" algn="r" defTabSz="990600" eaLnBrk="1" fontAlgn="ctr" hangingPunct="1">
              <a:spcBef>
                <a:spcPct val="0"/>
              </a:spcBef>
              <a:buClr>
                <a:schemeClr val="bg1"/>
              </a:buClr>
            </a:pPr>
            <a:r>
              <a:rPr lang="en-US" altLang="zh-CN" sz="1300" dirty="0">
                <a:latin typeface="Tahoma" panose="020B0604030504040204" pitchFamily="34" charset="0"/>
                <a:ea typeface="宋体" panose="02010600030101010101" pitchFamily="2" charset="-122"/>
              </a:rPr>
              <a:t>40</a:t>
            </a:r>
            <a:endParaRPr lang="en-US" altLang="zh-CN" sz="1300" dirty="0">
              <a:latin typeface="Tahoma" panose="020B0604030504040204" pitchFamily="34" charset="0"/>
              <a:ea typeface="宋体" panose="02010600030101010101" pitchFamily="2" charset="-122"/>
            </a:endParaRPr>
          </a:p>
        </p:txBody>
      </p:sp>
      <p:sp>
        <p:nvSpPr>
          <p:cNvPr id="152580" name="Rectangle 3"/>
          <p:cNvSpPr>
            <a:spLocks noGrp="1" noRot="1" noTextEdit="1"/>
          </p:cNvSpPr>
          <p:nvPr>
            <p:ph type="sldImg"/>
          </p:nvPr>
        </p:nvSpPr>
        <p:spPr>
          <a:xfrm>
            <a:off x="992188" y="768350"/>
            <a:ext cx="5114925" cy="3836988"/>
          </a:xfrm>
        </p:spPr>
      </p:sp>
      <p:sp>
        <p:nvSpPr>
          <p:cNvPr id="152581" name="Rectangle 4"/>
          <p:cNvSpPr>
            <a:spLocks noGrp="1"/>
          </p:cNvSpPr>
          <p:nvPr>
            <p:ph type="body" idx="1"/>
          </p:nvPr>
        </p:nvSpPr>
        <p:spPr>
          <a:xfrm>
            <a:off x="946150" y="4860925"/>
            <a:ext cx="5207000" cy="4605338"/>
          </a:xfrm>
        </p:spPr>
        <p:txBody>
          <a:bodyPr wrap="square" lIns="99048" tIns="49524" rIns="99048" bIns="49524" anchor="t" anchorCtr="0"/>
          <a:p>
            <a:pPr lvl="0" eaLnBrk="1" hangingPunct="1"/>
            <a:endParaRPr lang="zh-CN" altLang="en-US" dirty="0">
              <a:ea typeface="宋体" panose="02010600030101010101" pitchFamily="2" charset="-122"/>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2530" name="Rectangle 7"/>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zh-CN" altLang="en-US" sz="1200" dirty="0">
                <a:latin typeface="Arial" panose="020B0604020202020204" pitchFamily="34" charset="0"/>
                <a:ea typeface="宋体" panose="02010600030101010101" pitchFamily="2" charset="-122"/>
              </a:rPr>
            </a:fld>
            <a:endParaRPr lang="zh-CN" altLang="en-US" sz="1200" dirty="0">
              <a:latin typeface="Arial" panose="020B0604020202020204" pitchFamily="34" charset="0"/>
              <a:ea typeface="宋体" panose="02010600030101010101" pitchFamily="2" charset="-122"/>
            </a:endParaRPr>
          </a:p>
        </p:txBody>
      </p:sp>
      <p:sp>
        <p:nvSpPr>
          <p:cNvPr id="22531" name="Rectangle 2"/>
          <p:cNvSpPr>
            <a:spLocks noRot="1" noTextEdit="1"/>
          </p:cNvSpPr>
          <p:nvPr>
            <p:ph type="sldImg"/>
          </p:nvPr>
        </p:nvSpPr>
        <p:spPr/>
      </p:sp>
      <p:sp>
        <p:nvSpPr>
          <p:cNvPr id="22532" name="Rectangle 3"/>
          <p:cNvSpPr>
            <a:spLocks noGrp="1"/>
          </p:cNvSpPr>
          <p:nvPr>
            <p:ph type="body" idx="1"/>
          </p:nvPr>
        </p:nvSpPr>
        <p:spPr>
          <a:xfrm>
            <a:off x="914400" y="4343400"/>
            <a:ext cx="5029200" cy="4114800"/>
          </a:xfrm>
        </p:spPr>
        <p:txBody>
          <a:bodyPr wrap="square" lIns="91440" tIns="45720" rIns="91440" bIns="45720" anchor="t" anchorCtr="0"/>
          <a:p>
            <a:pPr lvl="0" eaLnBrk="1" hangingPunct="1"/>
            <a:endParaRPr lang="zh-CN" altLang="en-US" dirty="0">
              <a:ea typeface="宋体" panose="02010600030101010101" pitchFamily="2" charset="-122"/>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154626" name="Rectangle 7"/>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zh-CN" altLang="en-US" sz="1200" dirty="0">
                <a:latin typeface="Arial" panose="020B0604020202020204" pitchFamily="34" charset="0"/>
                <a:ea typeface="宋体" panose="02010600030101010101" pitchFamily="2" charset="-122"/>
              </a:rPr>
            </a:fld>
            <a:endParaRPr lang="zh-CN" altLang="en-US" sz="1200" dirty="0">
              <a:latin typeface="Arial" panose="020B0604020202020204" pitchFamily="34" charset="0"/>
              <a:ea typeface="宋体" panose="02010600030101010101" pitchFamily="2" charset="-122"/>
            </a:endParaRPr>
          </a:p>
        </p:txBody>
      </p:sp>
      <p:sp>
        <p:nvSpPr>
          <p:cNvPr id="154627" name="Text Box 2"/>
          <p:cNvSpPr txBox="1"/>
          <p:nvPr/>
        </p:nvSpPr>
        <p:spPr>
          <a:xfrm>
            <a:off x="4022725" y="9723438"/>
            <a:ext cx="3076575" cy="511175"/>
          </a:xfrm>
          <a:prstGeom prst="rect">
            <a:avLst/>
          </a:prstGeom>
          <a:noFill/>
          <a:ln w="9525">
            <a:noFill/>
          </a:ln>
        </p:spPr>
        <p:txBody>
          <a:bodyPr lIns="99048" tIns="49524" rIns="99048" bIns="49524" anchor="b" anchorCtr="0"/>
          <a:p>
            <a:pPr lvl="0" algn="r" defTabSz="990600" eaLnBrk="1" fontAlgn="ctr" hangingPunct="1">
              <a:spcBef>
                <a:spcPct val="0"/>
              </a:spcBef>
              <a:buClr>
                <a:schemeClr val="bg1"/>
              </a:buClr>
            </a:pPr>
            <a:r>
              <a:rPr lang="en-US" altLang="zh-CN" sz="1300" dirty="0">
                <a:latin typeface="Tahoma" panose="020B0604030504040204" pitchFamily="34" charset="0"/>
                <a:ea typeface="宋体" panose="02010600030101010101" pitchFamily="2" charset="-122"/>
              </a:rPr>
              <a:t>40</a:t>
            </a:r>
            <a:endParaRPr lang="en-US" altLang="zh-CN" sz="1300" dirty="0">
              <a:latin typeface="Tahoma" panose="020B0604030504040204" pitchFamily="34" charset="0"/>
              <a:ea typeface="宋体" panose="02010600030101010101" pitchFamily="2" charset="-122"/>
            </a:endParaRPr>
          </a:p>
        </p:txBody>
      </p:sp>
      <p:sp>
        <p:nvSpPr>
          <p:cNvPr id="154628" name="Rectangle 3"/>
          <p:cNvSpPr>
            <a:spLocks noGrp="1" noRot="1" noTextEdit="1"/>
          </p:cNvSpPr>
          <p:nvPr>
            <p:ph type="sldImg"/>
          </p:nvPr>
        </p:nvSpPr>
        <p:spPr>
          <a:xfrm>
            <a:off x="992188" y="768350"/>
            <a:ext cx="5114925" cy="3836988"/>
          </a:xfrm>
        </p:spPr>
      </p:sp>
      <p:sp>
        <p:nvSpPr>
          <p:cNvPr id="154629" name="Rectangle 4"/>
          <p:cNvSpPr>
            <a:spLocks noGrp="1"/>
          </p:cNvSpPr>
          <p:nvPr>
            <p:ph type="body" idx="1"/>
          </p:nvPr>
        </p:nvSpPr>
        <p:spPr>
          <a:xfrm>
            <a:off x="946150" y="4860925"/>
            <a:ext cx="5207000" cy="4605338"/>
          </a:xfrm>
        </p:spPr>
        <p:txBody>
          <a:bodyPr wrap="square" lIns="99048" tIns="49524" rIns="99048" bIns="49524" anchor="t" anchorCtr="0"/>
          <a:p>
            <a:pPr lvl="0" eaLnBrk="1" hangingPunct="1"/>
            <a:endParaRPr lang="zh-CN" altLang="en-US" dirty="0">
              <a:ea typeface="宋体" panose="02010600030101010101" pitchFamily="2" charset="-122"/>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156674" name="Rectangle 7"/>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zh-CN" altLang="en-US" sz="1200" dirty="0">
                <a:latin typeface="Arial" panose="020B0604020202020204" pitchFamily="34" charset="0"/>
                <a:ea typeface="宋体" panose="02010600030101010101" pitchFamily="2" charset="-122"/>
              </a:rPr>
            </a:fld>
            <a:endParaRPr lang="zh-CN" altLang="en-US" sz="1200" dirty="0">
              <a:latin typeface="Arial" panose="020B0604020202020204" pitchFamily="34" charset="0"/>
              <a:ea typeface="宋体" panose="02010600030101010101" pitchFamily="2" charset="-122"/>
            </a:endParaRPr>
          </a:p>
        </p:txBody>
      </p:sp>
      <p:sp>
        <p:nvSpPr>
          <p:cNvPr id="156675" name="Text Box 2"/>
          <p:cNvSpPr txBox="1"/>
          <p:nvPr/>
        </p:nvSpPr>
        <p:spPr>
          <a:xfrm>
            <a:off x="4022725" y="9723438"/>
            <a:ext cx="3076575" cy="511175"/>
          </a:xfrm>
          <a:prstGeom prst="rect">
            <a:avLst/>
          </a:prstGeom>
          <a:noFill/>
          <a:ln w="9525">
            <a:noFill/>
          </a:ln>
        </p:spPr>
        <p:txBody>
          <a:bodyPr lIns="99048" tIns="49524" rIns="99048" bIns="49524" anchor="b" anchorCtr="0"/>
          <a:p>
            <a:pPr lvl="0" algn="r" defTabSz="990600" eaLnBrk="1" fontAlgn="ctr" hangingPunct="1">
              <a:spcBef>
                <a:spcPct val="0"/>
              </a:spcBef>
              <a:buClr>
                <a:schemeClr val="bg1"/>
              </a:buClr>
            </a:pPr>
            <a:r>
              <a:rPr lang="en-US" altLang="zh-CN" sz="1300" dirty="0">
                <a:latin typeface="Tahoma" panose="020B0604030504040204" pitchFamily="34" charset="0"/>
                <a:ea typeface="宋体" panose="02010600030101010101" pitchFamily="2" charset="-122"/>
              </a:rPr>
              <a:t>40</a:t>
            </a:r>
            <a:endParaRPr lang="en-US" altLang="zh-CN" sz="1300" dirty="0">
              <a:latin typeface="Tahoma" panose="020B0604030504040204" pitchFamily="34" charset="0"/>
              <a:ea typeface="宋体" panose="02010600030101010101" pitchFamily="2" charset="-122"/>
            </a:endParaRPr>
          </a:p>
        </p:txBody>
      </p:sp>
      <p:sp>
        <p:nvSpPr>
          <p:cNvPr id="156676" name="Rectangle 3"/>
          <p:cNvSpPr>
            <a:spLocks noGrp="1" noRot="1" noTextEdit="1"/>
          </p:cNvSpPr>
          <p:nvPr>
            <p:ph type="sldImg"/>
          </p:nvPr>
        </p:nvSpPr>
        <p:spPr>
          <a:xfrm>
            <a:off x="992188" y="768350"/>
            <a:ext cx="5114925" cy="3836988"/>
          </a:xfrm>
        </p:spPr>
      </p:sp>
      <p:sp>
        <p:nvSpPr>
          <p:cNvPr id="156677" name="Rectangle 4"/>
          <p:cNvSpPr>
            <a:spLocks noGrp="1"/>
          </p:cNvSpPr>
          <p:nvPr>
            <p:ph type="body" idx="1"/>
          </p:nvPr>
        </p:nvSpPr>
        <p:spPr>
          <a:xfrm>
            <a:off x="946150" y="4860925"/>
            <a:ext cx="5207000" cy="4605338"/>
          </a:xfrm>
        </p:spPr>
        <p:txBody>
          <a:bodyPr wrap="square" lIns="99048" tIns="49524" rIns="99048" bIns="49524" anchor="t" anchorCtr="0"/>
          <a:p>
            <a:pPr lvl="0" eaLnBrk="1" hangingPunct="1"/>
            <a:endParaRPr lang="zh-CN" altLang="en-US" dirty="0">
              <a:ea typeface="宋体" panose="02010600030101010101" pitchFamily="2" charset="-122"/>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158722" name="Rectangle 7"/>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zh-CN" altLang="en-US" sz="1200" dirty="0">
                <a:latin typeface="Arial" panose="020B0604020202020204" pitchFamily="34" charset="0"/>
                <a:ea typeface="宋体" panose="02010600030101010101" pitchFamily="2" charset="-122"/>
              </a:rPr>
            </a:fld>
            <a:endParaRPr lang="zh-CN" altLang="en-US" sz="1200" dirty="0">
              <a:latin typeface="Arial" panose="020B0604020202020204" pitchFamily="34" charset="0"/>
              <a:ea typeface="宋体" panose="02010600030101010101" pitchFamily="2" charset="-122"/>
            </a:endParaRPr>
          </a:p>
        </p:txBody>
      </p:sp>
      <p:sp>
        <p:nvSpPr>
          <p:cNvPr id="158723" name="Text Box 2"/>
          <p:cNvSpPr txBox="1"/>
          <p:nvPr/>
        </p:nvSpPr>
        <p:spPr>
          <a:xfrm>
            <a:off x="4022725" y="9723438"/>
            <a:ext cx="3076575" cy="511175"/>
          </a:xfrm>
          <a:prstGeom prst="rect">
            <a:avLst/>
          </a:prstGeom>
          <a:noFill/>
          <a:ln w="9525">
            <a:noFill/>
          </a:ln>
        </p:spPr>
        <p:txBody>
          <a:bodyPr lIns="99048" tIns="49524" rIns="99048" bIns="49524" anchor="b" anchorCtr="0"/>
          <a:p>
            <a:pPr lvl="0" algn="r" defTabSz="990600" eaLnBrk="1" fontAlgn="ctr" hangingPunct="1">
              <a:spcBef>
                <a:spcPct val="0"/>
              </a:spcBef>
              <a:buClr>
                <a:schemeClr val="bg1"/>
              </a:buClr>
            </a:pPr>
            <a:r>
              <a:rPr lang="en-US" altLang="zh-CN" sz="1300" dirty="0">
                <a:latin typeface="Tahoma" panose="020B0604030504040204" pitchFamily="34" charset="0"/>
                <a:ea typeface="宋体" panose="02010600030101010101" pitchFamily="2" charset="-122"/>
              </a:rPr>
              <a:t>40</a:t>
            </a:r>
            <a:endParaRPr lang="en-US" altLang="zh-CN" sz="1300" dirty="0">
              <a:latin typeface="Tahoma" panose="020B0604030504040204" pitchFamily="34" charset="0"/>
              <a:ea typeface="宋体" panose="02010600030101010101" pitchFamily="2" charset="-122"/>
            </a:endParaRPr>
          </a:p>
        </p:txBody>
      </p:sp>
      <p:sp>
        <p:nvSpPr>
          <p:cNvPr id="158724" name="Rectangle 3"/>
          <p:cNvSpPr>
            <a:spLocks noGrp="1" noRot="1" noTextEdit="1"/>
          </p:cNvSpPr>
          <p:nvPr>
            <p:ph type="sldImg"/>
          </p:nvPr>
        </p:nvSpPr>
        <p:spPr>
          <a:xfrm>
            <a:off x="992188" y="768350"/>
            <a:ext cx="5114925" cy="3836988"/>
          </a:xfrm>
        </p:spPr>
      </p:sp>
      <p:sp>
        <p:nvSpPr>
          <p:cNvPr id="158725" name="Rectangle 4"/>
          <p:cNvSpPr>
            <a:spLocks noGrp="1"/>
          </p:cNvSpPr>
          <p:nvPr>
            <p:ph type="body" idx="1"/>
          </p:nvPr>
        </p:nvSpPr>
        <p:spPr>
          <a:xfrm>
            <a:off x="946150" y="4860925"/>
            <a:ext cx="5207000" cy="4605338"/>
          </a:xfrm>
        </p:spPr>
        <p:txBody>
          <a:bodyPr wrap="square" lIns="99048" tIns="49524" rIns="99048" bIns="49524" anchor="t" anchorCtr="0"/>
          <a:p>
            <a:pPr lvl="0" eaLnBrk="1" hangingPunct="1"/>
            <a:endParaRPr lang="zh-CN" altLang="en-US" dirty="0">
              <a:ea typeface="宋体" panose="02010600030101010101" pitchFamily="2" charset="-122"/>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160770" name="Rectangle 7"/>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zh-CN" altLang="en-US" sz="1200" dirty="0">
                <a:latin typeface="Arial" panose="020B0604020202020204" pitchFamily="34" charset="0"/>
                <a:ea typeface="宋体" panose="02010600030101010101" pitchFamily="2" charset="-122"/>
              </a:rPr>
            </a:fld>
            <a:endParaRPr lang="zh-CN" altLang="en-US" sz="1200" dirty="0">
              <a:latin typeface="Arial" panose="020B0604020202020204" pitchFamily="34" charset="0"/>
              <a:ea typeface="宋体" panose="02010600030101010101" pitchFamily="2" charset="-122"/>
            </a:endParaRPr>
          </a:p>
        </p:txBody>
      </p:sp>
      <p:sp>
        <p:nvSpPr>
          <p:cNvPr id="160771" name="Text Box 2"/>
          <p:cNvSpPr txBox="1"/>
          <p:nvPr/>
        </p:nvSpPr>
        <p:spPr>
          <a:xfrm>
            <a:off x="4022725" y="9723438"/>
            <a:ext cx="3076575" cy="511175"/>
          </a:xfrm>
          <a:prstGeom prst="rect">
            <a:avLst/>
          </a:prstGeom>
          <a:noFill/>
          <a:ln w="9525">
            <a:noFill/>
          </a:ln>
        </p:spPr>
        <p:txBody>
          <a:bodyPr lIns="99048" tIns="49524" rIns="99048" bIns="49524" anchor="b" anchorCtr="0"/>
          <a:p>
            <a:pPr lvl="0" algn="r" defTabSz="990600" eaLnBrk="1" fontAlgn="ctr" hangingPunct="1">
              <a:spcBef>
                <a:spcPct val="0"/>
              </a:spcBef>
              <a:buClr>
                <a:schemeClr val="bg1"/>
              </a:buClr>
            </a:pPr>
            <a:r>
              <a:rPr lang="en-US" altLang="zh-CN" sz="1300" dirty="0">
                <a:latin typeface="Tahoma" panose="020B0604030504040204" pitchFamily="34" charset="0"/>
                <a:ea typeface="宋体" panose="02010600030101010101" pitchFamily="2" charset="-122"/>
              </a:rPr>
              <a:t>44</a:t>
            </a:r>
            <a:endParaRPr lang="en-US" altLang="zh-CN" sz="1300" dirty="0">
              <a:latin typeface="Tahoma" panose="020B0604030504040204" pitchFamily="34" charset="0"/>
              <a:ea typeface="宋体" panose="02010600030101010101" pitchFamily="2" charset="-122"/>
            </a:endParaRPr>
          </a:p>
        </p:txBody>
      </p:sp>
      <p:sp>
        <p:nvSpPr>
          <p:cNvPr id="160772" name="Rectangle 3"/>
          <p:cNvSpPr>
            <a:spLocks noGrp="1" noRot="1" noTextEdit="1"/>
          </p:cNvSpPr>
          <p:nvPr>
            <p:ph type="sldImg"/>
          </p:nvPr>
        </p:nvSpPr>
        <p:spPr>
          <a:xfrm>
            <a:off x="992188" y="768350"/>
            <a:ext cx="5114925" cy="3836988"/>
          </a:xfrm>
        </p:spPr>
      </p:sp>
      <p:sp>
        <p:nvSpPr>
          <p:cNvPr id="160773" name="Rectangle 4"/>
          <p:cNvSpPr>
            <a:spLocks noGrp="1"/>
          </p:cNvSpPr>
          <p:nvPr>
            <p:ph type="body" idx="1"/>
          </p:nvPr>
        </p:nvSpPr>
        <p:spPr>
          <a:xfrm>
            <a:off x="946150" y="4860925"/>
            <a:ext cx="5207000" cy="4605338"/>
          </a:xfrm>
        </p:spPr>
        <p:txBody>
          <a:bodyPr wrap="square" lIns="99048" tIns="49524" rIns="99048" bIns="49524" anchor="t" anchorCtr="0"/>
          <a:p>
            <a:pPr lvl="0" eaLnBrk="1" hangingPunct="1"/>
            <a:endParaRPr lang="zh-CN" altLang="en-US" dirty="0">
              <a:ea typeface="宋体" panose="02010600030101010101" pitchFamily="2" charset="-122"/>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162818" name="Rectangle 7"/>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zh-CN" altLang="en-US" sz="1200" dirty="0">
                <a:latin typeface="Arial" panose="020B0604020202020204" pitchFamily="34" charset="0"/>
                <a:ea typeface="宋体" panose="02010600030101010101" pitchFamily="2" charset="-122"/>
              </a:rPr>
            </a:fld>
            <a:endParaRPr lang="zh-CN" altLang="en-US" sz="1200" dirty="0">
              <a:latin typeface="Arial" panose="020B0604020202020204" pitchFamily="34" charset="0"/>
              <a:ea typeface="宋体" panose="02010600030101010101" pitchFamily="2" charset="-122"/>
            </a:endParaRPr>
          </a:p>
        </p:txBody>
      </p:sp>
      <p:sp>
        <p:nvSpPr>
          <p:cNvPr id="162819" name="Text Box 2"/>
          <p:cNvSpPr txBox="1"/>
          <p:nvPr/>
        </p:nvSpPr>
        <p:spPr>
          <a:xfrm>
            <a:off x="4022725" y="9723438"/>
            <a:ext cx="3076575" cy="511175"/>
          </a:xfrm>
          <a:prstGeom prst="rect">
            <a:avLst/>
          </a:prstGeom>
          <a:noFill/>
          <a:ln w="9525">
            <a:noFill/>
          </a:ln>
        </p:spPr>
        <p:txBody>
          <a:bodyPr lIns="99048" tIns="49524" rIns="99048" bIns="49524" anchor="b" anchorCtr="0"/>
          <a:p>
            <a:pPr lvl="0" algn="r" defTabSz="990600" eaLnBrk="1" fontAlgn="ctr" hangingPunct="1">
              <a:spcBef>
                <a:spcPct val="0"/>
              </a:spcBef>
              <a:buClr>
                <a:schemeClr val="bg1"/>
              </a:buClr>
            </a:pPr>
            <a:r>
              <a:rPr lang="en-US" altLang="zh-CN" sz="1300" dirty="0">
                <a:latin typeface="Tahoma" panose="020B0604030504040204" pitchFamily="34" charset="0"/>
                <a:ea typeface="宋体" panose="02010600030101010101" pitchFamily="2" charset="-122"/>
              </a:rPr>
              <a:t>45</a:t>
            </a:r>
            <a:endParaRPr lang="en-US" altLang="zh-CN" sz="1300" dirty="0">
              <a:latin typeface="Tahoma" panose="020B0604030504040204" pitchFamily="34" charset="0"/>
              <a:ea typeface="宋体" panose="02010600030101010101" pitchFamily="2" charset="-122"/>
            </a:endParaRPr>
          </a:p>
        </p:txBody>
      </p:sp>
      <p:sp>
        <p:nvSpPr>
          <p:cNvPr id="162820" name="Rectangle 3"/>
          <p:cNvSpPr>
            <a:spLocks noGrp="1" noRot="1" noTextEdit="1"/>
          </p:cNvSpPr>
          <p:nvPr>
            <p:ph type="sldImg"/>
          </p:nvPr>
        </p:nvSpPr>
        <p:spPr>
          <a:xfrm>
            <a:off x="992188" y="768350"/>
            <a:ext cx="5114925" cy="3836988"/>
          </a:xfrm>
        </p:spPr>
      </p:sp>
      <p:sp>
        <p:nvSpPr>
          <p:cNvPr id="162821" name="Rectangle 4"/>
          <p:cNvSpPr>
            <a:spLocks noGrp="1"/>
          </p:cNvSpPr>
          <p:nvPr>
            <p:ph type="body" idx="1"/>
          </p:nvPr>
        </p:nvSpPr>
        <p:spPr>
          <a:xfrm>
            <a:off x="946150" y="4860925"/>
            <a:ext cx="5207000" cy="4605338"/>
          </a:xfrm>
        </p:spPr>
        <p:txBody>
          <a:bodyPr wrap="square" lIns="99048" tIns="49524" rIns="99048" bIns="49524" anchor="t" anchorCtr="0"/>
          <a:p>
            <a:pPr lvl="0" eaLnBrk="1" hangingPunct="1"/>
            <a:endParaRPr lang="zh-CN" altLang="en-US" dirty="0">
              <a:ea typeface="宋体" panose="02010600030101010101" pitchFamily="2" charset="-122"/>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164866" name="Rectangle 7"/>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zh-CN" altLang="en-US" sz="1200" dirty="0">
                <a:latin typeface="Arial" panose="020B0604020202020204" pitchFamily="34" charset="0"/>
                <a:ea typeface="宋体" panose="02010600030101010101" pitchFamily="2" charset="-122"/>
              </a:rPr>
            </a:fld>
            <a:endParaRPr lang="zh-CN" altLang="en-US" sz="1200" dirty="0">
              <a:latin typeface="Arial" panose="020B0604020202020204" pitchFamily="34" charset="0"/>
              <a:ea typeface="宋体" panose="02010600030101010101" pitchFamily="2" charset="-122"/>
            </a:endParaRPr>
          </a:p>
        </p:txBody>
      </p:sp>
      <p:sp>
        <p:nvSpPr>
          <p:cNvPr id="164867" name="Text Box 2"/>
          <p:cNvSpPr txBox="1"/>
          <p:nvPr/>
        </p:nvSpPr>
        <p:spPr>
          <a:xfrm>
            <a:off x="4022725" y="9723438"/>
            <a:ext cx="3076575" cy="511175"/>
          </a:xfrm>
          <a:prstGeom prst="rect">
            <a:avLst/>
          </a:prstGeom>
          <a:noFill/>
          <a:ln w="9525">
            <a:noFill/>
          </a:ln>
        </p:spPr>
        <p:txBody>
          <a:bodyPr lIns="99048" tIns="49524" rIns="99048" bIns="49524" anchor="b" anchorCtr="0"/>
          <a:p>
            <a:pPr lvl="0" algn="r" defTabSz="990600" eaLnBrk="1" fontAlgn="ctr" hangingPunct="1">
              <a:spcBef>
                <a:spcPct val="0"/>
              </a:spcBef>
              <a:buClr>
                <a:schemeClr val="bg1"/>
              </a:buClr>
            </a:pPr>
            <a:r>
              <a:rPr lang="en-US" altLang="zh-CN" sz="1300" dirty="0">
                <a:latin typeface="Tahoma" panose="020B0604030504040204" pitchFamily="34" charset="0"/>
                <a:ea typeface="宋体" panose="02010600030101010101" pitchFamily="2" charset="-122"/>
              </a:rPr>
              <a:t>46</a:t>
            </a:r>
            <a:endParaRPr lang="en-US" altLang="zh-CN" sz="1300" dirty="0">
              <a:latin typeface="Tahoma" panose="020B0604030504040204" pitchFamily="34" charset="0"/>
              <a:ea typeface="宋体" panose="02010600030101010101" pitchFamily="2" charset="-122"/>
            </a:endParaRPr>
          </a:p>
        </p:txBody>
      </p:sp>
      <p:sp>
        <p:nvSpPr>
          <p:cNvPr id="164868" name="Rectangle 3"/>
          <p:cNvSpPr>
            <a:spLocks noGrp="1" noRot="1" noTextEdit="1"/>
          </p:cNvSpPr>
          <p:nvPr>
            <p:ph type="sldImg"/>
          </p:nvPr>
        </p:nvSpPr>
        <p:spPr>
          <a:xfrm>
            <a:off x="992188" y="768350"/>
            <a:ext cx="5114925" cy="3836988"/>
          </a:xfrm>
        </p:spPr>
      </p:sp>
      <p:sp>
        <p:nvSpPr>
          <p:cNvPr id="164869" name="Rectangle 4"/>
          <p:cNvSpPr>
            <a:spLocks noGrp="1"/>
          </p:cNvSpPr>
          <p:nvPr>
            <p:ph type="body" idx="1"/>
          </p:nvPr>
        </p:nvSpPr>
        <p:spPr>
          <a:xfrm>
            <a:off x="946150" y="4860925"/>
            <a:ext cx="5207000" cy="4605338"/>
          </a:xfrm>
        </p:spPr>
        <p:txBody>
          <a:bodyPr wrap="square" lIns="99048" tIns="49524" rIns="99048" bIns="49524" anchor="t" anchorCtr="0"/>
          <a:p>
            <a:pPr lvl="0" eaLnBrk="1" hangingPunct="1"/>
            <a:endParaRPr lang="zh-CN" altLang="en-US" dirty="0">
              <a:ea typeface="宋体" panose="02010600030101010101" pitchFamily="2" charset="-122"/>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166914" name="Rectangle 7"/>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zh-CN" altLang="en-US" sz="1200" dirty="0">
                <a:latin typeface="Arial" panose="020B0604020202020204" pitchFamily="34" charset="0"/>
                <a:ea typeface="宋体" panose="02010600030101010101" pitchFamily="2" charset="-122"/>
              </a:rPr>
            </a:fld>
            <a:endParaRPr lang="zh-CN" altLang="en-US" sz="1200" dirty="0">
              <a:latin typeface="Arial" panose="020B0604020202020204" pitchFamily="34" charset="0"/>
              <a:ea typeface="宋体" panose="02010600030101010101" pitchFamily="2" charset="-122"/>
            </a:endParaRPr>
          </a:p>
        </p:txBody>
      </p:sp>
      <p:sp>
        <p:nvSpPr>
          <p:cNvPr id="166915" name="Text Box 2"/>
          <p:cNvSpPr txBox="1"/>
          <p:nvPr/>
        </p:nvSpPr>
        <p:spPr>
          <a:xfrm>
            <a:off x="4022725" y="9723438"/>
            <a:ext cx="3076575" cy="511175"/>
          </a:xfrm>
          <a:prstGeom prst="rect">
            <a:avLst/>
          </a:prstGeom>
          <a:noFill/>
          <a:ln w="9525">
            <a:noFill/>
          </a:ln>
        </p:spPr>
        <p:txBody>
          <a:bodyPr lIns="99048" tIns="49524" rIns="99048" bIns="49524" anchor="b" anchorCtr="0"/>
          <a:p>
            <a:pPr lvl="0" algn="r" defTabSz="990600" eaLnBrk="1" fontAlgn="ctr" hangingPunct="1">
              <a:spcBef>
                <a:spcPct val="0"/>
              </a:spcBef>
              <a:buClr>
                <a:schemeClr val="bg1"/>
              </a:buClr>
            </a:pPr>
            <a:r>
              <a:rPr lang="en-US" altLang="zh-CN" sz="1300" dirty="0">
                <a:latin typeface="Tahoma" panose="020B0604030504040204" pitchFamily="34" charset="0"/>
                <a:ea typeface="宋体" panose="02010600030101010101" pitchFamily="2" charset="-122"/>
              </a:rPr>
              <a:t>47</a:t>
            </a:r>
            <a:endParaRPr lang="en-US" altLang="zh-CN" sz="1300" dirty="0">
              <a:latin typeface="Tahoma" panose="020B0604030504040204" pitchFamily="34" charset="0"/>
              <a:ea typeface="宋体" panose="02010600030101010101" pitchFamily="2" charset="-122"/>
            </a:endParaRPr>
          </a:p>
        </p:txBody>
      </p:sp>
      <p:sp>
        <p:nvSpPr>
          <p:cNvPr id="166916" name="Rectangle 3"/>
          <p:cNvSpPr>
            <a:spLocks noGrp="1" noRot="1" noTextEdit="1"/>
          </p:cNvSpPr>
          <p:nvPr>
            <p:ph type="sldImg"/>
          </p:nvPr>
        </p:nvSpPr>
        <p:spPr>
          <a:xfrm>
            <a:off x="992188" y="768350"/>
            <a:ext cx="5114925" cy="3836988"/>
          </a:xfrm>
        </p:spPr>
      </p:sp>
      <p:sp>
        <p:nvSpPr>
          <p:cNvPr id="166917" name="Rectangle 4"/>
          <p:cNvSpPr>
            <a:spLocks noGrp="1"/>
          </p:cNvSpPr>
          <p:nvPr>
            <p:ph type="body" idx="1"/>
          </p:nvPr>
        </p:nvSpPr>
        <p:spPr>
          <a:xfrm>
            <a:off x="946150" y="4860925"/>
            <a:ext cx="5207000" cy="4605338"/>
          </a:xfrm>
        </p:spPr>
        <p:txBody>
          <a:bodyPr wrap="square" lIns="99048" tIns="49524" rIns="99048" bIns="49524" anchor="t" anchorCtr="0"/>
          <a:p>
            <a:pPr lvl="0" eaLnBrk="1" hangingPunct="1"/>
            <a:endParaRPr lang="zh-CN" altLang="en-US" dirty="0">
              <a:ea typeface="宋体" panose="02010600030101010101" pitchFamily="2" charset="-122"/>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68962" name="Rectangle 7"/>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zh-CN" altLang="en-US" sz="1200" dirty="0">
                <a:latin typeface="Arial" panose="020B0604020202020204" pitchFamily="34" charset="0"/>
                <a:ea typeface="宋体" panose="02010600030101010101" pitchFamily="2" charset="-122"/>
              </a:rPr>
            </a:fld>
            <a:endParaRPr lang="zh-CN" altLang="en-US" sz="1200" dirty="0">
              <a:latin typeface="Arial" panose="020B0604020202020204" pitchFamily="34" charset="0"/>
              <a:ea typeface="宋体" panose="02010600030101010101" pitchFamily="2" charset="-122"/>
            </a:endParaRPr>
          </a:p>
        </p:txBody>
      </p:sp>
      <p:sp>
        <p:nvSpPr>
          <p:cNvPr id="168963" name="Rectangle 2"/>
          <p:cNvSpPr>
            <a:spLocks noRot="1" noTextEdit="1"/>
          </p:cNvSpPr>
          <p:nvPr>
            <p:ph type="sldImg"/>
          </p:nvPr>
        </p:nvSpPr>
        <p:spPr/>
      </p:sp>
      <p:sp>
        <p:nvSpPr>
          <p:cNvPr id="168964" name="Rectangle 3"/>
          <p:cNvSpPr>
            <a:spLocks noGrp="1"/>
          </p:cNvSpPr>
          <p:nvPr>
            <p:ph type="body" idx="1"/>
          </p:nvPr>
        </p:nvSpPr>
        <p:spPr>
          <a:xfrm>
            <a:off x="914400" y="4343400"/>
            <a:ext cx="5029200" cy="4114800"/>
          </a:xfrm>
        </p:spPr>
        <p:txBody>
          <a:bodyPr wrap="square" lIns="91440" tIns="45720" rIns="91440" bIns="45720" anchor="t" anchorCtr="0"/>
          <a:p>
            <a:pPr lvl="0" eaLnBrk="1" hangingPunct="1"/>
            <a:endParaRPr lang="zh-CN" altLang="en-US" dirty="0">
              <a:ea typeface="宋体" panose="02010600030101010101" pitchFamily="2" charset="-122"/>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171010" name="Rectangle 7"/>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zh-CN" altLang="en-US" sz="1200" dirty="0">
                <a:latin typeface="Arial" panose="020B0604020202020204" pitchFamily="34" charset="0"/>
                <a:ea typeface="宋体" panose="02010600030101010101" pitchFamily="2" charset="-122"/>
              </a:rPr>
            </a:fld>
            <a:endParaRPr lang="zh-CN" altLang="en-US" sz="1200" dirty="0">
              <a:latin typeface="Arial" panose="020B0604020202020204" pitchFamily="34" charset="0"/>
              <a:ea typeface="宋体" panose="02010600030101010101" pitchFamily="2" charset="-122"/>
            </a:endParaRPr>
          </a:p>
        </p:txBody>
      </p:sp>
      <p:sp>
        <p:nvSpPr>
          <p:cNvPr id="171011" name="Text Box 2"/>
          <p:cNvSpPr txBox="1"/>
          <p:nvPr/>
        </p:nvSpPr>
        <p:spPr>
          <a:xfrm>
            <a:off x="4022725" y="9723438"/>
            <a:ext cx="3076575" cy="511175"/>
          </a:xfrm>
          <a:prstGeom prst="rect">
            <a:avLst/>
          </a:prstGeom>
          <a:noFill/>
          <a:ln w="9525">
            <a:noFill/>
          </a:ln>
        </p:spPr>
        <p:txBody>
          <a:bodyPr lIns="99048" tIns="49524" rIns="99048" bIns="49524" anchor="b" anchorCtr="0"/>
          <a:p>
            <a:pPr lvl="0" algn="r" defTabSz="990600" eaLnBrk="1" fontAlgn="ctr" hangingPunct="1">
              <a:spcBef>
                <a:spcPct val="0"/>
              </a:spcBef>
              <a:buClr>
                <a:schemeClr val="bg1"/>
              </a:buClr>
            </a:pPr>
            <a:r>
              <a:rPr lang="en-US" altLang="zh-CN" sz="1300" dirty="0">
                <a:latin typeface="Tahoma" panose="020B0604030504040204" pitchFamily="34" charset="0"/>
                <a:ea typeface="宋体" panose="02010600030101010101" pitchFamily="2" charset="-122"/>
              </a:rPr>
              <a:t>51</a:t>
            </a:r>
            <a:endParaRPr lang="en-US" altLang="zh-CN" sz="1300" dirty="0">
              <a:latin typeface="Tahoma" panose="020B0604030504040204" pitchFamily="34" charset="0"/>
              <a:ea typeface="宋体" panose="02010600030101010101" pitchFamily="2" charset="-122"/>
            </a:endParaRPr>
          </a:p>
        </p:txBody>
      </p:sp>
      <p:sp>
        <p:nvSpPr>
          <p:cNvPr id="171012" name="Rectangle 3"/>
          <p:cNvSpPr>
            <a:spLocks noGrp="1" noRot="1" noTextEdit="1"/>
          </p:cNvSpPr>
          <p:nvPr>
            <p:ph type="sldImg"/>
          </p:nvPr>
        </p:nvSpPr>
        <p:spPr>
          <a:xfrm>
            <a:off x="992188" y="768350"/>
            <a:ext cx="5114925" cy="3836988"/>
          </a:xfrm>
        </p:spPr>
      </p:sp>
      <p:sp>
        <p:nvSpPr>
          <p:cNvPr id="171013" name="Rectangle 4"/>
          <p:cNvSpPr>
            <a:spLocks noGrp="1"/>
          </p:cNvSpPr>
          <p:nvPr>
            <p:ph type="body" idx="1"/>
          </p:nvPr>
        </p:nvSpPr>
        <p:spPr>
          <a:xfrm>
            <a:off x="946150" y="4860925"/>
            <a:ext cx="5207000" cy="4605338"/>
          </a:xfrm>
        </p:spPr>
        <p:txBody>
          <a:bodyPr wrap="square" lIns="99048" tIns="49524" rIns="99048" bIns="49524" anchor="t" anchorCtr="0"/>
          <a:p>
            <a:pPr lvl="0" eaLnBrk="1" hangingPunct="1"/>
            <a:endParaRPr lang="zh-CN" altLang="en-US" dirty="0">
              <a:ea typeface="宋体" panose="02010600030101010101" pitchFamily="2" charset="-122"/>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73058" name="Rectangle 7"/>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zh-CN" altLang="en-US" sz="1200" dirty="0">
                <a:latin typeface="Arial" panose="020B0604020202020204" pitchFamily="34" charset="0"/>
                <a:ea typeface="宋体" panose="02010600030101010101" pitchFamily="2" charset="-122"/>
              </a:rPr>
            </a:fld>
            <a:endParaRPr lang="zh-CN" altLang="en-US" sz="1200" dirty="0">
              <a:latin typeface="Arial" panose="020B0604020202020204" pitchFamily="34" charset="0"/>
              <a:ea typeface="宋体" panose="02010600030101010101" pitchFamily="2" charset="-122"/>
            </a:endParaRPr>
          </a:p>
        </p:txBody>
      </p:sp>
      <p:sp>
        <p:nvSpPr>
          <p:cNvPr id="173059" name="Rectangle 2"/>
          <p:cNvSpPr>
            <a:spLocks noRot="1" noTextEdit="1"/>
          </p:cNvSpPr>
          <p:nvPr>
            <p:ph type="sldImg"/>
          </p:nvPr>
        </p:nvSpPr>
        <p:spPr>
          <a:xfrm>
            <a:off x="992188" y="768350"/>
            <a:ext cx="5114925" cy="3836988"/>
          </a:xfrm>
        </p:spPr>
      </p:sp>
      <p:sp>
        <p:nvSpPr>
          <p:cNvPr id="173060" name="Rectangle 3"/>
          <p:cNvSpPr>
            <a:spLocks noGrp="1"/>
          </p:cNvSpPr>
          <p:nvPr>
            <p:ph type="body" idx="1"/>
          </p:nvPr>
        </p:nvSpPr>
        <p:spPr>
          <a:xfrm>
            <a:off x="946150" y="4860925"/>
            <a:ext cx="5207000" cy="4605338"/>
          </a:xfrm>
        </p:spPr>
        <p:txBody>
          <a:bodyPr wrap="square" lIns="91440" tIns="45720" rIns="91440" bIns="45720" anchor="t" anchorCtr="0"/>
          <a:p>
            <a:pPr lvl="0" eaLnBrk="1" hangingPunct="1"/>
            <a:endParaRPr lang="zh-CN" altLang="en-US" dirty="0">
              <a:ea typeface="宋体" panose="02010600030101010101" pitchFamily="2" charset="-122"/>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4578" name="Rectangle 7"/>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zh-CN" altLang="en-US" sz="1200" dirty="0">
                <a:latin typeface="Arial" panose="020B0604020202020204" pitchFamily="34" charset="0"/>
                <a:ea typeface="宋体" panose="02010600030101010101" pitchFamily="2" charset="-122"/>
              </a:rPr>
            </a:fld>
            <a:endParaRPr lang="zh-CN" altLang="en-US" sz="1200" dirty="0">
              <a:latin typeface="Arial" panose="020B0604020202020204" pitchFamily="34" charset="0"/>
              <a:ea typeface="宋体" panose="02010600030101010101" pitchFamily="2" charset="-122"/>
            </a:endParaRPr>
          </a:p>
        </p:txBody>
      </p:sp>
      <p:sp>
        <p:nvSpPr>
          <p:cNvPr id="24579" name="Rectangle 2"/>
          <p:cNvSpPr>
            <a:spLocks noRot="1" noTextEdit="1"/>
          </p:cNvSpPr>
          <p:nvPr>
            <p:ph type="sldImg"/>
          </p:nvPr>
        </p:nvSpPr>
        <p:spPr/>
      </p:sp>
      <p:sp>
        <p:nvSpPr>
          <p:cNvPr id="24580" name="Rectangle 3"/>
          <p:cNvSpPr>
            <a:spLocks noGrp="1"/>
          </p:cNvSpPr>
          <p:nvPr>
            <p:ph type="body" idx="1"/>
          </p:nvPr>
        </p:nvSpPr>
        <p:spPr>
          <a:xfrm>
            <a:off x="914400" y="4343400"/>
            <a:ext cx="5029200" cy="4114800"/>
          </a:xfrm>
        </p:spPr>
        <p:txBody>
          <a:bodyPr wrap="square" lIns="91440" tIns="45720" rIns="91440" bIns="45720" anchor="t" anchorCtr="0"/>
          <a:p>
            <a:pPr lvl="0" eaLnBrk="1" hangingPunct="1"/>
            <a:endParaRPr lang="zh-CN" altLang="en-US" dirty="0">
              <a:ea typeface="宋体" panose="02010600030101010101" pitchFamily="2" charset="-122"/>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175106" name="Rectangle 7"/>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zh-CN" altLang="en-US" sz="1200" dirty="0">
                <a:latin typeface="Arial" panose="020B0604020202020204" pitchFamily="34" charset="0"/>
                <a:ea typeface="宋体" panose="02010600030101010101" pitchFamily="2" charset="-122"/>
              </a:rPr>
            </a:fld>
            <a:endParaRPr lang="zh-CN" altLang="en-US" sz="1200" dirty="0">
              <a:latin typeface="Arial" panose="020B0604020202020204" pitchFamily="34" charset="0"/>
              <a:ea typeface="宋体" panose="02010600030101010101" pitchFamily="2" charset="-122"/>
            </a:endParaRPr>
          </a:p>
        </p:txBody>
      </p:sp>
      <p:sp>
        <p:nvSpPr>
          <p:cNvPr id="175107" name="Text Box 2"/>
          <p:cNvSpPr txBox="1"/>
          <p:nvPr/>
        </p:nvSpPr>
        <p:spPr>
          <a:xfrm>
            <a:off x="4022725" y="9723438"/>
            <a:ext cx="3076575" cy="511175"/>
          </a:xfrm>
          <a:prstGeom prst="rect">
            <a:avLst/>
          </a:prstGeom>
          <a:noFill/>
          <a:ln w="9525">
            <a:noFill/>
          </a:ln>
        </p:spPr>
        <p:txBody>
          <a:bodyPr lIns="99048" tIns="49524" rIns="99048" bIns="49524" anchor="b" anchorCtr="0"/>
          <a:p>
            <a:pPr lvl="0" algn="r" defTabSz="990600" eaLnBrk="1" fontAlgn="ctr" hangingPunct="1">
              <a:spcBef>
                <a:spcPct val="0"/>
              </a:spcBef>
              <a:buClr>
                <a:schemeClr val="bg1"/>
              </a:buClr>
            </a:pPr>
            <a:r>
              <a:rPr lang="en-US" altLang="zh-CN" sz="1300" dirty="0">
                <a:latin typeface="Tahoma" panose="020B0604030504040204" pitchFamily="34" charset="0"/>
                <a:ea typeface="宋体" panose="02010600030101010101" pitchFamily="2" charset="-122"/>
              </a:rPr>
              <a:t>52</a:t>
            </a:r>
            <a:endParaRPr lang="en-US" altLang="zh-CN" sz="1300" dirty="0">
              <a:latin typeface="Tahoma" panose="020B0604030504040204" pitchFamily="34" charset="0"/>
              <a:ea typeface="宋体" panose="02010600030101010101" pitchFamily="2" charset="-122"/>
            </a:endParaRPr>
          </a:p>
        </p:txBody>
      </p:sp>
      <p:sp>
        <p:nvSpPr>
          <p:cNvPr id="175108" name="Rectangle 3"/>
          <p:cNvSpPr>
            <a:spLocks noGrp="1" noRot="1" noTextEdit="1"/>
          </p:cNvSpPr>
          <p:nvPr>
            <p:ph type="sldImg"/>
          </p:nvPr>
        </p:nvSpPr>
        <p:spPr>
          <a:xfrm>
            <a:off x="992188" y="768350"/>
            <a:ext cx="5114925" cy="3836988"/>
          </a:xfrm>
        </p:spPr>
      </p:sp>
      <p:sp>
        <p:nvSpPr>
          <p:cNvPr id="175109" name="Rectangle 4"/>
          <p:cNvSpPr>
            <a:spLocks noGrp="1"/>
          </p:cNvSpPr>
          <p:nvPr>
            <p:ph type="body" idx="1"/>
          </p:nvPr>
        </p:nvSpPr>
        <p:spPr>
          <a:xfrm>
            <a:off x="946150" y="4860925"/>
            <a:ext cx="5207000" cy="4605338"/>
          </a:xfrm>
        </p:spPr>
        <p:txBody>
          <a:bodyPr wrap="square" lIns="99048" tIns="49524" rIns="99048" bIns="49524" anchor="t" anchorCtr="0"/>
          <a:p>
            <a:pPr lvl="0" eaLnBrk="1" hangingPunct="1"/>
            <a:endParaRPr lang="zh-CN" altLang="en-US" dirty="0">
              <a:ea typeface="宋体" panose="02010600030101010101" pitchFamily="2" charset="-122"/>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177154" name="Rectangle 7"/>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zh-CN" altLang="en-US" sz="1200" dirty="0">
                <a:latin typeface="Arial" panose="020B0604020202020204" pitchFamily="34" charset="0"/>
                <a:ea typeface="宋体" panose="02010600030101010101" pitchFamily="2" charset="-122"/>
              </a:rPr>
            </a:fld>
            <a:endParaRPr lang="zh-CN" altLang="en-US" sz="1200" dirty="0">
              <a:latin typeface="Arial" panose="020B0604020202020204" pitchFamily="34" charset="0"/>
              <a:ea typeface="宋体" panose="02010600030101010101" pitchFamily="2" charset="-122"/>
            </a:endParaRPr>
          </a:p>
        </p:txBody>
      </p:sp>
      <p:sp>
        <p:nvSpPr>
          <p:cNvPr id="177155" name="Text Box 2"/>
          <p:cNvSpPr txBox="1"/>
          <p:nvPr/>
        </p:nvSpPr>
        <p:spPr>
          <a:xfrm>
            <a:off x="4022725" y="9723438"/>
            <a:ext cx="3076575" cy="511175"/>
          </a:xfrm>
          <a:prstGeom prst="rect">
            <a:avLst/>
          </a:prstGeom>
          <a:noFill/>
          <a:ln w="9525">
            <a:noFill/>
          </a:ln>
        </p:spPr>
        <p:txBody>
          <a:bodyPr lIns="99048" tIns="49524" rIns="99048" bIns="49524" anchor="b" anchorCtr="0"/>
          <a:p>
            <a:pPr lvl="0" algn="r" defTabSz="990600" eaLnBrk="1" fontAlgn="ctr" hangingPunct="1">
              <a:spcBef>
                <a:spcPct val="0"/>
              </a:spcBef>
              <a:buClr>
                <a:schemeClr val="bg1"/>
              </a:buClr>
            </a:pPr>
            <a:r>
              <a:rPr lang="en-US" altLang="zh-CN" sz="1300" dirty="0">
                <a:latin typeface="Tahoma" panose="020B0604030504040204" pitchFamily="34" charset="0"/>
                <a:ea typeface="宋体" panose="02010600030101010101" pitchFamily="2" charset="-122"/>
              </a:rPr>
              <a:t>57</a:t>
            </a:r>
            <a:endParaRPr lang="en-US" altLang="zh-CN" sz="1300" dirty="0">
              <a:latin typeface="Tahoma" panose="020B0604030504040204" pitchFamily="34" charset="0"/>
              <a:ea typeface="宋体" panose="02010600030101010101" pitchFamily="2" charset="-122"/>
            </a:endParaRPr>
          </a:p>
        </p:txBody>
      </p:sp>
      <p:sp>
        <p:nvSpPr>
          <p:cNvPr id="177156" name="Rectangle 3"/>
          <p:cNvSpPr>
            <a:spLocks noGrp="1" noRot="1" noTextEdit="1"/>
          </p:cNvSpPr>
          <p:nvPr>
            <p:ph type="sldImg"/>
          </p:nvPr>
        </p:nvSpPr>
        <p:spPr>
          <a:xfrm>
            <a:off x="992188" y="768350"/>
            <a:ext cx="5114925" cy="3836988"/>
          </a:xfrm>
        </p:spPr>
      </p:sp>
      <p:sp>
        <p:nvSpPr>
          <p:cNvPr id="177157" name="Rectangle 4"/>
          <p:cNvSpPr>
            <a:spLocks noGrp="1"/>
          </p:cNvSpPr>
          <p:nvPr>
            <p:ph type="body" idx="1"/>
          </p:nvPr>
        </p:nvSpPr>
        <p:spPr>
          <a:xfrm>
            <a:off x="946150" y="4860925"/>
            <a:ext cx="5207000" cy="4605338"/>
          </a:xfrm>
        </p:spPr>
        <p:txBody>
          <a:bodyPr wrap="square" lIns="99048" tIns="49524" rIns="99048" bIns="49524" anchor="t" anchorCtr="0"/>
          <a:p>
            <a:pPr lvl="0" eaLnBrk="1" hangingPunct="1"/>
            <a:endParaRPr lang="zh-CN" altLang="en-US" dirty="0">
              <a:ea typeface="宋体" panose="02010600030101010101" pitchFamily="2" charset="-122"/>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179202" name="Rectangle 7"/>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zh-CN" altLang="en-US" sz="1200" dirty="0">
                <a:latin typeface="Arial" panose="020B0604020202020204" pitchFamily="34" charset="0"/>
                <a:ea typeface="宋体" panose="02010600030101010101" pitchFamily="2" charset="-122"/>
              </a:rPr>
            </a:fld>
            <a:endParaRPr lang="zh-CN" altLang="en-US" sz="1200" dirty="0">
              <a:latin typeface="Arial" panose="020B0604020202020204" pitchFamily="34" charset="0"/>
              <a:ea typeface="宋体" panose="02010600030101010101" pitchFamily="2" charset="-122"/>
            </a:endParaRPr>
          </a:p>
        </p:txBody>
      </p:sp>
      <p:sp>
        <p:nvSpPr>
          <p:cNvPr id="179203" name="Text Box 2"/>
          <p:cNvSpPr txBox="1"/>
          <p:nvPr/>
        </p:nvSpPr>
        <p:spPr>
          <a:xfrm>
            <a:off x="4022725" y="9723438"/>
            <a:ext cx="3076575" cy="511175"/>
          </a:xfrm>
          <a:prstGeom prst="rect">
            <a:avLst/>
          </a:prstGeom>
          <a:noFill/>
          <a:ln w="9525">
            <a:noFill/>
          </a:ln>
        </p:spPr>
        <p:txBody>
          <a:bodyPr lIns="99048" tIns="49524" rIns="99048" bIns="49524" anchor="b" anchorCtr="0"/>
          <a:p>
            <a:pPr lvl="0" algn="r" defTabSz="990600" eaLnBrk="1" fontAlgn="ctr" hangingPunct="1">
              <a:spcBef>
                <a:spcPct val="0"/>
              </a:spcBef>
              <a:buClr>
                <a:schemeClr val="bg1"/>
              </a:buClr>
            </a:pPr>
            <a:r>
              <a:rPr lang="en-US" altLang="zh-CN" sz="1300" dirty="0">
                <a:latin typeface="Tahoma" panose="020B0604030504040204" pitchFamily="34" charset="0"/>
                <a:ea typeface="宋体" panose="02010600030101010101" pitchFamily="2" charset="-122"/>
              </a:rPr>
              <a:t>59</a:t>
            </a:r>
            <a:endParaRPr lang="en-US" altLang="zh-CN" sz="1300" dirty="0">
              <a:latin typeface="Tahoma" panose="020B0604030504040204" pitchFamily="34" charset="0"/>
              <a:ea typeface="宋体" panose="02010600030101010101" pitchFamily="2" charset="-122"/>
            </a:endParaRPr>
          </a:p>
        </p:txBody>
      </p:sp>
      <p:sp>
        <p:nvSpPr>
          <p:cNvPr id="179204" name="Rectangle 3"/>
          <p:cNvSpPr>
            <a:spLocks noGrp="1" noRot="1" noTextEdit="1"/>
          </p:cNvSpPr>
          <p:nvPr>
            <p:ph type="sldImg"/>
          </p:nvPr>
        </p:nvSpPr>
        <p:spPr>
          <a:xfrm>
            <a:off x="992188" y="768350"/>
            <a:ext cx="5114925" cy="3836988"/>
          </a:xfrm>
        </p:spPr>
      </p:sp>
      <p:sp>
        <p:nvSpPr>
          <p:cNvPr id="179205" name="Rectangle 4"/>
          <p:cNvSpPr>
            <a:spLocks noGrp="1"/>
          </p:cNvSpPr>
          <p:nvPr>
            <p:ph type="body" idx="1"/>
          </p:nvPr>
        </p:nvSpPr>
        <p:spPr>
          <a:xfrm>
            <a:off x="946150" y="4860925"/>
            <a:ext cx="5207000" cy="4605338"/>
          </a:xfrm>
        </p:spPr>
        <p:txBody>
          <a:bodyPr wrap="square" lIns="99048" tIns="49524" rIns="99048" bIns="49524" anchor="t" anchorCtr="0"/>
          <a:p>
            <a:pPr lvl="0" eaLnBrk="1" hangingPunct="1"/>
            <a:endParaRPr lang="zh-CN" altLang="en-US" dirty="0">
              <a:ea typeface="宋体" panose="02010600030101010101" pitchFamily="2" charset="-122"/>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181250" name="Rectangle 7"/>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zh-CN" altLang="en-US" sz="1200" dirty="0">
                <a:latin typeface="Arial" panose="020B0604020202020204" pitchFamily="34" charset="0"/>
                <a:ea typeface="宋体" panose="02010600030101010101" pitchFamily="2" charset="-122"/>
              </a:rPr>
            </a:fld>
            <a:endParaRPr lang="zh-CN" altLang="en-US" sz="1200" dirty="0">
              <a:latin typeface="Arial" panose="020B0604020202020204" pitchFamily="34" charset="0"/>
              <a:ea typeface="宋体" panose="02010600030101010101" pitchFamily="2" charset="-122"/>
            </a:endParaRPr>
          </a:p>
        </p:txBody>
      </p:sp>
      <p:sp>
        <p:nvSpPr>
          <p:cNvPr id="181251" name="Text Box 2"/>
          <p:cNvSpPr txBox="1"/>
          <p:nvPr/>
        </p:nvSpPr>
        <p:spPr>
          <a:xfrm>
            <a:off x="4022725" y="9723438"/>
            <a:ext cx="3076575" cy="511175"/>
          </a:xfrm>
          <a:prstGeom prst="rect">
            <a:avLst/>
          </a:prstGeom>
          <a:noFill/>
          <a:ln w="9525">
            <a:noFill/>
          </a:ln>
        </p:spPr>
        <p:txBody>
          <a:bodyPr lIns="99048" tIns="49524" rIns="99048" bIns="49524" anchor="b" anchorCtr="0"/>
          <a:p>
            <a:pPr lvl="0" algn="r" defTabSz="990600" eaLnBrk="1" fontAlgn="ctr" hangingPunct="1">
              <a:spcBef>
                <a:spcPct val="0"/>
              </a:spcBef>
              <a:buClr>
                <a:schemeClr val="bg1"/>
              </a:buClr>
            </a:pPr>
            <a:r>
              <a:rPr lang="en-US" altLang="zh-CN" sz="1300" dirty="0">
                <a:latin typeface="Tahoma" panose="020B0604030504040204" pitchFamily="34" charset="0"/>
                <a:ea typeface="宋体" panose="02010600030101010101" pitchFamily="2" charset="-122"/>
              </a:rPr>
              <a:t>57</a:t>
            </a:r>
            <a:endParaRPr lang="en-US" altLang="zh-CN" sz="1300" dirty="0">
              <a:latin typeface="Tahoma" panose="020B0604030504040204" pitchFamily="34" charset="0"/>
              <a:ea typeface="宋体" panose="02010600030101010101" pitchFamily="2" charset="-122"/>
            </a:endParaRPr>
          </a:p>
        </p:txBody>
      </p:sp>
      <p:sp>
        <p:nvSpPr>
          <p:cNvPr id="181252" name="Rectangle 3"/>
          <p:cNvSpPr>
            <a:spLocks noGrp="1" noRot="1" noTextEdit="1"/>
          </p:cNvSpPr>
          <p:nvPr>
            <p:ph type="sldImg"/>
          </p:nvPr>
        </p:nvSpPr>
        <p:spPr>
          <a:xfrm>
            <a:off x="992188" y="768350"/>
            <a:ext cx="5114925" cy="3836988"/>
          </a:xfrm>
        </p:spPr>
      </p:sp>
      <p:sp>
        <p:nvSpPr>
          <p:cNvPr id="181253" name="Rectangle 4"/>
          <p:cNvSpPr>
            <a:spLocks noGrp="1"/>
          </p:cNvSpPr>
          <p:nvPr>
            <p:ph type="body" idx="1"/>
          </p:nvPr>
        </p:nvSpPr>
        <p:spPr>
          <a:xfrm>
            <a:off x="946150" y="4860925"/>
            <a:ext cx="5207000" cy="4605338"/>
          </a:xfrm>
        </p:spPr>
        <p:txBody>
          <a:bodyPr wrap="square" lIns="99048" tIns="49524" rIns="99048" bIns="49524" anchor="t" anchorCtr="0"/>
          <a:p>
            <a:pPr lvl="0" eaLnBrk="1" hangingPunct="1"/>
            <a:endParaRPr lang="zh-CN" altLang="en-US" dirty="0">
              <a:ea typeface="宋体" panose="02010600030101010101" pitchFamily="2" charset="-122"/>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183298" name="Rectangle 7"/>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zh-CN" altLang="en-US" sz="1200" dirty="0">
                <a:latin typeface="Arial" panose="020B0604020202020204" pitchFamily="34" charset="0"/>
                <a:ea typeface="宋体" panose="02010600030101010101" pitchFamily="2" charset="-122"/>
              </a:rPr>
            </a:fld>
            <a:endParaRPr lang="zh-CN" altLang="en-US" sz="1200" dirty="0">
              <a:latin typeface="Arial" panose="020B0604020202020204" pitchFamily="34" charset="0"/>
              <a:ea typeface="宋体" panose="02010600030101010101" pitchFamily="2" charset="-122"/>
            </a:endParaRPr>
          </a:p>
        </p:txBody>
      </p:sp>
      <p:sp>
        <p:nvSpPr>
          <p:cNvPr id="183299" name="Text Box 2"/>
          <p:cNvSpPr txBox="1"/>
          <p:nvPr/>
        </p:nvSpPr>
        <p:spPr>
          <a:xfrm>
            <a:off x="4022725" y="9723438"/>
            <a:ext cx="3076575" cy="511175"/>
          </a:xfrm>
          <a:prstGeom prst="rect">
            <a:avLst/>
          </a:prstGeom>
          <a:noFill/>
          <a:ln w="9525">
            <a:noFill/>
          </a:ln>
        </p:spPr>
        <p:txBody>
          <a:bodyPr lIns="99048" tIns="49524" rIns="99048" bIns="49524" anchor="b" anchorCtr="0"/>
          <a:p>
            <a:pPr lvl="0" algn="r" defTabSz="990600" eaLnBrk="1" fontAlgn="ctr" hangingPunct="1">
              <a:spcBef>
                <a:spcPct val="0"/>
              </a:spcBef>
              <a:buClr>
                <a:schemeClr val="bg1"/>
              </a:buClr>
            </a:pPr>
            <a:r>
              <a:rPr lang="en-US" altLang="zh-CN" sz="1300" dirty="0">
                <a:latin typeface="Tahoma" panose="020B0604030504040204" pitchFamily="34" charset="0"/>
                <a:ea typeface="宋体" panose="02010600030101010101" pitchFamily="2" charset="-122"/>
              </a:rPr>
              <a:t>61</a:t>
            </a:r>
            <a:endParaRPr lang="en-US" altLang="zh-CN" sz="1300" dirty="0">
              <a:latin typeface="Tahoma" panose="020B0604030504040204" pitchFamily="34" charset="0"/>
              <a:ea typeface="宋体" panose="02010600030101010101" pitchFamily="2" charset="-122"/>
            </a:endParaRPr>
          </a:p>
        </p:txBody>
      </p:sp>
      <p:sp>
        <p:nvSpPr>
          <p:cNvPr id="183300" name="Rectangle 3"/>
          <p:cNvSpPr>
            <a:spLocks noGrp="1" noRot="1" noTextEdit="1"/>
          </p:cNvSpPr>
          <p:nvPr>
            <p:ph type="sldImg"/>
          </p:nvPr>
        </p:nvSpPr>
        <p:spPr>
          <a:xfrm>
            <a:off x="992188" y="768350"/>
            <a:ext cx="5114925" cy="3836988"/>
          </a:xfrm>
        </p:spPr>
      </p:sp>
      <p:sp>
        <p:nvSpPr>
          <p:cNvPr id="183301" name="Rectangle 4"/>
          <p:cNvSpPr>
            <a:spLocks noGrp="1"/>
          </p:cNvSpPr>
          <p:nvPr>
            <p:ph type="body" idx="1"/>
          </p:nvPr>
        </p:nvSpPr>
        <p:spPr>
          <a:xfrm>
            <a:off x="946150" y="4860925"/>
            <a:ext cx="5207000" cy="4605338"/>
          </a:xfrm>
        </p:spPr>
        <p:txBody>
          <a:bodyPr wrap="square" lIns="99048" tIns="49524" rIns="99048" bIns="49524" anchor="t" anchorCtr="0"/>
          <a:p>
            <a:pPr lvl="0" eaLnBrk="1" hangingPunct="1"/>
            <a:endParaRPr lang="zh-CN" altLang="en-US" dirty="0">
              <a:ea typeface="宋体" panose="02010600030101010101" pitchFamily="2" charset="-122"/>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185346" name="Rectangle 7"/>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zh-CN" altLang="en-US" sz="1200" dirty="0">
                <a:latin typeface="Arial" panose="020B0604020202020204" pitchFamily="34" charset="0"/>
                <a:ea typeface="宋体" panose="02010600030101010101" pitchFamily="2" charset="-122"/>
              </a:rPr>
            </a:fld>
            <a:endParaRPr lang="zh-CN" altLang="en-US" sz="1200" dirty="0">
              <a:latin typeface="Arial" panose="020B0604020202020204" pitchFamily="34" charset="0"/>
              <a:ea typeface="宋体" panose="02010600030101010101" pitchFamily="2" charset="-122"/>
            </a:endParaRPr>
          </a:p>
        </p:txBody>
      </p:sp>
      <p:sp>
        <p:nvSpPr>
          <p:cNvPr id="185347" name="Text Box 2"/>
          <p:cNvSpPr txBox="1"/>
          <p:nvPr/>
        </p:nvSpPr>
        <p:spPr>
          <a:xfrm>
            <a:off x="4022725" y="9723438"/>
            <a:ext cx="3076575" cy="511175"/>
          </a:xfrm>
          <a:prstGeom prst="rect">
            <a:avLst/>
          </a:prstGeom>
          <a:noFill/>
          <a:ln w="9525">
            <a:noFill/>
          </a:ln>
        </p:spPr>
        <p:txBody>
          <a:bodyPr lIns="99048" tIns="49524" rIns="99048" bIns="49524" anchor="b" anchorCtr="0"/>
          <a:p>
            <a:pPr lvl="0" algn="r" defTabSz="990600" eaLnBrk="1" fontAlgn="ctr" hangingPunct="1">
              <a:spcBef>
                <a:spcPct val="0"/>
              </a:spcBef>
              <a:buClr>
                <a:schemeClr val="bg1"/>
              </a:buClr>
            </a:pPr>
            <a:r>
              <a:rPr lang="en-US" altLang="zh-CN" sz="1300" dirty="0">
                <a:latin typeface="Tahoma" panose="020B0604030504040204" pitchFamily="34" charset="0"/>
                <a:ea typeface="宋体" panose="02010600030101010101" pitchFamily="2" charset="-122"/>
              </a:rPr>
              <a:t>80</a:t>
            </a:r>
            <a:endParaRPr lang="en-US" altLang="zh-CN" sz="1300" dirty="0">
              <a:latin typeface="Tahoma" panose="020B0604030504040204" pitchFamily="34" charset="0"/>
              <a:ea typeface="宋体" panose="02010600030101010101" pitchFamily="2" charset="-122"/>
            </a:endParaRPr>
          </a:p>
        </p:txBody>
      </p:sp>
      <p:sp>
        <p:nvSpPr>
          <p:cNvPr id="185348" name="Rectangle 3"/>
          <p:cNvSpPr>
            <a:spLocks noGrp="1" noRot="1" noTextEdit="1"/>
          </p:cNvSpPr>
          <p:nvPr>
            <p:ph type="sldImg"/>
          </p:nvPr>
        </p:nvSpPr>
        <p:spPr>
          <a:xfrm>
            <a:off x="992188" y="768350"/>
            <a:ext cx="5114925" cy="3836988"/>
          </a:xfrm>
        </p:spPr>
      </p:sp>
      <p:sp>
        <p:nvSpPr>
          <p:cNvPr id="185349" name="Rectangle 4"/>
          <p:cNvSpPr>
            <a:spLocks noGrp="1"/>
          </p:cNvSpPr>
          <p:nvPr>
            <p:ph type="body" idx="1"/>
          </p:nvPr>
        </p:nvSpPr>
        <p:spPr>
          <a:xfrm>
            <a:off x="946150" y="4860925"/>
            <a:ext cx="5207000" cy="4605338"/>
          </a:xfrm>
        </p:spPr>
        <p:txBody>
          <a:bodyPr wrap="square" lIns="99048" tIns="49524" rIns="99048" bIns="49524" anchor="t" anchorCtr="0"/>
          <a:p>
            <a:pPr lvl="0" eaLnBrk="1" hangingPunct="1"/>
            <a:endParaRPr lang="zh-CN" altLang="en-US" dirty="0">
              <a:ea typeface="宋体" panose="02010600030101010101" pitchFamily="2" charset="-122"/>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187394" name="Rectangle 7"/>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zh-CN" altLang="en-US" sz="1200" dirty="0">
                <a:latin typeface="Arial" panose="020B0604020202020204" pitchFamily="34" charset="0"/>
                <a:ea typeface="宋体" panose="02010600030101010101" pitchFamily="2" charset="-122"/>
              </a:rPr>
            </a:fld>
            <a:endParaRPr lang="zh-CN" altLang="en-US" sz="1200" dirty="0">
              <a:latin typeface="Arial" panose="020B0604020202020204" pitchFamily="34" charset="0"/>
              <a:ea typeface="宋体" panose="02010600030101010101" pitchFamily="2" charset="-122"/>
            </a:endParaRPr>
          </a:p>
        </p:txBody>
      </p:sp>
      <p:sp>
        <p:nvSpPr>
          <p:cNvPr id="187395" name="Text Box 2"/>
          <p:cNvSpPr txBox="1"/>
          <p:nvPr/>
        </p:nvSpPr>
        <p:spPr>
          <a:xfrm>
            <a:off x="4022725" y="9723438"/>
            <a:ext cx="3076575" cy="511175"/>
          </a:xfrm>
          <a:prstGeom prst="rect">
            <a:avLst/>
          </a:prstGeom>
          <a:noFill/>
          <a:ln w="9525">
            <a:noFill/>
          </a:ln>
        </p:spPr>
        <p:txBody>
          <a:bodyPr lIns="99048" tIns="49524" rIns="99048" bIns="49524" anchor="b" anchorCtr="0"/>
          <a:p>
            <a:pPr lvl="0" algn="r" defTabSz="990600" eaLnBrk="1" fontAlgn="ctr" hangingPunct="1">
              <a:spcBef>
                <a:spcPct val="0"/>
              </a:spcBef>
              <a:buClr>
                <a:schemeClr val="bg1"/>
              </a:buClr>
            </a:pPr>
            <a:r>
              <a:rPr lang="en-US" altLang="zh-CN" sz="1300" dirty="0">
                <a:latin typeface="Tahoma" panose="020B0604030504040204" pitchFamily="34" charset="0"/>
                <a:ea typeface="宋体" panose="02010600030101010101" pitchFamily="2" charset="-122"/>
              </a:rPr>
              <a:t>80</a:t>
            </a:r>
            <a:endParaRPr lang="en-US" altLang="zh-CN" sz="1300" dirty="0">
              <a:latin typeface="Tahoma" panose="020B0604030504040204" pitchFamily="34" charset="0"/>
              <a:ea typeface="宋体" panose="02010600030101010101" pitchFamily="2" charset="-122"/>
            </a:endParaRPr>
          </a:p>
        </p:txBody>
      </p:sp>
      <p:sp>
        <p:nvSpPr>
          <p:cNvPr id="187396" name="Rectangle 3"/>
          <p:cNvSpPr>
            <a:spLocks noGrp="1" noRot="1" noTextEdit="1"/>
          </p:cNvSpPr>
          <p:nvPr>
            <p:ph type="sldImg"/>
          </p:nvPr>
        </p:nvSpPr>
        <p:spPr>
          <a:xfrm>
            <a:off x="992188" y="768350"/>
            <a:ext cx="5114925" cy="3836988"/>
          </a:xfrm>
        </p:spPr>
      </p:sp>
      <p:sp>
        <p:nvSpPr>
          <p:cNvPr id="187397" name="Rectangle 4"/>
          <p:cNvSpPr>
            <a:spLocks noGrp="1"/>
          </p:cNvSpPr>
          <p:nvPr>
            <p:ph type="body" idx="1"/>
          </p:nvPr>
        </p:nvSpPr>
        <p:spPr>
          <a:xfrm>
            <a:off x="946150" y="4860925"/>
            <a:ext cx="5207000" cy="4605338"/>
          </a:xfrm>
        </p:spPr>
        <p:txBody>
          <a:bodyPr wrap="square" lIns="99048" tIns="49524" rIns="99048" bIns="49524" anchor="t" anchorCtr="0"/>
          <a:p>
            <a:pPr lvl="0" eaLnBrk="1" hangingPunct="1"/>
            <a:endParaRPr lang="zh-CN" altLang="en-US" dirty="0">
              <a:ea typeface="宋体" panose="02010600030101010101" pitchFamily="2" charset="-122"/>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89442" name="Rectangle 7"/>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zh-CN" altLang="en-US" sz="1200" dirty="0">
                <a:latin typeface="Arial" panose="020B0604020202020204" pitchFamily="34" charset="0"/>
                <a:ea typeface="宋体" panose="02010600030101010101" pitchFamily="2" charset="-122"/>
              </a:rPr>
            </a:fld>
            <a:endParaRPr lang="zh-CN" altLang="en-US" sz="1200" dirty="0">
              <a:latin typeface="Arial" panose="020B0604020202020204" pitchFamily="34" charset="0"/>
              <a:ea typeface="宋体" panose="02010600030101010101" pitchFamily="2" charset="-122"/>
            </a:endParaRPr>
          </a:p>
        </p:txBody>
      </p:sp>
      <p:sp>
        <p:nvSpPr>
          <p:cNvPr id="189443" name="Rectangle 2"/>
          <p:cNvSpPr>
            <a:spLocks noRot="1" noTextEdit="1"/>
          </p:cNvSpPr>
          <p:nvPr>
            <p:ph type="sldImg"/>
          </p:nvPr>
        </p:nvSpPr>
        <p:spPr>
          <a:xfrm>
            <a:off x="992188" y="768350"/>
            <a:ext cx="5114925" cy="3836988"/>
          </a:xfrm>
        </p:spPr>
      </p:sp>
      <p:sp>
        <p:nvSpPr>
          <p:cNvPr id="189444" name="Rectangle 3"/>
          <p:cNvSpPr>
            <a:spLocks noGrp="1"/>
          </p:cNvSpPr>
          <p:nvPr>
            <p:ph type="body" idx="1"/>
          </p:nvPr>
        </p:nvSpPr>
        <p:spPr>
          <a:xfrm>
            <a:off x="946150" y="4860925"/>
            <a:ext cx="5207000" cy="4605338"/>
          </a:xfrm>
        </p:spPr>
        <p:txBody>
          <a:bodyPr wrap="square" lIns="91440" tIns="45720" rIns="91440" bIns="45720" anchor="t" anchorCtr="0"/>
          <a:p>
            <a:pPr lvl="0" eaLnBrk="1" hangingPunct="1"/>
            <a:endParaRPr lang="zh-CN" altLang="en-US" dirty="0">
              <a:ea typeface="宋体" panose="02010600030101010101" pitchFamily="2" charset="-122"/>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191490" name="Rectangle 7"/>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zh-CN" altLang="en-US" sz="1200" dirty="0">
                <a:latin typeface="Arial" panose="020B0604020202020204" pitchFamily="34" charset="0"/>
                <a:ea typeface="宋体" panose="02010600030101010101" pitchFamily="2" charset="-122"/>
              </a:rPr>
            </a:fld>
            <a:endParaRPr lang="zh-CN" altLang="en-US" sz="1200" dirty="0">
              <a:latin typeface="Arial" panose="020B0604020202020204" pitchFamily="34" charset="0"/>
              <a:ea typeface="宋体" panose="02010600030101010101" pitchFamily="2" charset="-122"/>
            </a:endParaRPr>
          </a:p>
        </p:txBody>
      </p:sp>
      <p:sp>
        <p:nvSpPr>
          <p:cNvPr id="191491" name="Text Box 2"/>
          <p:cNvSpPr txBox="1"/>
          <p:nvPr/>
        </p:nvSpPr>
        <p:spPr>
          <a:xfrm>
            <a:off x="4022725" y="9723438"/>
            <a:ext cx="3076575" cy="511175"/>
          </a:xfrm>
          <a:prstGeom prst="rect">
            <a:avLst/>
          </a:prstGeom>
          <a:noFill/>
          <a:ln w="9525">
            <a:noFill/>
          </a:ln>
        </p:spPr>
        <p:txBody>
          <a:bodyPr lIns="99048" tIns="49524" rIns="99048" bIns="49524" anchor="b" anchorCtr="0"/>
          <a:p>
            <a:pPr lvl="0" algn="r" defTabSz="990600" eaLnBrk="1" fontAlgn="ctr" hangingPunct="1">
              <a:spcBef>
                <a:spcPct val="0"/>
              </a:spcBef>
              <a:buClr>
                <a:schemeClr val="bg1"/>
              </a:buClr>
            </a:pPr>
            <a:r>
              <a:rPr lang="en-US" altLang="zh-CN" sz="1300" dirty="0">
                <a:latin typeface="Tahoma" panose="020B0604030504040204" pitchFamily="34" charset="0"/>
                <a:ea typeface="宋体" panose="02010600030101010101" pitchFamily="2" charset="-122"/>
              </a:rPr>
              <a:t>81</a:t>
            </a:r>
            <a:endParaRPr lang="en-US" altLang="zh-CN" sz="1300" dirty="0">
              <a:latin typeface="Tahoma" panose="020B0604030504040204" pitchFamily="34" charset="0"/>
              <a:ea typeface="宋体" panose="02010600030101010101" pitchFamily="2" charset="-122"/>
            </a:endParaRPr>
          </a:p>
        </p:txBody>
      </p:sp>
      <p:sp>
        <p:nvSpPr>
          <p:cNvPr id="191492" name="Rectangle 3"/>
          <p:cNvSpPr>
            <a:spLocks noGrp="1" noRot="1" noTextEdit="1"/>
          </p:cNvSpPr>
          <p:nvPr>
            <p:ph type="sldImg"/>
          </p:nvPr>
        </p:nvSpPr>
        <p:spPr>
          <a:xfrm>
            <a:off x="992188" y="768350"/>
            <a:ext cx="5114925" cy="3836988"/>
          </a:xfrm>
        </p:spPr>
      </p:sp>
      <p:sp>
        <p:nvSpPr>
          <p:cNvPr id="191493" name="Rectangle 4"/>
          <p:cNvSpPr>
            <a:spLocks noGrp="1"/>
          </p:cNvSpPr>
          <p:nvPr>
            <p:ph type="body" idx="1"/>
          </p:nvPr>
        </p:nvSpPr>
        <p:spPr>
          <a:xfrm>
            <a:off x="946150" y="4860925"/>
            <a:ext cx="5207000" cy="4605338"/>
          </a:xfrm>
        </p:spPr>
        <p:txBody>
          <a:bodyPr wrap="square" lIns="99048" tIns="49524" rIns="99048" bIns="49524" anchor="t" anchorCtr="0"/>
          <a:p>
            <a:pPr lvl="0" eaLnBrk="1" hangingPunct="1"/>
            <a:endParaRPr lang="zh-CN" altLang="en-US" dirty="0">
              <a:ea typeface="宋体" panose="02010600030101010101" pitchFamily="2" charset="-122"/>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193538" name="Rectangle 7"/>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zh-CN" altLang="en-US" sz="1200" dirty="0">
                <a:latin typeface="Arial" panose="020B0604020202020204" pitchFamily="34" charset="0"/>
                <a:ea typeface="宋体" panose="02010600030101010101" pitchFamily="2" charset="-122"/>
              </a:rPr>
            </a:fld>
            <a:endParaRPr lang="zh-CN" altLang="en-US" sz="1200" dirty="0">
              <a:latin typeface="Arial" panose="020B0604020202020204" pitchFamily="34" charset="0"/>
              <a:ea typeface="宋体" panose="02010600030101010101" pitchFamily="2" charset="-122"/>
            </a:endParaRPr>
          </a:p>
        </p:txBody>
      </p:sp>
      <p:sp>
        <p:nvSpPr>
          <p:cNvPr id="193539" name="Text Box 2"/>
          <p:cNvSpPr txBox="1"/>
          <p:nvPr/>
        </p:nvSpPr>
        <p:spPr>
          <a:xfrm>
            <a:off x="4022725" y="9723438"/>
            <a:ext cx="3076575" cy="511175"/>
          </a:xfrm>
          <a:prstGeom prst="rect">
            <a:avLst/>
          </a:prstGeom>
          <a:noFill/>
          <a:ln w="9525">
            <a:noFill/>
          </a:ln>
        </p:spPr>
        <p:txBody>
          <a:bodyPr lIns="99048" tIns="49524" rIns="99048" bIns="49524" anchor="b" anchorCtr="0"/>
          <a:p>
            <a:pPr lvl="0" algn="r" defTabSz="990600" eaLnBrk="1" fontAlgn="ctr" hangingPunct="1">
              <a:spcBef>
                <a:spcPct val="0"/>
              </a:spcBef>
              <a:buClr>
                <a:schemeClr val="bg1"/>
              </a:buClr>
            </a:pPr>
            <a:r>
              <a:rPr lang="en-US" altLang="zh-CN" sz="1300" dirty="0">
                <a:latin typeface="Tahoma" panose="020B0604030504040204" pitchFamily="34" charset="0"/>
                <a:ea typeface="宋体" panose="02010600030101010101" pitchFamily="2" charset="-122"/>
              </a:rPr>
              <a:t>81</a:t>
            </a:r>
            <a:endParaRPr lang="en-US" altLang="zh-CN" sz="1300" dirty="0">
              <a:latin typeface="Tahoma" panose="020B0604030504040204" pitchFamily="34" charset="0"/>
              <a:ea typeface="宋体" panose="02010600030101010101" pitchFamily="2" charset="-122"/>
            </a:endParaRPr>
          </a:p>
        </p:txBody>
      </p:sp>
      <p:sp>
        <p:nvSpPr>
          <p:cNvPr id="193540" name="Rectangle 3"/>
          <p:cNvSpPr>
            <a:spLocks noGrp="1" noRot="1" noTextEdit="1"/>
          </p:cNvSpPr>
          <p:nvPr>
            <p:ph type="sldImg"/>
          </p:nvPr>
        </p:nvSpPr>
        <p:spPr>
          <a:xfrm>
            <a:off x="992188" y="768350"/>
            <a:ext cx="5114925" cy="3836988"/>
          </a:xfrm>
        </p:spPr>
      </p:sp>
      <p:sp>
        <p:nvSpPr>
          <p:cNvPr id="193541" name="Rectangle 4"/>
          <p:cNvSpPr>
            <a:spLocks noGrp="1"/>
          </p:cNvSpPr>
          <p:nvPr>
            <p:ph type="body" idx="1"/>
          </p:nvPr>
        </p:nvSpPr>
        <p:spPr>
          <a:xfrm>
            <a:off x="946150" y="4860925"/>
            <a:ext cx="5207000" cy="4605338"/>
          </a:xfrm>
        </p:spPr>
        <p:txBody>
          <a:bodyPr wrap="square" lIns="99048" tIns="49524" rIns="99048" bIns="49524" anchor="t" anchorCtr="0"/>
          <a:p>
            <a:pPr lvl="0" eaLnBrk="1" hangingPunct="1"/>
            <a:endParaRPr lang="zh-CN" altLang="en-US" dirty="0">
              <a:ea typeface="宋体" panose="02010600030101010101" pitchFamily="2" charset="-122"/>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6626" name="Rectangle 7"/>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zh-CN" altLang="en-US" sz="1200" dirty="0">
                <a:latin typeface="Arial" panose="020B0604020202020204" pitchFamily="34" charset="0"/>
                <a:ea typeface="宋体" panose="02010600030101010101" pitchFamily="2" charset="-122"/>
              </a:rPr>
            </a:fld>
            <a:endParaRPr lang="zh-CN" altLang="en-US" sz="1200" dirty="0">
              <a:latin typeface="Arial" panose="020B0604020202020204" pitchFamily="34" charset="0"/>
              <a:ea typeface="宋体" panose="02010600030101010101" pitchFamily="2" charset="-122"/>
            </a:endParaRPr>
          </a:p>
        </p:txBody>
      </p:sp>
      <p:sp>
        <p:nvSpPr>
          <p:cNvPr id="26627" name="Rectangle 2"/>
          <p:cNvSpPr>
            <a:spLocks noRot="1" noTextEdit="1"/>
          </p:cNvSpPr>
          <p:nvPr>
            <p:ph type="sldImg"/>
          </p:nvPr>
        </p:nvSpPr>
        <p:spPr/>
      </p:sp>
      <p:sp>
        <p:nvSpPr>
          <p:cNvPr id="26628" name="Rectangle 3"/>
          <p:cNvSpPr>
            <a:spLocks noGrp="1"/>
          </p:cNvSpPr>
          <p:nvPr>
            <p:ph type="body" idx="1"/>
          </p:nvPr>
        </p:nvSpPr>
        <p:spPr>
          <a:xfrm>
            <a:off x="914400" y="4343400"/>
            <a:ext cx="5029200" cy="4114800"/>
          </a:xfrm>
        </p:spPr>
        <p:txBody>
          <a:bodyPr wrap="square" lIns="91440" tIns="45720" rIns="91440" bIns="45720" anchor="t" anchorCtr="0"/>
          <a:p>
            <a:pPr lvl="0" eaLnBrk="1" hangingPunct="1"/>
            <a:endParaRPr lang="zh-CN" altLang="en-US" dirty="0">
              <a:ea typeface="宋体" panose="02010600030101010101" pitchFamily="2" charset="-122"/>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195586" name="Rectangle 7"/>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zh-CN" altLang="en-US" sz="1200" dirty="0">
                <a:latin typeface="Arial" panose="020B0604020202020204" pitchFamily="34" charset="0"/>
                <a:ea typeface="宋体" panose="02010600030101010101" pitchFamily="2" charset="-122"/>
              </a:rPr>
            </a:fld>
            <a:endParaRPr lang="zh-CN" altLang="en-US" sz="1200" dirty="0">
              <a:latin typeface="Arial" panose="020B0604020202020204" pitchFamily="34" charset="0"/>
              <a:ea typeface="宋体" panose="02010600030101010101" pitchFamily="2" charset="-122"/>
            </a:endParaRPr>
          </a:p>
        </p:txBody>
      </p:sp>
      <p:sp>
        <p:nvSpPr>
          <p:cNvPr id="195587" name="Text Box 2"/>
          <p:cNvSpPr txBox="1"/>
          <p:nvPr/>
        </p:nvSpPr>
        <p:spPr>
          <a:xfrm>
            <a:off x="4022725" y="9723438"/>
            <a:ext cx="3076575" cy="511175"/>
          </a:xfrm>
          <a:prstGeom prst="rect">
            <a:avLst/>
          </a:prstGeom>
          <a:noFill/>
          <a:ln w="9525">
            <a:noFill/>
          </a:ln>
        </p:spPr>
        <p:txBody>
          <a:bodyPr lIns="99048" tIns="49524" rIns="99048" bIns="49524" anchor="b" anchorCtr="0"/>
          <a:p>
            <a:pPr lvl="0" algn="r" defTabSz="990600" eaLnBrk="1" fontAlgn="ctr" hangingPunct="1">
              <a:spcBef>
                <a:spcPct val="0"/>
              </a:spcBef>
              <a:buClr>
                <a:schemeClr val="bg1"/>
              </a:buClr>
            </a:pPr>
            <a:r>
              <a:rPr lang="en-US" altLang="zh-CN" sz="1300" dirty="0">
                <a:latin typeface="Tahoma" panose="020B0604030504040204" pitchFamily="34" charset="0"/>
                <a:ea typeface="宋体" panose="02010600030101010101" pitchFamily="2" charset="-122"/>
              </a:rPr>
              <a:t>82</a:t>
            </a:r>
            <a:endParaRPr lang="en-US" altLang="zh-CN" sz="1300" dirty="0">
              <a:latin typeface="Tahoma" panose="020B0604030504040204" pitchFamily="34" charset="0"/>
              <a:ea typeface="宋体" panose="02010600030101010101" pitchFamily="2" charset="-122"/>
            </a:endParaRPr>
          </a:p>
        </p:txBody>
      </p:sp>
      <p:sp>
        <p:nvSpPr>
          <p:cNvPr id="195588" name="Rectangle 3"/>
          <p:cNvSpPr>
            <a:spLocks noGrp="1" noRot="1" noTextEdit="1"/>
          </p:cNvSpPr>
          <p:nvPr>
            <p:ph type="sldImg"/>
          </p:nvPr>
        </p:nvSpPr>
        <p:spPr>
          <a:xfrm>
            <a:off x="992188" y="768350"/>
            <a:ext cx="5114925" cy="3836988"/>
          </a:xfrm>
        </p:spPr>
      </p:sp>
      <p:sp>
        <p:nvSpPr>
          <p:cNvPr id="195589" name="Rectangle 4"/>
          <p:cNvSpPr>
            <a:spLocks noGrp="1"/>
          </p:cNvSpPr>
          <p:nvPr>
            <p:ph type="body" idx="1"/>
          </p:nvPr>
        </p:nvSpPr>
        <p:spPr>
          <a:xfrm>
            <a:off x="946150" y="4860925"/>
            <a:ext cx="5207000" cy="4605338"/>
          </a:xfrm>
        </p:spPr>
        <p:txBody>
          <a:bodyPr wrap="square" lIns="99048" tIns="49524" rIns="99048" bIns="49524" anchor="t" anchorCtr="0"/>
          <a:p>
            <a:pPr lvl="0" eaLnBrk="1" hangingPunct="1"/>
            <a:endParaRPr lang="zh-CN" altLang="en-US" dirty="0">
              <a:ea typeface="宋体" panose="02010600030101010101" pitchFamily="2" charset="-122"/>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197634" name="Rectangle 7"/>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zh-CN" altLang="en-US" sz="1200" dirty="0">
                <a:latin typeface="Arial" panose="020B0604020202020204" pitchFamily="34" charset="0"/>
                <a:ea typeface="宋体" panose="02010600030101010101" pitchFamily="2" charset="-122"/>
              </a:rPr>
            </a:fld>
            <a:endParaRPr lang="zh-CN" altLang="en-US" sz="1200" dirty="0">
              <a:latin typeface="Arial" panose="020B0604020202020204" pitchFamily="34" charset="0"/>
              <a:ea typeface="宋体" panose="02010600030101010101" pitchFamily="2" charset="-122"/>
            </a:endParaRPr>
          </a:p>
        </p:txBody>
      </p:sp>
      <p:sp>
        <p:nvSpPr>
          <p:cNvPr id="197635" name="Text Box 2"/>
          <p:cNvSpPr txBox="1"/>
          <p:nvPr/>
        </p:nvSpPr>
        <p:spPr>
          <a:xfrm>
            <a:off x="4022725" y="9723438"/>
            <a:ext cx="3076575" cy="511175"/>
          </a:xfrm>
          <a:prstGeom prst="rect">
            <a:avLst/>
          </a:prstGeom>
          <a:noFill/>
          <a:ln w="9525">
            <a:noFill/>
          </a:ln>
        </p:spPr>
        <p:txBody>
          <a:bodyPr lIns="99048" tIns="49524" rIns="99048" bIns="49524" anchor="b" anchorCtr="0"/>
          <a:p>
            <a:pPr lvl="0" algn="r" defTabSz="990600" eaLnBrk="1" fontAlgn="ctr" hangingPunct="1">
              <a:spcBef>
                <a:spcPct val="0"/>
              </a:spcBef>
              <a:buClr>
                <a:schemeClr val="bg1"/>
              </a:buClr>
            </a:pPr>
            <a:r>
              <a:rPr lang="en-US" altLang="zh-CN" sz="1300" dirty="0">
                <a:latin typeface="Tahoma" panose="020B0604030504040204" pitchFamily="34" charset="0"/>
                <a:ea typeface="宋体" panose="02010600030101010101" pitchFamily="2" charset="-122"/>
              </a:rPr>
              <a:t>82</a:t>
            </a:r>
            <a:endParaRPr lang="en-US" altLang="zh-CN" sz="1300" dirty="0">
              <a:latin typeface="Tahoma" panose="020B0604030504040204" pitchFamily="34" charset="0"/>
              <a:ea typeface="宋体" panose="02010600030101010101" pitchFamily="2" charset="-122"/>
            </a:endParaRPr>
          </a:p>
        </p:txBody>
      </p:sp>
      <p:sp>
        <p:nvSpPr>
          <p:cNvPr id="197636" name="Rectangle 3"/>
          <p:cNvSpPr>
            <a:spLocks noGrp="1" noRot="1" noTextEdit="1"/>
          </p:cNvSpPr>
          <p:nvPr>
            <p:ph type="sldImg"/>
          </p:nvPr>
        </p:nvSpPr>
        <p:spPr>
          <a:xfrm>
            <a:off x="992188" y="768350"/>
            <a:ext cx="5114925" cy="3836988"/>
          </a:xfrm>
        </p:spPr>
      </p:sp>
      <p:sp>
        <p:nvSpPr>
          <p:cNvPr id="197637" name="Rectangle 4"/>
          <p:cNvSpPr>
            <a:spLocks noGrp="1"/>
          </p:cNvSpPr>
          <p:nvPr>
            <p:ph type="body" idx="1"/>
          </p:nvPr>
        </p:nvSpPr>
        <p:spPr>
          <a:xfrm>
            <a:off x="946150" y="4860925"/>
            <a:ext cx="5207000" cy="4605338"/>
          </a:xfrm>
        </p:spPr>
        <p:txBody>
          <a:bodyPr wrap="square" lIns="99048" tIns="49524" rIns="99048" bIns="49524" anchor="t" anchorCtr="0"/>
          <a:p>
            <a:pPr lvl="0" eaLnBrk="1" hangingPunct="1"/>
            <a:endParaRPr lang="zh-CN" altLang="en-US" dirty="0">
              <a:ea typeface="宋体" panose="02010600030101010101" pitchFamily="2" charset="-122"/>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199682" name="Rectangle 7"/>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zh-CN" altLang="en-US" sz="1200" dirty="0">
                <a:latin typeface="Arial" panose="020B0604020202020204" pitchFamily="34" charset="0"/>
                <a:ea typeface="宋体" panose="02010600030101010101" pitchFamily="2" charset="-122"/>
              </a:rPr>
            </a:fld>
            <a:endParaRPr lang="zh-CN" altLang="en-US" sz="1200" dirty="0">
              <a:latin typeface="Arial" panose="020B0604020202020204" pitchFamily="34" charset="0"/>
              <a:ea typeface="宋体" panose="02010600030101010101" pitchFamily="2" charset="-122"/>
            </a:endParaRPr>
          </a:p>
        </p:txBody>
      </p:sp>
      <p:sp>
        <p:nvSpPr>
          <p:cNvPr id="199683" name="Text Box 2"/>
          <p:cNvSpPr txBox="1"/>
          <p:nvPr/>
        </p:nvSpPr>
        <p:spPr>
          <a:xfrm>
            <a:off x="4022725" y="9723438"/>
            <a:ext cx="3076575" cy="511175"/>
          </a:xfrm>
          <a:prstGeom prst="rect">
            <a:avLst/>
          </a:prstGeom>
          <a:noFill/>
          <a:ln w="9525">
            <a:noFill/>
          </a:ln>
        </p:spPr>
        <p:txBody>
          <a:bodyPr lIns="99048" tIns="49524" rIns="99048" bIns="49524" anchor="b" anchorCtr="0"/>
          <a:p>
            <a:pPr lvl="0" algn="r" defTabSz="990600" eaLnBrk="1" fontAlgn="ctr" hangingPunct="1">
              <a:spcBef>
                <a:spcPct val="0"/>
              </a:spcBef>
              <a:buClr>
                <a:schemeClr val="bg1"/>
              </a:buClr>
            </a:pPr>
            <a:r>
              <a:rPr lang="en-US" altLang="zh-CN" sz="1300" dirty="0">
                <a:latin typeface="Tahoma" panose="020B0604030504040204" pitchFamily="34" charset="0"/>
                <a:ea typeface="宋体" panose="02010600030101010101" pitchFamily="2" charset="-122"/>
              </a:rPr>
              <a:t>82</a:t>
            </a:r>
            <a:endParaRPr lang="en-US" altLang="zh-CN" sz="1300" dirty="0">
              <a:latin typeface="Tahoma" panose="020B0604030504040204" pitchFamily="34" charset="0"/>
              <a:ea typeface="宋体" panose="02010600030101010101" pitchFamily="2" charset="-122"/>
            </a:endParaRPr>
          </a:p>
        </p:txBody>
      </p:sp>
      <p:sp>
        <p:nvSpPr>
          <p:cNvPr id="199684" name="Rectangle 3"/>
          <p:cNvSpPr>
            <a:spLocks noGrp="1" noRot="1" noTextEdit="1"/>
          </p:cNvSpPr>
          <p:nvPr>
            <p:ph type="sldImg"/>
          </p:nvPr>
        </p:nvSpPr>
        <p:spPr>
          <a:xfrm>
            <a:off x="992188" y="768350"/>
            <a:ext cx="5114925" cy="3836988"/>
          </a:xfrm>
        </p:spPr>
      </p:sp>
      <p:sp>
        <p:nvSpPr>
          <p:cNvPr id="199685" name="Rectangle 4"/>
          <p:cNvSpPr>
            <a:spLocks noGrp="1"/>
          </p:cNvSpPr>
          <p:nvPr>
            <p:ph type="body" idx="1"/>
          </p:nvPr>
        </p:nvSpPr>
        <p:spPr>
          <a:xfrm>
            <a:off x="946150" y="4860925"/>
            <a:ext cx="5207000" cy="4605338"/>
          </a:xfrm>
        </p:spPr>
        <p:txBody>
          <a:bodyPr wrap="square" lIns="99048" tIns="49524" rIns="99048" bIns="49524" anchor="t" anchorCtr="0"/>
          <a:p>
            <a:pPr lvl="0" eaLnBrk="1" hangingPunct="1"/>
            <a:endParaRPr lang="zh-CN" altLang="en-US" dirty="0">
              <a:ea typeface="宋体" panose="02010600030101010101" pitchFamily="2" charset="-122"/>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201730" name="Rectangle 7"/>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zh-CN" altLang="en-US" sz="1200" dirty="0">
                <a:latin typeface="Arial" panose="020B0604020202020204" pitchFamily="34" charset="0"/>
                <a:ea typeface="宋体" panose="02010600030101010101" pitchFamily="2" charset="-122"/>
              </a:rPr>
            </a:fld>
            <a:endParaRPr lang="zh-CN" altLang="en-US" sz="1200" dirty="0">
              <a:latin typeface="Arial" panose="020B0604020202020204" pitchFamily="34" charset="0"/>
              <a:ea typeface="宋体" panose="02010600030101010101" pitchFamily="2" charset="-122"/>
            </a:endParaRPr>
          </a:p>
        </p:txBody>
      </p:sp>
      <p:sp>
        <p:nvSpPr>
          <p:cNvPr id="201731" name="Text Box 2"/>
          <p:cNvSpPr txBox="1"/>
          <p:nvPr/>
        </p:nvSpPr>
        <p:spPr>
          <a:xfrm>
            <a:off x="4022725" y="9723438"/>
            <a:ext cx="3076575" cy="511175"/>
          </a:xfrm>
          <a:prstGeom prst="rect">
            <a:avLst/>
          </a:prstGeom>
          <a:noFill/>
          <a:ln w="9525">
            <a:noFill/>
          </a:ln>
        </p:spPr>
        <p:txBody>
          <a:bodyPr lIns="99048" tIns="49524" rIns="99048" bIns="49524" anchor="b" anchorCtr="0"/>
          <a:p>
            <a:pPr lvl="0" algn="r" defTabSz="990600" eaLnBrk="1" fontAlgn="ctr" hangingPunct="1">
              <a:spcBef>
                <a:spcPct val="0"/>
              </a:spcBef>
              <a:buClr>
                <a:schemeClr val="bg1"/>
              </a:buClr>
            </a:pPr>
            <a:r>
              <a:rPr lang="en-US" altLang="zh-CN" sz="1300" dirty="0">
                <a:latin typeface="Tahoma" panose="020B0604030504040204" pitchFamily="34" charset="0"/>
                <a:ea typeface="宋体" panose="02010600030101010101" pitchFamily="2" charset="-122"/>
              </a:rPr>
              <a:t>82</a:t>
            </a:r>
            <a:endParaRPr lang="en-US" altLang="zh-CN" sz="1300" dirty="0">
              <a:latin typeface="Tahoma" panose="020B0604030504040204" pitchFamily="34" charset="0"/>
              <a:ea typeface="宋体" panose="02010600030101010101" pitchFamily="2" charset="-122"/>
            </a:endParaRPr>
          </a:p>
        </p:txBody>
      </p:sp>
      <p:sp>
        <p:nvSpPr>
          <p:cNvPr id="201732" name="Rectangle 3"/>
          <p:cNvSpPr>
            <a:spLocks noGrp="1" noRot="1" noTextEdit="1"/>
          </p:cNvSpPr>
          <p:nvPr>
            <p:ph type="sldImg"/>
          </p:nvPr>
        </p:nvSpPr>
        <p:spPr>
          <a:xfrm>
            <a:off x="992188" y="768350"/>
            <a:ext cx="5114925" cy="3836988"/>
          </a:xfrm>
        </p:spPr>
      </p:sp>
      <p:sp>
        <p:nvSpPr>
          <p:cNvPr id="201733" name="Rectangle 4"/>
          <p:cNvSpPr>
            <a:spLocks noGrp="1"/>
          </p:cNvSpPr>
          <p:nvPr>
            <p:ph type="body" idx="1"/>
          </p:nvPr>
        </p:nvSpPr>
        <p:spPr>
          <a:xfrm>
            <a:off x="946150" y="4860925"/>
            <a:ext cx="5207000" cy="4605338"/>
          </a:xfrm>
        </p:spPr>
        <p:txBody>
          <a:bodyPr wrap="square" lIns="99048" tIns="49524" rIns="99048" bIns="49524" anchor="t" anchorCtr="0"/>
          <a:p>
            <a:pPr lvl="0" eaLnBrk="1" hangingPunct="1"/>
            <a:endParaRPr lang="zh-CN" altLang="en-US" dirty="0">
              <a:ea typeface="宋体" panose="02010600030101010101" pitchFamily="2" charset="-122"/>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203778" name="Rectangle 7"/>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zh-CN" altLang="en-US" sz="1200" dirty="0">
                <a:latin typeface="Arial" panose="020B0604020202020204" pitchFamily="34" charset="0"/>
                <a:ea typeface="宋体" panose="02010600030101010101" pitchFamily="2" charset="-122"/>
              </a:rPr>
            </a:fld>
            <a:endParaRPr lang="zh-CN" altLang="en-US" sz="1200" dirty="0">
              <a:latin typeface="Arial" panose="020B0604020202020204" pitchFamily="34" charset="0"/>
              <a:ea typeface="宋体" panose="02010600030101010101" pitchFamily="2" charset="-122"/>
            </a:endParaRPr>
          </a:p>
        </p:txBody>
      </p:sp>
      <p:sp>
        <p:nvSpPr>
          <p:cNvPr id="203779" name="Text Box 2"/>
          <p:cNvSpPr txBox="1"/>
          <p:nvPr/>
        </p:nvSpPr>
        <p:spPr>
          <a:xfrm>
            <a:off x="4022725" y="9723438"/>
            <a:ext cx="3076575" cy="511175"/>
          </a:xfrm>
          <a:prstGeom prst="rect">
            <a:avLst/>
          </a:prstGeom>
          <a:noFill/>
          <a:ln w="9525">
            <a:noFill/>
          </a:ln>
        </p:spPr>
        <p:txBody>
          <a:bodyPr lIns="99048" tIns="49524" rIns="99048" bIns="49524" anchor="b" anchorCtr="0"/>
          <a:p>
            <a:pPr lvl="0" algn="r" defTabSz="990600" eaLnBrk="1" fontAlgn="ctr" hangingPunct="1">
              <a:spcBef>
                <a:spcPct val="0"/>
              </a:spcBef>
              <a:buClr>
                <a:schemeClr val="bg1"/>
              </a:buClr>
            </a:pPr>
            <a:r>
              <a:rPr lang="en-US" altLang="zh-CN" sz="1300" dirty="0">
                <a:latin typeface="Tahoma" panose="020B0604030504040204" pitchFamily="34" charset="0"/>
                <a:ea typeface="宋体" panose="02010600030101010101" pitchFamily="2" charset="-122"/>
              </a:rPr>
              <a:t>82</a:t>
            </a:r>
            <a:endParaRPr lang="en-US" altLang="zh-CN" sz="1300" dirty="0">
              <a:latin typeface="Tahoma" panose="020B0604030504040204" pitchFamily="34" charset="0"/>
              <a:ea typeface="宋体" panose="02010600030101010101" pitchFamily="2" charset="-122"/>
            </a:endParaRPr>
          </a:p>
        </p:txBody>
      </p:sp>
      <p:sp>
        <p:nvSpPr>
          <p:cNvPr id="203780" name="Rectangle 3"/>
          <p:cNvSpPr>
            <a:spLocks noGrp="1" noRot="1" noTextEdit="1"/>
          </p:cNvSpPr>
          <p:nvPr>
            <p:ph type="sldImg"/>
          </p:nvPr>
        </p:nvSpPr>
        <p:spPr>
          <a:xfrm>
            <a:off x="992188" y="768350"/>
            <a:ext cx="5114925" cy="3836988"/>
          </a:xfrm>
        </p:spPr>
      </p:sp>
      <p:sp>
        <p:nvSpPr>
          <p:cNvPr id="203781" name="Rectangle 4"/>
          <p:cNvSpPr>
            <a:spLocks noGrp="1"/>
          </p:cNvSpPr>
          <p:nvPr>
            <p:ph type="body" idx="1"/>
          </p:nvPr>
        </p:nvSpPr>
        <p:spPr>
          <a:xfrm>
            <a:off x="946150" y="4860925"/>
            <a:ext cx="5207000" cy="4605338"/>
          </a:xfrm>
        </p:spPr>
        <p:txBody>
          <a:bodyPr wrap="square" lIns="99048" tIns="49524" rIns="99048" bIns="49524" anchor="t" anchorCtr="0"/>
          <a:p>
            <a:pPr lvl="0" eaLnBrk="1" hangingPunct="1"/>
            <a:endParaRPr lang="zh-CN" altLang="en-US" dirty="0">
              <a:ea typeface="宋体" panose="02010600030101010101" pitchFamily="2" charset="-122"/>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205826" name="Rectangle 7"/>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zh-CN" altLang="en-US" sz="1200" dirty="0">
                <a:latin typeface="Arial" panose="020B0604020202020204" pitchFamily="34" charset="0"/>
                <a:ea typeface="宋体" panose="02010600030101010101" pitchFamily="2" charset="-122"/>
              </a:rPr>
            </a:fld>
            <a:endParaRPr lang="zh-CN" altLang="en-US" sz="1200" dirty="0">
              <a:latin typeface="Arial" panose="020B0604020202020204" pitchFamily="34" charset="0"/>
              <a:ea typeface="宋体" panose="02010600030101010101" pitchFamily="2" charset="-122"/>
            </a:endParaRPr>
          </a:p>
        </p:txBody>
      </p:sp>
      <p:sp>
        <p:nvSpPr>
          <p:cNvPr id="205827" name="Text Box 2"/>
          <p:cNvSpPr txBox="1"/>
          <p:nvPr/>
        </p:nvSpPr>
        <p:spPr>
          <a:xfrm>
            <a:off x="4022725" y="9723438"/>
            <a:ext cx="3076575" cy="511175"/>
          </a:xfrm>
          <a:prstGeom prst="rect">
            <a:avLst/>
          </a:prstGeom>
          <a:noFill/>
          <a:ln w="9525">
            <a:noFill/>
          </a:ln>
        </p:spPr>
        <p:txBody>
          <a:bodyPr lIns="99048" tIns="49524" rIns="99048" bIns="49524" anchor="b" anchorCtr="0"/>
          <a:p>
            <a:pPr lvl="0" algn="r" defTabSz="990600" eaLnBrk="1" fontAlgn="ctr" hangingPunct="1">
              <a:spcBef>
                <a:spcPct val="0"/>
              </a:spcBef>
              <a:buClr>
                <a:schemeClr val="bg1"/>
              </a:buClr>
            </a:pPr>
            <a:r>
              <a:rPr lang="en-US" altLang="zh-CN" sz="1300" dirty="0">
                <a:latin typeface="Tahoma" panose="020B0604030504040204" pitchFamily="34" charset="0"/>
                <a:ea typeface="宋体" panose="02010600030101010101" pitchFamily="2" charset="-122"/>
              </a:rPr>
              <a:t>82</a:t>
            </a:r>
            <a:endParaRPr lang="en-US" altLang="zh-CN" sz="1300" dirty="0">
              <a:latin typeface="Tahoma" panose="020B0604030504040204" pitchFamily="34" charset="0"/>
              <a:ea typeface="宋体" panose="02010600030101010101" pitchFamily="2" charset="-122"/>
            </a:endParaRPr>
          </a:p>
        </p:txBody>
      </p:sp>
      <p:sp>
        <p:nvSpPr>
          <p:cNvPr id="205828" name="Rectangle 3"/>
          <p:cNvSpPr>
            <a:spLocks noGrp="1" noRot="1" noTextEdit="1"/>
          </p:cNvSpPr>
          <p:nvPr>
            <p:ph type="sldImg"/>
          </p:nvPr>
        </p:nvSpPr>
        <p:spPr>
          <a:xfrm>
            <a:off x="992188" y="768350"/>
            <a:ext cx="5114925" cy="3836988"/>
          </a:xfrm>
        </p:spPr>
      </p:sp>
      <p:sp>
        <p:nvSpPr>
          <p:cNvPr id="205829" name="Rectangle 4"/>
          <p:cNvSpPr>
            <a:spLocks noGrp="1"/>
          </p:cNvSpPr>
          <p:nvPr>
            <p:ph type="body" idx="1"/>
          </p:nvPr>
        </p:nvSpPr>
        <p:spPr>
          <a:xfrm>
            <a:off x="946150" y="4860925"/>
            <a:ext cx="5207000" cy="4605338"/>
          </a:xfrm>
        </p:spPr>
        <p:txBody>
          <a:bodyPr wrap="square" lIns="99048" tIns="49524" rIns="99048" bIns="49524" anchor="t" anchorCtr="0"/>
          <a:p>
            <a:pPr lvl="0" eaLnBrk="1" hangingPunct="1"/>
            <a:endParaRPr lang="zh-CN" altLang="en-US" dirty="0">
              <a:ea typeface="宋体" panose="02010600030101010101" pitchFamily="2" charset="-122"/>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207874" name="Rectangle 7"/>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zh-CN" altLang="en-US" sz="1200" dirty="0">
                <a:latin typeface="Arial" panose="020B0604020202020204" pitchFamily="34" charset="0"/>
                <a:ea typeface="宋体" panose="02010600030101010101" pitchFamily="2" charset="-122"/>
              </a:rPr>
            </a:fld>
            <a:endParaRPr lang="zh-CN" altLang="en-US" sz="1200" dirty="0">
              <a:latin typeface="Arial" panose="020B0604020202020204" pitchFamily="34" charset="0"/>
              <a:ea typeface="宋体" panose="02010600030101010101" pitchFamily="2" charset="-122"/>
            </a:endParaRPr>
          </a:p>
        </p:txBody>
      </p:sp>
      <p:sp>
        <p:nvSpPr>
          <p:cNvPr id="207875" name="Text Box 2"/>
          <p:cNvSpPr txBox="1"/>
          <p:nvPr/>
        </p:nvSpPr>
        <p:spPr>
          <a:xfrm>
            <a:off x="4022725" y="9723438"/>
            <a:ext cx="3076575" cy="511175"/>
          </a:xfrm>
          <a:prstGeom prst="rect">
            <a:avLst/>
          </a:prstGeom>
          <a:noFill/>
          <a:ln w="9525">
            <a:noFill/>
          </a:ln>
        </p:spPr>
        <p:txBody>
          <a:bodyPr lIns="99048" tIns="49524" rIns="99048" bIns="49524" anchor="b" anchorCtr="0"/>
          <a:p>
            <a:pPr lvl="0" algn="r" defTabSz="990600" eaLnBrk="1" fontAlgn="ctr" hangingPunct="1">
              <a:spcBef>
                <a:spcPct val="0"/>
              </a:spcBef>
              <a:buClr>
                <a:schemeClr val="bg1"/>
              </a:buClr>
            </a:pPr>
            <a:r>
              <a:rPr lang="en-US" altLang="zh-CN" sz="1300" dirty="0">
                <a:latin typeface="Tahoma" panose="020B0604030504040204" pitchFamily="34" charset="0"/>
                <a:ea typeface="宋体" panose="02010600030101010101" pitchFamily="2" charset="-122"/>
              </a:rPr>
              <a:t>82</a:t>
            </a:r>
            <a:endParaRPr lang="en-US" altLang="zh-CN" sz="1300" dirty="0">
              <a:latin typeface="Tahoma" panose="020B0604030504040204" pitchFamily="34" charset="0"/>
              <a:ea typeface="宋体" panose="02010600030101010101" pitchFamily="2" charset="-122"/>
            </a:endParaRPr>
          </a:p>
        </p:txBody>
      </p:sp>
      <p:sp>
        <p:nvSpPr>
          <p:cNvPr id="207876" name="Rectangle 3"/>
          <p:cNvSpPr>
            <a:spLocks noGrp="1" noRot="1" noTextEdit="1"/>
          </p:cNvSpPr>
          <p:nvPr>
            <p:ph type="sldImg"/>
          </p:nvPr>
        </p:nvSpPr>
        <p:spPr>
          <a:xfrm>
            <a:off x="992188" y="768350"/>
            <a:ext cx="5114925" cy="3836988"/>
          </a:xfrm>
        </p:spPr>
      </p:sp>
      <p:sp>
        <p:nvSpPr>
          <p:cNvPr id="207877" name="Rectangle 4"/>
          <p:cNvSpPr>
            <a:spLocks noGrp="1"/>
          </p:cNvSpPr>
          <p:nvPr>
            <p:ph type="body" idx="1"/>
          </p:nvPr>
        </p:nvSpPr>
        <p:spPr>
          <a:xfrm>
            <a:off x="946150" y="4860925"/>
            <a:ext cx="5207000" cy="4605338"/>
          </a:xfrm>
        </p:spPr>
        <p:txBody>
          <a:bodyPr wrap="square" lIns="99048" tIns="49524" rIns="99048" bIns="49524" anchor="t" anchorCtr="0"/>
          <a:p>
            <a:pPr lvl="0" eaLnBrk="1" hangingPunct="1"/>
            <a:endParaRPr lang="zh-CN" altLang="en-US" dirty="0">
              <a:ea typeface="宋体" panose="02010600030101010101" pitchFamily="2" charset="-122"/>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209922" name="Rectangle 7"/>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zh-CN" altLang="en-US" sz="1200" dirty="0">
                <a:latin typeface="Arial" panose="020B0604020202020204" pitchFamily="34" charset="0"/>
                <a:ea typeface="宋体" panose="02010600030101010101" pitchFamily="2" charset="-122"/>
              </a:rPr>
            </a:fld>
            <a:endParaRPr lang="zh-CN" altLang="en-US" sz="1200" dirty="0">
              <a:latin typeface="Arial" panose="020B0604020202020204" pitchFamily="34" charset="0"/>
              <a:ea typeface="宋体" panose="02010600030101010101" pitchFamily="2" charset="-122"/>
            </a:endParaRPr>
          </a:p>
        </p:txBody>
      </p:sp>
      <p:sp>
        <p:nvSpPr>
          <p:cNvPr id="209923" name="Text Box 2"/>
          <p:cNvSpPr txBox="1"/>
          <p:nvPr/>
        </p:nvSpPr>
        <p:spPr>
          <a:xfrm>
            <a:off x="4022725" y="9723438"/>
            <a:ext cx="3076575" cy="511175"/>
          </a:xfrm>
          <a:prstGeom prst="rect">
            <a:avLst/>
          </a:prstGeom>
          <a:noFill/>
          <a:ln w="9525">
            <a:noFill/>
          </a:ln>
        </p:spPr>
        <p:txBody>
          <a:bodyPr lIns="99048" tIns="49524" rIns="99048" bIns="49524" anchor="b" anchorCtr="0"/>
          <a:p>
            <a:pPr lvl="0" algn="r" defTabSz="990600" eaLnBrk="1" fontAlgn="ctr" hangingPunct="1">
              <a:spcBef>
                <a:spcPct val="0"/>
              </a:spcBef>
              <a:buClr>
                <a:schemeClr val="bg1"/>
              </a:buClr>
            </a:pPr>
            <a:r>
              <a:rPr lang="en-US" altLang="zh-CN" sz="1300" dirty="0">
                <a:latin typeface="Tahoma" panose="020B0604030504040204" pitchFamily="34" charset="0"/>
                <a:ea typeface="宋体" panose="02010600030101010101" pitchFamily="2" charset="-122"/>
              </a:rPr>
              <a:t>82</a:t>
            </a:r>
            <a:endParaRPr lang="en-US" altLang="zh-CN" sz="1300" dirty="0">
              <a:latin typeface="Tahoma" panose="020B0604030504040204" pitchFamily="34" charset="0"/>
              <a:ea typeface="宋体" panose="02010600030101010101" pitchFamily="2" charset="-122"/>
            </a:endParaRPr>
          </a:p>
        </p:txBody>
      </p:sp>
      <p:sp>
        <p:nvSpPr>
          <p:cNvPr id="209924" name="Rectangle 3"/>
          <p:cNvSpPr>
            <a:spLocks noGrp="1" noRot="1" noTextEdit="1"/>
          </p:cNvSpPr>
          <p:nvPr>
            <p:ph type="sldImg"/>
          </p:nvPr>
        </p:nvSpPr>
        <p:spPr>
          <a:xfrm>
            <a:off x="992188" y="768350"/>
            <a:ext cx="5114925" cy="3836988"/>
          </a:xfrm>
        </p:spPr>
      </p:sp>
      <p:sp>
        <p:nvSpPr>
          <p:cNvPr id="209925" name="Rectangle 4"/>
          <p:cNvSpPr>
            <a:spLocks noGrp="1"/>
          </p:cNvSpPr>
          <p:nvPr>
            <p:ph type="body" idx="1"/>
          </p:nvPr>
        </p:nvSpPr>
        <p:spPr>
          <a:xfrm>
            <a:off x="946150" y="4860925"/>
            <a:ext cx="5207000" cy="4605338"/>
          </a:xfrm>
        </p:spPr>
        <p:txBody>
          <a:bodyPr wrap="square" lIns="99048" tIns="49524" rIns="99048" bIns="49524" anchor="t" anchorCtr="0"/>
          <a:p>
            <a:pPr lvl="0" eaLnBrk="1" hangingPunct="1"/>
            <a:endParaRPr lang="zh-CN" altLang="en-US" dirty="0">
              <a:ea typeface="宋体" panose="02010600030101010101" pitchFamily="2" charset="-122"/>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211970" name="Rectangle 7"/>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zh-CN" altLang="en-US" sz="1200" dirty="0">
                <a:latin typeface="Arial" panose="020B0604020202020204" pitchFamily="34" charset="0"/>
                <a:ea typeface="宋体" panose="02010600030101010101" pitchFamily="2" charset="-122"/>
              </a:rPr>
            </a:fld>
            <a:endParaRPr lang="zh-CN" altLang="en-US" sz="1200" dirty="0">
              <a:latin typeface="Arial" panose="020B0604020202020204" pitchFamily="34" charset="0"/>
              <a:ea typeface="宋体" panose="02010600030101010101" pitchFamily="2" charset="-122"/>
            </a:endParaRPr>
          </a:p>
        </p:txBody>
      </p:sp>
      <p:sp>
        <p:nvSpPr>
          <p:cNvPr id="211971" name="Text Box 2"/>
          <p:cNvSpPr txBox="1"/>
          <p:nvPr/>
        </p:nvSpPr>
        <p:spPr>
          <a:xfrm>
            <a:off x="4022725" y="9723438"/>
            <a:ext cx="3076575" cy="511175"/>
          </a:xfrm>
          <a:prstGeom prst="rect">
            <a:avLst/>
          </a:prstGeom>
          <a:noFill/>
          <a:ln w="9525">
            <a:noFill/>
          </a:ln>
        </p:spPr>
        <p:txBody>
          <a:bodyPr lIns="99048" tIns="49524" rIns="99048" bIns="49524" anchor="b" anchorCtr="0"/>
          <a:p>
            <a:pPr lvl="0" algn="r" defTabSz="990600" eaLnBrk="1" fontAlgn="ctr" hangingPunct="1">
              <a:spcBef>
                <a:spcPct val="0"/>
              </a:spcBef>
              <a:buClr>
                <a:schemeClr val="bg1"/>
              </a:buClr>
            </a:pPr>
            <a:r>
              <a:rPr lang="en-US" altLang="zh-CN" sz="1300" dirty="0">
                <a:latin typeface="Tahoma" panose="020B0604030504040204" pitchFamily="34" charset="0"/>
                <a:ea typeface="宋体" panose="02010600030101010101" pitchFamily="2" charset="-122"/>
              </a:rPr>
              <a:t>82</a:t>
            </a:r>
            <a:endParaRPr lang="en-US" altLang="zh-CN" sz="1300" dirty="0">
              <a:latin typeface="Tahoma" panose="020B0604030504040204" pitchFamily="34" charset="0"/>
              <a:ea typeface="宋体" panose="02010600030101010101" pitchFamily="2" charset="-122"/>
            </a:endParaRPr>
          </a:p>
        </p:txBody>
      </p:sp>
      <p:sp>
        <p:nvSpPr>
          <p:cNvPr id="211972" name="Rectangle 3"/>
          <p:cNvSpPr>
            <a:spLocks noGrp="1" noRot="1" noTextEdit="1"/>
          </p:cNvSpPr>
          <p:nvPr>
            <p:ph type="sldImg"/>
          </p:nvPr>
        </p:nvSpPr>
        <p:spPr>
          <a:xfrm>
            <a:off x="992188" y="768350"/>
            <a:ext cx="5114925" cy="3836988"/>
          </a:xfrm>
        </p:spPr>
      </p:sp>
      <p:sp>
        <p:nvSpPr>
          <p:cNvPr id="211973" name="Rectangle 4"/>
          <p:cNvSpPr>
            <a:spLocks noGrp="1"/>
          </p:cNvSpPr>
          <p:nvPr>
            <p:ph type="body" idx="1"/>
          </p:nvPr>
        </p:nvSpPr>
        <p:spPr>
          <a:xfrm>
            <a:off x="946150" y="4860925"/>
            <a:ext cx="5207000" cy="4605338"/>
          </a:xfrm>
        </p:spPr>
        <p:txBody>
          <a:bodyPr wrap="square" lIns="99048" tIns="49524" rIns="99048" bIns="49524" anchor="t" anchorCtr="0"/>
          <a:p>
            <a:pPr lvl="0" eaLnBrk="1" hangingPunct="1"/>
            <a:endParaRPr lang="zh-CN" altLang="en-US" dirty="0">
              <a:ea typeface="宋体" panose="02010600030101010101" pitchFamily="2" charset="-122"/>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214018" name="Rectangle 7"/>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zh-CN" altLang="en-US" sz="1200" dirty="0">
                <a:latin typeface="Arial" panose="020B0604020202020204" pitchFamily="34" charset="0"/>
                <a:ea typeface="宋体" panose="02010600030101010101" pitchFamily="2" charset="-122"/>
              </a:rPr>
            </a:fld>
            <a:endParaRPr lang="zh-CN" altLang="en-US" sz="1200" dirty="0">
              <a:latin typeface="Arial" panose="020B0604020202020204" pitchFamily="34" charset="0"/>
              <a:ea typeface="宋体" panose="02010600030101010101" pitchFamily="2" charset="-122"/>
            </a:endParaRPr>
          </a:p>
        </p:txBody>
      </p:sp>
      <p:sp>
        <p:nvSpPr>
          <p:cNvPr id="214019" name="Text Box 2"/>
          <p:cNvSpPr txBox="1"/>
          <p:nvPr/>
        </p:nvSpPr>
        <p:spPr>
          <a:xfrm>
            <a:off x="4022725" y="9723438"/>
            <a:ext cx="3076575" cy="511175"/>
          </a:xfrm>
          <a:prstGeom prst="rect">
            <a:avLst/>
          </a:prstGeom>
          <a:noFill/>
          <a:ln w="9525">
            <a:noFill/>
          </a:ln>
        </p:spPr>
        <p:txBody>
          <a:bodyPr lIns="99048" tIns="49524" rIns="99048" bIns="49524" anchor="b" anchorCtr="0"/>
          <a:p>
            <a:pPr lvl="0" algn="r" defTabSz="990600" eaLnBrk="1" fontAlgn="ctr" hangingPunct="1">
              <a:spcBef>
                <a:spcPct val="0"/>
              </a:spcBef>
              <a:buClr>
                <a:schemeClr val="bg1"/>
              </a:buClr>
            </a:pPr>
            <a:r>
              <a:rPr lang="en-US" altLang="zh-CN" sz="1300" dirty="0">
                <a:latin typeface="Tahoma" panose="020B0604030504040204" pitchFamily="34" charset="0"/>
                <a:ea typeface="宋体" panose="02010600030101010101" pitchFamily="2" charset="-122"/>
              </a:rPr>
              <a:t>82</a:t>
            </a:r>
            <a:endParaRPr lang="en-US" altLang="zh-CN" sz="1300" dirty="0">
              <a:latin typeface="Tahoma" panose="020B0604030504040204" pitchFamily="34" charset="0"/>
              <a:ea typeface="宋体" panose="02010600030101010101" pitchFamily="2" charset="-122"/>
            </a:endParaRPr>
          </a:p>
        </p:txBody>
      </p:sp>
      <p:sp>
        <p:nvSpPr>
          <p:cNvPr id="214020" name="Rectangle 3"/>
          <p:cNvSpPr>
            <a:spLocks noGrp="1" noRot="1" noTextEdit="1"/>
          </p:cNvSpPr>
          <p:nvPr>
            <p:ph type="sldImg"/>
          </p:nvPr>
        </p:nvSpPr>
        <p:spPr>
          <a:xfrm>
            <a:off x="992188" y="768350"/>
            <a:ext cx="5114925" cy="3836988"/>
          </a:xfrm>
        </p:spPr>
      </p:sp>
      <p:sp>
        <p:nvSpPr>
          <p:cNvPr id="214021" name="Rectangle 4"/>
          <p:cNvSpPr>
            <a:spLocks noGrp="1"/>
          </p:cNvSpPr>
          <p:nvPr>
            <p:ph type="body" idx="1"/>
          </p:nvPr>
        </p:nvSpPr>
        <p:spPr>
          <a:xfrm>
            <a:off x="946150" y="4860925"/>
            <a:ext cx="5207000" cy="4605338"/>
          </a:xfrm>
        </p:spPr>
        <p:txBody>
          <a:bodyPr wrap="square" lIns="99048" tIns="49524" rIns="99048" bIns="49524" anchor="t" anchorCtr="0"/>
          <a:p>
            <a:pPr lvl="0" eaLnBrk="1" hangingPunct="1"/>
            <a:endParaRPr lang="zh-CN" altLang="en-US" dirty="0">
              <a:ea typeface="宋体" panose="02010600030101010101" pitchFamily="2" charset="-122"/>
            </a:endParaRPr>
          </a:p>
        </p:txBody>
      </p:sp>
    </p:spTree>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7.png"/><Relationship Id="rId7" Type="http://schemas.openxmlformats.org/officeDocument/2006/relationships/image" Target="../media/image6.png"/><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标题幻灯片">
    <p:bg>
      <p:bgPr>
        <a:solidFill>
          <a:schemeClr val="bg1"/>
        </a:solidFill>
        <a:effectLst/>
      </p:bgPr>
    </p:bg>
    <p:spTree>
      <p:nvGrpSpPr>
        <p:cNvPr id="1" name=""/>
        <p:cNvGrpSpPr/>
        <p:nvPr/>
      </p:nvGrpSpPr>
      <p:grpSpPr>
        <a:xfrm>
          <a:off x="0" y="0"/>
          <a:ext cx="0" cy="0"/>
          <a:chOff x="0" y="0"/>
          <a:chExt cx="0" cy="0"/>
        </a:xfrm>
      </p:grpSpPr>
      <p:sp>
        <p:nvSpPr>
          <p:cNvPr id="9" name="Rectangle 31"/>
          <p:cNvSpPr>
            <a:spLocks noChangeArrowheads="1"/>
          </p:cNvSpPr>
          <p:nvPr/>
        </p:nvSpPr>
        <p:spPr bwMode="gray">
          <a:xfrm>
            <a:off x="0" y="890588"/>
            <a:ext cx="9144000" cy="4565650"/>
          </a:xfrm>
          <a:prstGeom prst="rect">
            <a:avLst/>
          </a:prstGeom>
          <a:gradFill rotWithShape="1">
            <a:gsLst>
              <a:gs pos="0">
                <a:schemeClr val="hlink"/>
              </a:gs>
              <a:gs pos="100000">
                <a:schemeClr val="accent1"/>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Times New Roman" panose="02020603050405020304" pitchFamily="18" charset="0"/>
                <a:ea typeface="楷体_GB2312" pitchFamily="49" charset="-122"/>
              </a:defRPr>
            </a:lvl1pPr>
            <a:lvl2pPr marL="742950" indent="-285750" algn="ctr">
              <a:defRPr>
                <a:solidFill>
                  <a:schemeClr val="tx1"/>
                </a:solidFill>
                <a:latin typeface="Times New Roman" panose="02020603050405020304" pitchFamily="18" charset="0"/>
                <a:ea typeface="楷体_GB2312" pitchFamily="49" charset="-122"/>
              </a:defRPr>
            </a:lvl2pPr>
            <a:lvl3pPr marL="1143000" indent="-228600" algn="ctr">
              <a:defRPr>
                <a:solidFill>
                  <a:schemeClr val="tx1"/>
                </a:solidFill>
                <a:latin typeface="Times New Roman" panose="02020603050405020304" pitchFamily="18" charset="0"/>
                <a:ea typeface="楷体_GB2312" pitchFamily="49" charset="-122"/>
              </a:defRPr>
            </a:lvl3pPr>
            <a:lvl4pPr marL="1600200" indent="-228600" algn="ctr">
              <a:defRPr>
                <a:solidFill>
                  <a:schemeClr val="tx1"/>
                </a:solidFill>
                <a:latin typeface="Times New Roman" panose="02020603050405020304" pitchFamily="18" charset="0"/>
                <a:ea typeface="楷体_GB2312" pitchFamily="49" charset="-122"/>
              </a:defRPr>
            </a:lvl4pPr>
            <a:lvl5pPr marL="2057400" indent="-228600" algn="ctr">
              <a:defRPr>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楷体_GB2312"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Times New Roman" panose="02020603050405020304" pitchFamily="18" charset="0"/>
              <a:ea typeface="楷体_GB2312" pitchFamily="49" charset="-122"/>
              <a:cs typeface="+mn-cs"/>
            </a:endParaRPr>
          </a:p>
        </p:txBody>
      </p:sp>
      <p:pic>
        <p:nvPicPr>
          <p:cNvPr id="2051" name="Picture 32" descr="light_white"/>
          <p:cNvPicPr>
            <a:picLocks noChangeAspect="1"/>
          </p:cNvPicPr>
          <p:nvPr/>
        </p:nvPicPr>
        <p:blipFill>
          <a:blip r:embed="rId2"/>
          <a:stretch>
            <a:fillRect/>
          </a:stretch>
        </p:blipFill>
        <p:spPr>
          <a:xfrm>
            <a:off x="230188" y="1411288"/>
            <a:ext cx="133350" cy="133350"/>
          </a:xfrm>
          <a:prstGeom prst="rect">
            <a:avLst/>
          </a:prstGeom>
          <a:noFill/>
          <a:ln w="9525">
            <a:noFill/>
          </a:ln>
        </p:spPr>
      </p:pic>
      <p:pic>
        <p:nvPicPr>
          <p:cNvPr id="2052" name="Picture 33" descr="light_white"/>
          <p:cNvPicPr>
            <a:picLocks noChangeAspect="1"/>
          </p:cNvPicPr>
          <p:nvPr/>
        </p:nvPicPr>
        <p:blipFill>
          <a:blip r:embed="rId2">
            <a:lum contrast="-24001"/>
          </a:blip>
          <a:stretch>
            <a:fillRect/>
          </a:stretch>
        </p:blipFill>
        <p:spPr>
          <a:xfrm>
            <a:off x="884238" y="1214438"/>
            <a:ext cx="220662" cy="220662"/>
          </a:xfrm>
          <a:prstGeom prst="rect">
            <a:avLst/>
          </a:prstGeom>
          <a:noFill/>
          <a:ln w="9525">
            <a:noFill/>
          </a:ln>
        </p:spPr>
      </p:pic>
      <p:pic>
        <p:nvPicPr>
          <p:cNvPr id="2053" name="Picture 34" descr="light_white"/>
          <p:cNvPicPr>
            <a:picLocks noChangeAspect="1"/>
          </p:cNvPicPr>
          <p:nvPr/>
        </p:nvPicPr>
        <p:blipFill>
          <a:blip r:embed="rId2"/>
          <a:stretch>
            <a:fillRect/>
          </a:stretch>
        </p:blipFill>
        <p:spPr>
          <a:xfrm>
            <a:off x="661988" y="1843088"/>
            <a:ext cx="133350" cy="133350"/>
          </a:xfrm>
          <a:prstGeom prst="rect">
            <a:avLst/>
          </a:prstGeom>
          <a:noFill/>
          <a:ln w="9525">
            <a:noFill/>
          </a:ln>
        </p:spPr>
      </p:pic>
      <p:pic>
        <p:nvPicPr>
          <p:cNvPr id="2054" name="Picture 35" descr="light_white"/>
          <p:cNvPicPr>
            <a:picLocks noChangeAspect="1"/>
          </p:cNvPicPr>
          <p:nvPr/>
        </p:nvPicPr>
        <p:blipFill>
          <a:blip r:embed="rId2"/>
          <a:stretch>
            <a:fillRect/>
          </a:stretch>
        </p:blipFill>
        <p:spPr>
          <a:xfrm>
            <a:off x="952500" y="1720850"/>
            <a:ext cx="115888" cy="115888"/>
          </a:xfrm>
          <a:prstGeom prst="rect">
            <a:avLst/>
          </a:prstGeom>
          <a:noFill/>
          <a:ln w="9525">
            <a:noFill/>
          </a:ln>
        </p:spPr>
      </p:pic>
      <p:pic>
        <p:nvPicPr>
          <p:cNvPr id="2055" name="Picture 36" descr="light_white"/>
          <p:cNvPicPr>
            <a:picLocks noChangeAspect="1"/>
          </p:cNvPicPr>
          <p:nvPr/>
        </p:nvPicPr>
        <p:blipFill>
          <a:blip r:embed="rId2">
            <a:grayscl/>
            <a:lum contrast="-48000"/>
          </a:blip>
          <a:stretch>
            <a:fillRect/>
          </a:stretch>
        </p:blipFill>
        <p:spPr>
          <a:xfrm>
            <a:off x="1908175" y="1647825"/>
            <a:ext cx="322263" cy="322263"/>
          </a:xfrm>
          <a:prstGeom prst="rect">
            <a:avLst/>
          </a:prstGeom>
          <a:noFill/>
          <a:ln w="9525">
            <a:noFill/>
          </a:ln>
        </p:spPr>
      </p:pic>
      <p:pic>
        <p:nvPicPr>
          <p:cNvPr id="2056" name="Picture 37" descr="light_white"/>
          <p:cNvPicPr>
            <a:picLocks noChangeAspect="1"/>
          </p:cNvPicPr>
          <p:nvPr/>
        </p:nvPicPr>
        <p:blipFill>
          <a:blip r:embed="rId2">
            <a:grayscl/>
          </a:blip>
          <a:stretch>
            <a:fillRect/>
          </a:stretch>
        </p:blipFill>
        <p:spPr>
          <a:xfrm>
            <a:off x="4187825" y="1247775"/>
            <a:ext cx="133350" cy="133350"/>
          </a:xfrm>
          <a:prstGeom prst="rect">
            <a:avLst/>
          </a:prstGeom>
          <a:noFill/>
          <a:ln w="9525">
            <a:noFill/>
          </a:ln>
        </p:spPr>
      </p:pic>
      <p:pic>
        <p:nvPicPr>
          <p:cNvPr id="2057" name="Picture 38" descr="light_white"/>
          <p:cNvPicPr>
            <a:picLocks noChangeAspect="1"/>
          </p:cNvPicPr>
          <p:nvPr/>
        </p:nvPicPr>
        <p:blipFill>
          <a:blip r:embed="rId2">
            <a:lum contrast="-30000"/>
          </a:blip>
          <a:stretch>
            <a:fillRect/>
          </a:stretch>
        </p:blipFill>
        <p:spPr>
          <a:xfrm>
            <a:off x="5172075" y="2011363"/>
            <a:ext cx="133350" cy="133350"/>
          </a:xfrm>
          <a:prstGeom prst="rect">
            <a:avLst/>
          </a:prstGeom>
          <a:noFill/>
          <a:ln w="9525">
            <a:noFill/>
          </a:ln>
        </p:spPr>
      </p:pic>
      <p:pic>
        <p:nvPicPr>
          <p:cNvPr id="2058" name="Picture 39" descr="light_white"/>
          <p:cNvPicPr>
            <a:picLocks noChangeAspect="1"/>
          </p:cNvPicPr>
          <p:nvPr/>
        </p:nvPicPr>
        <p:blipFill>
          <a:blip r:embed="rId2">
            <a:lum contrast="-53999"/>
          </a:blip>
          <a:stretch>
            <a:fillRect/>
          </a:stretch>
        </p:blipFill>
        <p:spPr>
          <a:xfrm>
            <a:off x="6319838" y="3008313"/>
            <a:ext cx="207962" cy="207962"/>
          </a:xfrm>
          <a:prstGeom prst="rect">
            <a:avLst/>
          </a:prstGeom>
          <a:noFill/>
          <a:ln w="9525">
            <a:noFill/>
          </a:ln>
        </p:spPr>
      </p:pic>
      <p:pic>
        <p:nvPicPr>
          <p:cNvPr id="2059" name="Picture 40" descr="light_white"/>
          <p:cNvPicPr>
            <a:picLocks noChangeAspect="1"/>
          </p:cNvPicPr>
          <p:nvPr/>
        </p:nvPicPr>
        <p:blipFill>
          <a:blip r:embed="rId2">
            <a:grayscl/>
            <a:lum contrast="-53999"/>
          </a:blip>
          <a:stretch>
            <a:fillRect/>
          </a:stretch>
        </p:blipFill>
        <p:spPr>
          <a:xfrm>
            <a:off x="7423150" y="1497013"/>
            <a:ext cx="182563" cy="182562"/>
          </a:xfrm>
          <a:prstGeom prst="rect">
            <a:avLst/>
          </a:prstGeom>
          <a:noFill/>
          <a:ln w="9525">
            <a:noFill/>
          </a:ln>
        </p:spPr>
      </p:pic>
      <p:pic>
        <p:nvPicPr>
          <p:cNvPr id="2060" name="Picture 41" descr="light_white"/>
          <p:cNvPicPr>
            <a:picLocks noChangeAspect="1"/>
          </p:cNvPicPr>
          <p:nvPr/>
        </p:nvPicPr>
        <p:blipFill>
          <a:blip r:embed="rId2">
            <a:lum contrast="-24001"/>
          </a:blip>
          <a:stretch>
            <a:fillRect/>
          </a:stretch>
        </p:blipFill>
        <p:spPr>
          <a:xfrm>
            <a:off x="8118475" y="1922463"/>
            <a:ext cx="133350" cy="133350"/>
          </a:xfrm>
          <a:prstGeom prst="rect">
            <a:avLst/>
          </a:prstGeom>
          <a:noFill/>
          <a:ln w="9525">
            <a:noFill/>
          </a:ln>
        </p:spPr>
      </p:pic>
      <p:pic>
        <p:nvPicPr>
          <p:cNvPr id="2061" name="Picture 42" descr="light_white"/>
          <p:cNvPicPr>
            <a:picLocks noChangeAspect="1"/>
          </p:cNvPicPr>
          <p:nvPr/>
        </p:nvPicPr>
        <p:blipFill>
          <a:blip r:embed="rId2">
            <a:lum contrast="-100000"/>
          </a:blip>
          <a:stretch>
            <a:fillRect/>
          </a:stretch>
        </p:blipFill>
        <p:spPr>
          <a:xfrm>
            <a:off x="6783388" y="1652588"/>
            <a:ext cx="133350" cy="133350"/>
          </a:xfrm>
          <a:prstGeom prst="rect">
            <a:avLst/>
          </a:prstGeom>
          <a:noFill/>
          <a:ln w="9525">
            <a:noFill/>
          </a:ln>
        </p:spPr>
      </p:pic>
      <p:pic>
        <p:nvPicPr>
          <p:cNvPr id="2062" name="Picture 43" descr="light_white"/>
          <p:cNvPicPr>
            <a:picLocks noChangeAspect="1"/>
          </p:cNvPicPr>
          <p:nvPr/>
        </p:nvPicPr>
        <p:blipFill>
          <a:blip r:embed="rId2">
            <a:lum contrast="-60001"/>
          </a:blip>
          <a:stretch>
            <a:fillRect/>
          </a:stretch>
        </p:blipFill>
        <p:spPr>
          <a:xfrm>
            <a:off x="7321550" y="1890713"/>
            <a:ext cx="133350" cy="133350"/>
          </a:xfrm>
          <a:prstGeom prst="rect">
            <a:avLst/>
          </a:prstGeom>
          <a:noFill/>
          <a:ln w="9525">
            <a:noFill/>
          </a:ln>
        </p:spPr>
      </p:pic>
      <p:pic>
        <p:nvPicPr>
          <p:cNvPr id="2063" name="Picture 44" descr="light_white"/>
          <p:cNvPicPr>
            <a:picLocks noChangeAspect="1"/>
          </p:cNvPicPr>
          <p:nvPr/>
        </p:nvPicPr>
        <p:blipFill>
          <a:blip r:embed="rId2">
            <a:lum contrast="-60001"/>
          </a:blip>
          <a:stretch>
            <a:fillRect/>
          </a:stretch>
        </p:blipFill>
        <p:spPr>
          <a:xfrm>
            <a:off x="8564563" y="1539875"/>
            <a:ext cx="133350" cy="133350"/>
          </a:xfrm>
          <a:prstGeom prst="rect">
            <a:avLst/>
          </a:prstGeom>
          <a:noFill/>
          <a:ln w="9525">
            <a:noFill/>
          </a:ln>
        </p:spPr>
      </p:pic>
      <p:sp>
        <p:nvSpPr>
          <p:cNvPr id="23" name="Freeform 45"/>
          <p:cNvSpPr/>
          <p:nvPr/>
        </p:nvSpPr>
        <p:spPr bwMode="auto">
          <a:xfrm>
            <a:off x="-3175" y="865188"/>
            <a:ext cx="9145588" cy="361950"/>
          </a:xfrm>
          <a:custGeom>
            <a:avLst/>
            <a:gdLst>
              <a:gd name="T0" fmla="*/ 0 w 5761"/>
              <a:gd name="T1" fmla="*/ 1 h 228"/>
              <a:gd name="T2" fmla="*/ 5761 w 5761"/>
              <a:gd name="T3" fmla="*/ 0 h 228"/>
              <a:gd name="T4" fmla="*/ 5761 w 5761"/>
              <a:gd name="T5" fmla="*/ 228 h 228"/>
              <a:gd name="T6" fmla="*/ 3629 w 5761"/>
              <a:gd name="T7" fmla="*/ 228 h 228"/>
              <a:gd name="T8" fmla="*/ 3493 w 5761"/>
              <a:gd name="T9" fmla="*/ 92 h 228"/>
              <a:gd name="T10" fmla="*/ 0 w 5761"/>
              <a:gd name="T11" fmla="*/ 92 h 228"/>
              <a:gd name="T12" fmla="*/ 0 w 5761"/>
              <a:gd name="T13" fmla="*/ 1 h 228"/>
            </a:gdLst>
            <a:ahLst/>
            <a:cxnLst>
              <a:cxn ang="0">
                <a:pos x="T0" y="T1"/>
              </a:cxn>
              <a:cxn ang="0">
                <a:pos x="T2" y="T3"/>
              </a:cxn>
              <a:cxn ang="0">
                <a:pos x="T4" y="T5"/>
              </a:cxn>
              <a:cxn ang="0">
                <a:pos x="T6" y="T7"/>
              </a:cxn>
              <a:cxn ang="0">
                <a:pos x="T8" y="T9"/>
              </a:cxn>
              <a:cxn ang="0">
                <a:pos x="T10" y="T11"/>
              </a:cxn>
              <a:cxn ang="0">
                <a:pos x="T12" y="T13"/>
              </a:cxn>
            </a:cxnLst>
            <a:rect l="0" t="0" r="r" b="b"/>
            <a:pathLst>
              <a:path w="5761" h="228">
                <a:moveTo>
                  <a:pt x="0" y="1"/>
                </a:moveTo>
                <a:lnTo>
                  <a:pt x="5761" y="0"/>
                </a:lnTo>
                <a:lnTo>
                  <a:pt x="5761" y="228"/>
                </a:lnTo>
                <a:lnTo>
                  <a:pt x="3629" y="228"/>
                </a:lnTo>
                <a:lnTo>
                  <a:pt x="3493" y="92"/>
                </a:lnTo>
                <a:lnTo>
                  <a:pt x="0" y="92"/>
                </a:lnTo>
                <a:lnTo>
                  <a:pt x="0" y="1"/>
                </a:lnTo>
                <a:close/>
              </a:path>
            </a:pathLst>
          </a:custGeom>
          <a:gradFill rotWithShape="1">
            <a:gsLst>
              <a:gs pos="0">
                <a:schemeClr val="hlink"/>
              </a:gs>
              <a:gs pos="50000">
                <a:schemeClr val="tx2"/>
              </a:gs>
              <a:gs pos="100000">
                <a:schemeClr val="hlink"/>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Times New Roman" panose="02020603050405020304" pitchFamily="18" charset="0"/>
              <a:ea typeface="+mn-ea"/>
              <a:cs typeface="+mn-cs"/>
            </a:endParaRPr>
          </a:p>
        </p:txBody>
      </p:sp>
      <p:pic>
        <p:nvPicPr>
          <p:cNvPr id="2065" name="Picture 46" descr="light_white"/>
          <p:cNvPicPr>
            <a:picLocks noChangeAspect="1"/>
          </p:cNvPicPr>
          <p:nvPr/>
        </p:nvPicPr>
        <p:blipFill>
          <a:blip r:embed="rId2"/>
          <a:stretch>
            <a:fillRect/>
          </a:stretch>
        </p:blipFill>
        <p:spPr>
          <a:xfrm>
            <a:off x="1790700" y="1231900"/>
            <a:ext cx="133350" cy="133350"/>
          </a:xfrm>
          <a:prstGeom prst="rect">
            <a:avLst/>
          </a:prstGeom>
          <a:noFill/>
          <a:ln w="9525">
            <a:noFill/>
          </a:ln>
        </p:spPr>
      </p:pic>
      <p:pic>
        <p:nvPicPr>
          <p:cNvPr id="2066" name="Picture 47" descr="light_white"/>
          <p:cNvPicPr>
            <a:picLocks noChangeAspect="1"/>
          </p:cNvPicPr>
          <p:nvPr/>
        </p:nvPicPr>
        <p:blipFill>
          <a:blip r:embed="rId2">
            <a:lum contrast="-30000"/>
          </a:blip>
          <a:stretch>
            <a:fillRect/>
          </a:stretch>
        </p:blipFill>
        <p:spPr>
          <a:xfrm>
            <a:off x="5845175" y="1822450"/>
            <a:ext cx="106363" cy="106363"/>
          </a:xfrm>
          <a:prstGeom prst="rect">
            <a:avLst/>
          </a:prstGeom>
          <a:noFill/>
          <a:ln w="9525">
            <a:noFill/>
          </a:ln>
        </p:spPr>
      </p:pic>
      <p:pic>
        <p:nvPicPr>
          <p:cNvPr id="2067" name="Picture 48" descr="light_white"/>
          <p:cNvPicPr>
            <a:picLocks noChangeAspect="1"/>
          </p:cNvPicPr>
          <p:nvPr/>
        </p:nvPicPr>
        <p:blipFill>
          <a:blip r:embed="rId2"/>
          <a:stretch>
            <a:fillRect/>
          </a:stretch>
        </p:blipFill>
        <p:spPr>
          <a:xfrm>
            <a:off x="5446713" y="1454150"/>
            <a:ext cx="115887" cy="115888"/>
          </a:xfrm>
          <a:prstGeom prst="rect">
            <a:avLst/>
          </a:prstGeom>
          <a:noFill/>
          <a:ln w="9525">
            <a:noFill/>
          </a:ln>
        </p:spPr>
      </p:pic>
      <p:pic>
        <p:nvPicPr>
          <p:cNvPr id="2068" name="Picture 49" descr="light_white"/>
          <p:cNvPicPr>
            <a:picLocks noChangeAspect="1"/>
          </p:cNvPicPr>
          <p:nvPr/>
        </p:nvPicPr>
        <p:blipFill>
          <a:blip r:embed="rId2">
            <a:grayscl/>
            <a:lum contrast="-53999"/>
          </a:blip>
          <a:stretch>
            <a:fillRect/>
          </a:stretch>
        </p:blipFill>
        <p:spPr>
          <a:xfrm>
            <a:off x="4606925" y="990600"/>
            <a:ext cx="182563" cy="182563"/>
          </a:xfrm>
          <a:prstGeom prst="rect">
            <a:avLst/>
          </a:prstGeom>
          <a:noFill/>
          <a:ln w="9525">
            <a:noFill/>
          </a:ln>
        </p:spPr>
      </p:pic>
      <p:sp>
        <p:nvSpPr>
          <p:cNvPr id="28" name="Freeform 50"/>
          <p:cNvSpPr/>
          <p:nvPr/>
        </p:nvSpPr>
        <p:spPr bwMode="auto">
          <a:xfrm rot="10800000">
            <a:off x="-3175" y="5116513"/>
            <a:ext cx="9145588" cy="361950"/>
          </a:xfrm>
          <a:custGeom>
            <a:avLst/>
            <a:gdLst>
              <a:gd name="T0" fmla="*/ 0 w 5761"/>
              <a:gd name="T1" fmla="*/ 1 h 228"/>
              <a:gd name="T2" fmla="*/ 5761 w 5761"/>
              <a:gd name="T3" fmla="*/ 0 h 228"/>
              <a:gd name="T4" fmla="*/ 5761 w 5761"/>
              <a:gd name="T5" fmla="*/ 228 h 228"/>
              <a:gd name="T6" fmla="*/ 3629 w 5761"/>
              <a:gd name="T7" fmla="*/ 228 h 228"/>
              <a:gd name="T8" fmla="*/ 3493 w 5761"/>
              <a:gd name="T9" fmla="*/ 92 h 228"/>
              <a:gd name="T10" fmla="*/ 0 w 5761"/>
              <a:gd name="T11" fmla="*/ 92 h 228"/>
              <a:gd name="T12" fmla="*/ 0 w 5761"/>
              <a:gd name="T13" fmla="*/ 1 h 228"/>
            </a:gdLst>
            <a:ahLst/>
            <a:cxnLst>
              <a:cxn ang="0">
                <a:pos x="T0" y="T1"/>
              </a:cxn>
              <a:cxn ang="0">
                <a:pos x="T2" y="T3"/>
              </a:cxn>
              <a:cxn ang="0">
                <a:pos x="T4" y="T5"/>
              </a:cxn>
              <a:cxn ang="0">
                <a:pos x="T6" y="T7"/>
              </a:cxn>
              <a:cxn ang="0">
                <a:pos x="T8" y="T9"/>
              </a:cxn>
              <a:cxn ang="0">
                <a:pos x="T10" y="T11"/>
              </a:cxn>
              <a:cxn ang="0">
                <a:pos x="T12" y="T13"/>
              </a:cxn>
            </a:cxnLst>
            <a:rect l="0" t="0" r="r" b="b"/>
            <a:pathLst>
              <a:path w="5761" h="228">
                <a:moveTo>
                  <a:pt x="0" y="1"/>
                </a:moveTo>
                <a:lnTo>
                  <a:pt x="5761" y="0"/>
                </a:lnTo>
                <a:lnTo>
                  <a:pt x="5761" y="228"/>
                </a:lnTo>
                <a:lnTo>
                  <a:pt x="3629" y="228"/>
                </a:lnTo>
                <a:lnTo>
                  <a:pt x="3493" y="92"/>
                </a:lnTo>
                <a:lnTo>
                  <a:pt x="0" y="92"/>
                </a:lnTo>
                <a:lnTo>
                  <a:pt x="0" y="1"/>
                </a:lnTo>
                <a:close/>
              </a:path>
            </a:pathLst>
          </a:custGeom>
          <a:gradFill rotWithShape="1">
            <a:gsLst>
              <a:gs pos="0">
                <a:schemeClr val="hlink"/>
              </a:gs>
              <a:gs pos="50000">
                <a:schemeClr val="tx2"/>
              </a:gs>
              <a:gs pos="100000">
                <a:schemeClr val="hlink"/>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Times New Roman" panose="02020603050405020304" pitchFamily="18" charset="0"/>
              <a:ea typeface="+mn-ea"/>
              <a:cs typeface="+mn-cs"/>
            </a:endParaRPr>
          </a:p>
        </p:txBody>
      </p:sp>
      <p:sp>
        <p:nvSpPr>
          <p:cNvPr id="29" name="Oval 51"/>
          <p:cNvSpPr>
            <a:spLocks noChangeArrowheads="1"/>
          </p:cNvSpPr>
          <p:nvPr/>
        </p:nvSpPr>
        <p:spPr bwMode="auto">
          <a:xfrm rot="20480180">
            <a:off x="3527425" y="3873500"/>
            <a:ext cx="1135063" cy="1135063"/>
          </a:xfrm>
          <a:prstGeom prst="ellipse">
            <a:avLst/>
          </a:prstGeom>
          <a:noFill/>
          <a:ln w="19050">
            <a:solidFill>
              <a:schemeClr val="bg1">
                <a:alpha val="50195"/>
              </a:schemeClr>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Times New Roman" panose="02020603050405020304" pitchFamily="18" charset="0"/>
                <a:ea typeface="楷体_GB2312" pitchFamily="49" charset="-122"/>
              </a:defRPr>
            </a:lvl1pPr>
            <a:lvl2pPr marL="742950" indent="-285750" algn="ctr">
              <a:defRPr>
                <a:solidFill>
                  <a:schemeClr val="tx1"/>
                </a:solidFill>
                <a:latin typeface="Times New Roman" panose="02020603050405020304" pitchFamily="18" charset="0"/>
                <a:ea typeface="楷体_GB2312" pitchFamily="49" charset="-122"/>
              </a:defRPr>
            </a:lvl2pPr>
            <a:lvl3pPr marL="1143000" indent="-228600" algn="ctr">
              <a:defRPr>
                <a:solidFill>
                  <a:schemeClr val="tx1"/>
                </a:solidFill>
                <a:latin typeface="Times New Roman" panose="02020603050405020304" pitchFamily="18" charset="0"/>
                <a:ea typeface="楷体_GB2312" pitchFamily="49" charset="-122"/>
              </a:defRPr>
            </a:lvl3pPr>
            <a:lvl4pPr marL="1600200" indent="-228600" algn="ctr">
              <a:defRPr>
                <a:solidFill>
                  <a:schemeClr val="tx1"/>
                </a:solidFill>
                <a:latin typeface="Times New Roman" panose="02020603050405020304" pitchFamily="18" charset="0"/>
                <a:ea typeface="楷体_GB2312" pitchFamily="49" charset="-122"/>
              </a:defRPr>
            </a:lvl4pPr>
            <a:lvl5pPr marL="2057400" indent="-228600" algn="ctr">
              <a:defRPr>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楷体_GB2312"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ko-KR" altLang="en-US" sz="1800" b="0" i="0" u="none" strike="noStrike" kern="1200" cap="none" spc="0" normalizeH="0" baseline="0" noProof="0">
              <a:ln>
                <a:noFill/>
              </a:ln>
              <a:solidFill>
                <a:schemeClr val="bg1"/>
              </a:solidFill>
              <a:effectLst/>
              <a:uLnTx/>
              <a:uFillTx/>
              <a:latin typeface="Times New Roman" panose="02020603050405020304" pitchFamily="18" charset="0"/>
              <a:ea typeface="Gulim" panose="020B0600000101010101" pitchFamily="34" charset="-127"/>
              <a:cs typeface="+mn-cs"/>
            </a:endParaRPr>
          </a:p>
        </p:txBody>
      </p:sp>
      <p:sp>
        <p:nvSpPr>
          <p:cNvPr id="2071" name="Line 52"/>
          <p:cNvSpPr/>
          <p:nvPr/>
        </p:nvSpPr>
        <p:spPr>
          <a:xfrm rot="-1119820" flipV="1">
            <a:off x="2560638" y="2509838"/>
            <a:ext cx="327025" cy="327025"/>
          </a:xfrm>
          <a:prstGeom prst="line">
            <a:avLst/>
          </a:prstGeom>
          <a:ln w="57150" cap="rnd" cmpd="sng">
            <a:solidFill>
              <a:schemeClr val="bg1">
                <a:alpha val="50195"/>
              </a:schemeClr>
            </a:solidFill>
            <a:prstDash val="sysDot"/>
            <a:headEnd type="none" w="med" len="med"/>
            <a:tailEnd type="none" w="med" len="med"/>
          </a:ln>
        </p:spPr>
      </p:sp>
      <p:sp>
        <p:nvSpPr>
          <p:cNvPr id="2072" name="Line 53"/>
          <p:cNvSpPr/>
          <p:nvPr/>
        </p:nvSpPr>
        <p:spPr>
          <a:xfrm rot="-1119820" flipH="1" flipV="1">
            <a:off x="2901950" y="3776663"/>
            <a:ext cx="554038" cy="554037"/>
          </a:xfrm>
          <a:prstGeom prst="line">
            <a:avLst/>
          </a:prstGeom>
          <a:ln w="57150" cap="rnd" cmpd="sng">
            <a:solidFill>
              <a:schemeClr val="bg1">
                <a:alpha val="50195"/>
              </a:schemeClr>
            </a:solidFill>
            <a:prstDash val="sysDot"/>
            <a:headEnd type="none" w="med" len="med"/>
            <a:tailEnd type="none" w="med" len="med"/>
          </a:ln>
        </p:spPr>
      </p:sp>
      <p:sp>
        <p:nvSpPr>
          <p:cNvPr id="2073" name="Line 54"/>
          <p:cNvSpPr/>
          <p:nvPr/>
        </p:nvSpPr>
        <p:spPr>
          <a:xfrm rot="-1119820" flipH="1" flipV="1">
            <a:off x="1219200" y="2965450"/>
            <a:ext cx="227013" cy="227013"/>
          </a:xfrm>
          <a:prstGeom prst="line">
            <a:avLst/>
          </a:prstGeom>
          <a:ln w="57150" cap="rnd" cmpd="sng">
            <a:solidFill>
              <a:schemeClr val="bg1">
                <a:alpha val="50195"/>
              </a:schemeClr>
            </a:solidFill>
            <a:prstDash val="sysDot"/>
            <a:headEnd type="none" w="med" len="med"/>
            <a:tailEnd type="none" w="med" len="med"/>
          </a:ln>
        </p:spPr>
      </p:sp>
      <p:sp>
        <p:nvSpPr>
          <p:cNvPr id="33" name="Oval 55"/>
          <p:cNvSpPr>
            <a:spLocks noChangeArrowheads="1"/>
          </p:cNvSpPr>
          <p:nvPr/>
        </p:nvSpPr>
        <p:spPr bwMode="auto">
          <a:xfrm rot="20480180">
            <a:off x="85725" y="2239963"/>
            <a:ext cx="1182688" cy="1184275"/>
          </a:xfrm>
          <a:prstGeom prst="ellipse">
            <a:avLst/>
          </a:prstGeom>
          <a:noFill/>
          <a:ln w="19050">
            <a:solidFill>
              <a:schemeClr val="bg1">
                <a:alpha val="50195"/>
              </a:schemeClr>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Times New Roman" panose="02020603050405020304" pitchFamily="18" charset="0"/>
                <a:ea typeface="楷体_GB2312" pitchFamily="49" charset="-122"/>
              </a:defRPr>
            </a:lvl1pPr>
            <a:lvl2pPr marL="742950" indent="-285750" algn="ctr">
              <a:defRPr>
                <a:solidFill>
                  <a:schemeClr val="tx1"/>
                </a:solidFill>
                <a:latin typeface="Times New Roman" panose="02020603050405020304" pitchFamily="18" charset="0"/>
                <a:ea typeface="楷体_GB2312" pitchFamily="49" charset="-122"/>
              </a:defRPr>
            </a:lvl2pPr>
            <a:lvl3pPr marL="1143000" indent="-228600" algn="ctr">
              <a:defRPr>
                <a:solidFill>
                  <a:schemeClr val="tx1"/>
                </a:solidFill>
                <a:latin typeface="Times New Roman" panose="02020603050405020304" pitchFamily="18" charset="0"/>
                <a:ea typeface="楷体_GB2312" pitchFamily="49" charset="-122"/>
              </a:defRPr>
            </a:lvl3pPr>
            <a:lvl4pPr marL="1600200" indent="-228600" algn="ctr">
              <a:defRPr>
                <a:solidFill>
                  <a:schemeClr val="tx1"/>
                </a:solidFill>
                <a:latin typeface="Times New Roman" panose="02020603050405020304" pitchFamily="18" charset="0"/>
                <a:ea typeface="楷体_GB2312" pitchFamily="49" charset="-122"/>
              </a:defRPr>
            </a:lvl4pPr>
            <a:lvl5pPr marL="2057400" indent="-228600" algn="ctr">
              <a:defRPr>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楷体_GB2312"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Times New Roman" panose="02020603050405020304" pitchFamily="18" charset="0"/>
              <a:ea typeface="楷体_GB2312" pitchFamily="49" charset="-122"/>
              <a:cs typeface="+mn-cs"/>
            </a:endParaRPr>
          </a:p>
        </p:txBody>
      </p:sp>
      <p:sp>
        <p:nvSpPr>
          <p:cNvPr id="34" name="Oval 56" descr="cloud2"/>
          <p:cNvSpPr>
            <a:spLocks noChangeArrowheads="1"/>
          </p:cNvSpPr>
          <p:nvPr/>
        </p:nvSpPr>
        <p:spPr bwMode="auto">
          <a:xfrm rot="20480180">
            <a:off x="1479550" y="2827338"/>
            <a:ext cx="1411288" cy="1411288"/>
          </a:xfrm>
          <a:prstGeom prst="ellipse">
            <a:avLst/>
          </a:prstGeom>
          <a:blipFill dpi="0" rotWithShape="1">
            <a:blip r:embed="rId3">
              <a:lum contrast="6000"/>
            </a:blip>
            <a:srcRect/>
            <a:stretch>
              <a:fillRect/>
            </a:stretch>
          </a:blipFill>
          <a:ln w="38100">
            <a:solidFill>
              <a:schemeClr val="bg1">
                <a:alpha val="50195"/>
              </a:schemeClr>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Times New Roman" panose="02020603050405020304" pitchFamily="18" charset="0"/>
                <a:ea typeface="楷体_GB2312" pitchFamily="49" charset="-122"/>
              </a:defRPr>
            </a:lvl1pPr>
            <a:lvl2pPr marL="742950" indent="-285750" algn="ctr">
              <a:defRPr>
                <a:solidFill>
                  <a:schemeClr val="tx1"/>
                </a:solidFill>
                <a:latin typeface="Times New Roman" panose="02020603050405020304" pitchFamily="18" charset="0"/>
                <a:ea typeface="楷体_GB2312" pitchFamily="49" charset="-122"/>
              </a:defRPr>
            </a:lvl2pPr>
            <a:lvl3pPr marL="1143000" indent="-228600" algn="ctr">
              <a:defRPr>
                <a:solidFill>
                  <a:schemeClr val="tx1"/>
                </a:solidFill>
                <a:latin typeface="Times New Roman" panose="02020603050405020304" pitchFamily="18" charset="0"/>
                <a:ea typeface="楷体_GB2312" pitchFamily="49" charset="-122"/>
              </a:defRPr>
            </a:lvl3pPr>
            <a:lvl4pPr marL="1600200" indent="-228600" algn="ctr">
              <a:defRPr>
                <a:solidFill>
                  <a:schemeClr val="tx1"/>
                </a:solidFill>
                <a:latin typeface="Times New Roman" panose="02020603050405020304" pitchFamily="18" charset="0"/>
                <a:ea typeface="楷体_GB2312" pitchFamily="49" charset="-122"/>
              </a:defRPr>
            </a:lvl4pPr>
            <a:lvl5pPr marL="2057400" indent="-228600" algn="ctr">
              <a:defRPr>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楷体_GB2312"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Times New Roman" panose="02020603050405020304" pitchFamily="18" charset="0"/>
              <a:ea typeface="楷体_GB2312" pitchFamily="49" charset="-122"/>
              <a:cs typeface="+mn-cs"/>
            </a:endParaRPr>
          </a:p>
        </p:txBody>
      </p:sp>
      <p:pic>
        <p:nvPicPr>
          <p:cNvPr id="2076" name="Picture 57" descr="globe_white"/>
          <p:cNvPicPr>
            <a:picLocks noChangeAspect="1"/>
          </p:cNvPicPr>
          <p:nvPr/>
        </p:nvPicPr>
        <p:blipFill>
          <a:blip r:embed="rId4"/>
          <a:stretch>
            <a:fillRect/>
          </a:stretch>
        </p:blipFill>
        <p:spPr>
          <a:xfrm>
            <a:off x="1493838" y="2838450"/>
            <a:ext cx="1381125" cy="1381125"/>
          </a:xfrm>
          <a:prstGeom prst="rect">
            <a:avLst/>
          </a:prstGeom>
          <a:noFill/>
          <a:ln w="38100">
            <a:noFill/>
          </a:ln>
        </p:spPr>
      </p:pic>
      <p:sp>
        <p:nvSpPr>
          <p:cNvPr id="2077" name="Line 58"/>
          <p:cNvSpPr/>
          <p:nvPr/>
        </p:nvSpPr>
        <p:spPr>
          <a:xfrm rot="-1119820" flipV="1">
            <a:off x="1779588" y="4252913"/>
            <a:ext cx="146050" cy="146050"/>
          </a:xfrm>
          <a:prstGeom prst="line">
            <a:avLst/>
          </a:prstGeom>
          <a:ln w="57150" cap="rnd" cmpd="sng">
            <a:solidFill>
              <a:schemeClr val="bg1">
                <a:alpha val="50195"/>
              </a:schemeClr>
            </a:solidFill>
            <a:prstDash val="sysDot"/>
            <a:headEnd type="none" w="med" len="med"/>
            <a:tailEnd type="none" w="med" len="med"/>
          </a:ln>
        </p:spPr>
      </p:sp>
      <p:sp>
        <p:nvSpPr>
          <p:cNvPr id="37" name="Oval 59"/>
          <p:cNvSpPr>
            <a:spLocks noChangeArrowheads="1"/>
          </p:cNvSpPr>
          <p:nvPr/>
        </p:nvSpPr>
        <p:spPr bwMode="auto">
          <a:xfrm rot="20480180">
            <a:off x="1144588" y="4424363"/>
            <a:ext cx="831850" cy="831850"/>
          </a:xfrm>
          <a:prstGeom prst="ellipse">
            <a:avLst/>
          </a:prstGeom>
          <a:noFill/>
          <a:ln w="19050">
            <a:solidFill>
              <a:schemeClr val="bg1">
                <a:alpha val="50195"/>
              </a:schemeClr>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Times New Roman" panose="02020603050405020304" pitchFamily="18" charset="0"/>
                <a:ea typeface="楷体_GB2312" pitchFamily="49" charset="-122"/>
              </a:defRPr>
            </a:lvl1pPr>
            <a:lvl2pPr marL="742950" indent="-285750" algn="ctr">
              <a:defRPr>
                <a:solidFill>
                  <a:schemeClr val="tx1"/>
                </a:solidFill>
                <a:latin typeface="Times New Roman" panose="02020603050405020304" pitchFamily="18" charset="0"/>
                <a:ea typeface="楷体_GB2312" pitchFamily="49" charset="-122"/>
              </a:defRPr>
            </a:lvl2pPr>
            <a:lvl3pPr marL="1143000" indent="-228600" algn="ctr">
              <a:defRPr>
                <a:solidFill>
                  <a:schemeClr val="tx1"/>
                </a:solidFill>
                <a:latin typeface="Times New Roman" panose="02020603050405020304" pitchFamily="18" charset="0"/>
                <a:ea typeface="楷体_GB2312" pitchFamily="49" charset="-122"/>
              </a:defRPr>
            </a:lvl3pPr>
            <a:lvl4pPr marL="1600200" indent="-228600" algn="ctr">
              <a:defRPr>
                <a:solidFill>
                  <a:schemeClr val="tx1"/>
                </a:solidFill>
                <a:latin typeface="Times New Roman" panose="02020603050405020304" pitchFamily="18" charset="0"/>
                <a:ea typeface="楷体_GB2312" pitchFamily="49" charset="-122"/>
              </a:defRPr>
            </a:lvl4pPr>
            <a:lvl5pPr marL="2057400" indent="-228600" algn="ctr">
              <a:defRPr>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楷体_GB2312"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Times New Roman" panose="02020603050405020304" pitchFamily="18" charset="0"/>
              <a:ea typeface="楷体_GB2312" pitchFamily="49" charset="-122"/>
              <a:cs typeface="+mn-cs"/>
            </a:endParaRPr>
          </a:p>
        </p:txBody>
      </p:sp>
      <p:sp>
        <p:nvSpPr>
          <p:cNvPr id="38" name="Oval 60"/>
          <p:cNvSpPr>
            <a:spLocks noChangeArrowheads="1"/>
          </p:cNvSpPr>
          <p:nvPr/>
        </p:nvSpPr>
        <p:spPr bwMode="auto">
          <a:xfrm rot="20480180">
            <a:off x="2506663" y="1154113"/>
            <a:ext cx="1360488" cy="1360488"/>
          </a:xfrm>
          <a:prstGeom prst="ellipse">
            <a:avLst/>
          </a:prstGeom>
          <a:noFill/>
          <a:ln w="19050">
            <a:solidFill>
              <a:schemeClr val="bg1">
                <a:alpha val="50195"/>
              </a:schemeClr>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Times New Roman" panose="02020603050405020304" pitchFamily="18" charset="0"/>
                <a:ea typeface="楷体_GB2312" pitchFamily="49" charset="-122"/>
              </a:defRPr>
            </a:lvl1pPr>
            <a:lvl2pPr marL="742950" indent="-285750" algn="ctr">
              <a:defRPr>
                <a:solidFill>
                  <a:schemeClr val="tx1"/>
                </a:solidFill>
                <a:latin typeface="Times New Roman" panose="02020603050405020304" pitchFamily="18" charset="0"/>
                <a:ea typeface="楷体_GB2312" pitchFamily="49" charset="-122"/>
              </a:defRPr>
            </a:lvl2pPr>
            <a:lvl3pPr marL="1143000" indent="-228600" algn="ctr">
              <a:defRPr>
                <a:solidFill>
                  <a:schemeClr val="tx1"/>
                </a:solidFill>
                <a:latin typeface="Times New Roman" panose="02020603050405020304" pitchFamily="18" charset="0"/>
                <a:ea typeface="楷体_GB2312" pitchFamily="49" charset="-122"/>
              </a:defRPr>
            </a:lvl3pPr>
            <a:lvl4pPr marL="1600200" indent="-228600" algn="ctr">
              <a:defRPr>
                <a:solidFill>
                  <a:schemeClr val="tx1"/>
                </a:solidFill>
                <a:latin typeface="Times New Roman" panose="02020603050405020304" pitchFamily="18" charset="0"/>
                <a:ea typeface="楷体_GB2312" pitchFamily="49" charset="-122"/>
              </a:defRPr>
            </a:lvl4pPr>
            <a:lvl5pPr marL="2057400" indent="-228600" algn="ctr">
              <a:defRPr>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楷体_GB2312"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Times New Roman" panose="02020603050405020304" pitchFamily="18" charset="0"/>
              <a:ea typeface="楷体_GB2312" pitchFamily="49" charset="-122"/>
              <a:cs typeface="+mn-cs"/>
            </a:endParaRPr>
          </a:p>
        </p:txBody>
      </p:sp>
      <p:pic>
        <p:nvPicPr>
          <p:cNvPr id="2080" name="Picture 61" descr="icon_conference"/>
          <p:cNvPicPr>
            <a:picLocks noChangeAspect="1"/>
          </p:cNvPicPr>
          <p:nvPr/>
        </p:nvPicPr>
        <p:blipFill>
          <a:blip r:embed="rId5"/>
          <a:stretch>
            <a:fillRect/>
          </a:stretch>
        </p:blipFill>
        <p:spPr>
          <a:xfrm>
            <a:off x="2546350" y="1189038"/>
            <a:ext cx="1298575" cy="1298575"/>
          </a:xfrm>
          <a:prstGeom prst="rect">
            <a:avLst/>
          </a:prstGeom>
          <a:noFill/>
          <a:ln w="9525">
            <a:noFill/>
          </a:ln>
        </p:spPr>
      </p:pic>
      <p:pic>
        <p:nvPicPr>
          <p:cNvPr id="2081" name="Picture 62" descr="icon_female"/>
          <p:cNvPicPr>
            <a:picLocks noChangeAspect="1"/>
          </p:cNvPicPr>
          <p:nvPr/>
        </p:nvPicPr>
        <p:blipFill>
          <a:blip r:embed="rId6"/>
          <a:stretch>
            <a:fillRect/>
          </a:stretch>
        </p:blipFill>
        <p:spPr>
          <a:xfrm>
            <a:off x="107950" y="2262188"/>
            <a:ext cx="1136650" cy="1136650"/>
          </a:xfrm>
          <a:prstGeom prst="rect">
            <a:avLst/>
          </a:prstGeom>
          <a:noFill/>
          <a:ln w="9525">
            <a:noFill/>
          </a:ln>
        </p:spPr>
      </p:pic>
      <p:pic>
        <p:nvPicPr>
          <p:cNvPr id="2082" name="Picture 63" descr="icon_men"/>
          <p:cNvPicPr>
            <a:picLocks noChangeAspect="1"/>
          </p:cNvPicPr>
          <p:nvPr/>
        </p:nvPicPr>
        <p:blipFill>
          <a:blip r:embed="rId7"/>
          <a:stretch>
            <a:fillRect/>
          </a:stretch>
        </p:blipFill>
        <p:spPr>
          <a:xfrm>
            <a:off x="3557588" y="3902075"/>
            <a:ext cx="1085850" cy="1085850"/>
          </a:xfrm>
          <a:prstGeom prst="rect">
            <a:avLst/>
          </a:prstGeom>
          <a:noFill/>
          <a:ln w="9525">
            <a:noFill/>
          </a:ln>
        </p:spPr>
      </p:pic>
      <p:pic>
        <p:nvPicPr>
          <p:cNvPr id="2083" name="Picture 64" descr="icon_bulding"/>
          <p:cNvPicPr>
            <a:picLocks noChangeAspect="1"/>
          </p:cNvPicPr>
          <p:nvPr/>
        </p:nvPicPr>
        <p:blipFill>
          <a:blip r:embed="rId8"/>
          <a:stretch>
            <a:fillRect/>
          </a:stretch>
        </p:blipFill>
        <p:spPr>
          <a:xfrm>
            <a:off x="1174750" y="4451350"/>
            <a:ext cx="782638" cy="782638"/>
          </a:xfrm>
          <a:prstGeom prst="rect">
            <a:avLst/>
          </a:prstGeom>
          <a:noFill/>
          <a:ln w="9525">
            <a:noFill/>
          </a:ln>
        </p:spPr>
      </p:pic>
      <p:sp>
        <p:nvSpPr>
          <p:cNvPr id="43" name="Text Box 65"/>
          <p:cNvSpPr txBox="1">
            <a:spLocks noChangeArrowheads="1"/>
          </p:cNvSpPr>
          <p:nvPr/>
        </p:nvSpPr>
        <p:spPr bwMode="white">
          <a:xfrm>
            <a:off x="0" y="5680075"/>
            <a:ext cx="9142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Times New Roman" panose="02020603050405020304" pitchFamily="18" charset="0"/>
                <a:ea typeface="楷体_GB2312" pitchFamily="49" charset="-122"/>
              </a:defRPr>
            </a:lvl1pPr>
            <a:lvl2pPr marL="742950" indent="-285750" algn="ctr">
              <a:defRPr>
                <a:solidFill>
                  <a:schemeClr val="tx1"/>
                </a:solidFill>
                <a:latin typeface="Times New Roman" panose="02020603050405020304" pitchFamily="18" charset="0"/>
                <a:ea typeface="楷体_GB2312" pitchFamily="49" charset="-122"/>
              </a:defRPr>
            </a:lvl2pPr>
            <a:lvl3pPr marL="1143000" indent="-228600" algn="ctr">
              <a:defRPr>
                <a:solidFill>
                  <a:schemeClr val="tx1"/>
                </a:solidFill>
                <a:latin typeface="Times New Roman" panose="02020603050405020304" pitchFamily="18" charset="0"/>
                <a:ea typeface="楷体_GB2312" pitchFamily="49" charset="-122"/>
              </a:defRPr>
            </a:lvl3pPr>
            <a:lvl4pPr marL="1600200" indent="-228600" algn="ctr">
              <a:defRPr>
                <a:solidFill>
                  <a:schemeClr val="tx1"/>
                </a:solidFill>
                <a:latin typeface="Times New Roman" panose="02020603050405020304" pitchFamily="18" charset="0"/>
                <a:ea typeface="楷体_GB2312" pitchFamily="49" charset="-122"/>
              </a:defRPr>
            </a:lvl4pPr>
            <a:lvl5pPr marL="2057400" indent="-228600" algn="ctr">
              <a:defRPr>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楷体_GB2312"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2400" b="1" i="0" u="none" strike="noStrike" kern="1200" cap="none" spc="0" normalizeH="0" baseline="0" noProof="0" dirty="0">
                <a:ln>
                  <a:noFill/>
                </a:ln>
                <a:solidFill>
                  <a:schemeClr val="hlink"/>
                </a:solidFill>
                <a:effectLst/>
                <a:uLnTx/>
                <a:uFillTx/>
                <a:latin typeface="Lucida Sans Unicode" panose="020B0602030504020204" pitchFamily="34" charset="0"/>
                <a:ea typeface="Gulim" panose="020B0600000101010101" pitchFamily="34" charset="-127"/>
                <a:cs typeface="+mn-cs"/>
              </a:rPr>
              <a:t>哈尔滨工程大学</a:t>
            </a:r>
            <a:endParaRPr kumimoji="0" lang="zh-CN" altLang="en-US" sz="2400" b="1" i="0" u="none" strike="noStrike" kern="1200" cap="none" spc="0" normalizeH="0" baseline="0" noProof="0" dirty="0">
              <a:ln>
                <a:noFill/>
              </a:ln>
              <a:solidFill>
                <a:schemeClr val="hlink"/>
              </a:solidFill>
              <a:effectLst/>
              <a:uLnTx/>
              <a:uFillTx/>
              <a:latin typeface="Lucida Sans Unicode" panose="020B0602030504020204" pitchFamily="34" charset="0"/>
              <a:ea typeface="Gulim" panose="020B0600000101010101" pitchFamily="34" charset="-127"/>
              <a:cs typeface="+mn-cs"/>
            </a:endParaRPr>
          </a:p>
        </p:txBody>
      </p:sp>
      <p:sp>
        <p:nvSpPr>
          <p:cNvPr id="13333" name="Rectangle 21"/>
          <p:cNvSpPr>
            <a:spLocks noGrp="1" noChangeArrowheads="1"/>
          </p:cNvSpPr>
          <p:nvPr>
            <p:ph type="ctrTitle" sz="quarter"/>
          </p:nvPr>
        </p:nvSpPr>
        <p:spPr bwMode="black">
          <a:xfrm>
            <a:off x="533400" y="3048000"/>
            <a:ext cx="8153400" cy="669925"/>
          </a:xfrm>
        </p:spPr>
        <p:txBody>
          <a:bodyPr/>
          <a:lstStyle>
            <a:lvl1pPr algn="ctr">
              <a:defRPr sz="4000"/>
            </a:lvl1pPr>
          </a:lstStyle>
          <a:p>
            <a:pPr lvl="0"/>
            <a:r>
              <a:rPr lang="en-US" altLang="ko-KR" noProof="0"/>
              <a:t>Click to edit Master title style</a:t>
            </a:r>
            <a:endParaRPr lang="en-US" altLang="ko-KR" noProof="0"/>
          </a:p>
        </p:txBody>
      </p:sp>
      <p:sp>
        <p:nvSpPr>
          <p:cNvPr id="13334" name="Rectangle 22"/>
          <p:cNvSpPr>
            <a:spLocks noGrp="1" noChangeArrowheads="1"/>
          </p:cNvSpPr>
          <p:nvPr>
            <p:ph type="subTitle" sz="quarter" idx="1"/>
          </p:nvPr>
        </p:nvSpPr>
        <p:spPr>
          <a:xfrm>
            <a:off x="1447800" y="3810000"/>
            <a:ext cx="6400800" cy="533400"/>
          </a:xfrm>
        </p:spPr>
        <p:txBody>
          <a:bodyPr/>
          <a:lstStyle>
            <a:lvl1pPr marL="0" indent="0" algn="ctr">
              <a:buFont typeface="Wingdings" panose="05000000000000000000" pitchFamily="2" charset="2"/>
              <a:buNone/>
              <a:defRPr sz="2000" b="0">
                <a:solidFill>
                  <a:schemeClr val="tx1"/>
                </a:solidFill>
              </a:defRPr>
            </a:lvl1pPr>
          </a:lstStyle>
          <a:p>
            <a:pPr lvl="0"/>
            <a:r>
              <a:rPr lang="en-US" altLang="ko-KR" noProof="0"/>
              <a:t>Click to edit Master subtitle style</a:t>
            </a:r>
            <a:endParaRPr lang="en-US" altLang="ko-KR" noProof="0"/>
          </a:p>
        </p:txBody>
      </p:sp>
      <p:sp>
        <p:nvSpPr>
          <p:cNvPr id="44" name="Rectangle 23"/>
          <p:cNvSpPr>
            <a:spLocks noGrp="1" noChangeArrowheads="1"/>
          </p:cNvSpPr>
          <p:nvPr>
            <p:ph type="dt" sz="quarter" idx="2"/>
          </p:nvPr>
        </p:nvSpPr>
        <p:spPr bwMode="auto">
          <a:xfrm>
            <a:off x="457200" y="6553200"/>
            <a:ext cx="2133600" cy="1524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sz="1400">
                <a:solidFill>
                  <a:schemeClr val="tx1"/>
                </a:solidFill>
                <a:effectLst>
                  <a:outerShdw blurRad="38100" dist="38100" dir="2700000" algn="tl">
                    <a:srgbClr val="C0C0C0"/>
                  </a:outerShdw>
                </a:effectLst>
                <a:latin typeface="Times New Roman" panose="02020603050405020304" pitchFamily="18" charset="0"/>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ko-KR" sz="1400" b="0" i="0" u="none" strike="noStrike" kern="1200" cap="none" spc="0" normalizeH="0" baseline="0" noProof="0">
              <a:ln>
                <a:noFill/>
              </a:ln>
              <a:solidFill>
                <a:schemeClr val="tx1"/>
              </a:solidFill>
              <a:effectLst>
                <a:outerShdw blurRad="38100" dist="38100" dir="2700000" algn="tl">
                  <a:srgbClr val="C0C0C0"/>
                </a:outerShdw>
              </a:effectLst>
              <a:uLnTx/>
              <a:uFillTx/>
              <a:latin typeface="Times New Roman" panose="02020603050405020304" pitchFamily="18" charset="0"/>
              <a:ea typeface="Gulim" panose="020B0600000101010101" pitchFamily="34" charset="-127"/>
              <a:cs typeface="+mn-cs"/>
            </a:endParaRPr>
          </a:p>
        </p:txBody>
      </p:sp>
      <p:sp>
        <p:nvSpPr>
          <p:cNvPr id="45" name="Rectangle 24"/>
          <p:cNvSpPr>
            <a:spLocks noGrp="1" noChangeArrowheads="1"/>
          </p:cNvSpPr>
          <p:nvPr>
            <p:ph type="ftr" sz="quarter" idx="3"/>
          </p:nvPr>
        </p:nvSpPr>
        <p:spPr>
          <a:xfrm>
            <a:off x="3124200" y="6553200"/>
            <a:ext cx="2895600" cy="304800"/>
          </a:xfrm>
          <a:prstGeom prst="rect">
            <a:avLst/>
          </a:prstGeom>
        </p:spPr>
        <p:txBody>
          <a:bodyPr/>
          <a:lstStyle>
            <a:lvl1pPr algn="ctr">
              <a:defRPr sz="1400">
                <a:solidFill>
                  <a:schemeClr val="tx1"/>
                </a:solidFill>
                <a:effectLst>
                  <a:outerShdw blurRad="38100" dist="38100" dir="2700000" algn="tl">
                    <a:srgbClr val="C0C0C0"/>
                  </a:outerShdw>
                </a:effectLst>
                <a:latin typeface="Times New Roman" panose="02020603050405020304" pitchFamily="18" charset="0"/>
              </a:defRPr>
            </a:lvl1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altLang="ko-KR" sz="1400" b="0" i="0" u="none" strike="noStrike" kern="1200" cap="none" spc="0" normalizeH="0" baseline="0" noProof="0">
              <a:ln>
                <a:noFill/>
              </a:ln>
              <a:solidFill>
                <a:schemeClr val="tx1"/>
              </a:solidFill>
              <a:effectLst>
                <a:outerShdw blurRad="38100" dist="38100" dir="2700000" algn="tl">
                  <a:srgbClr val="C0C0C0"/>
                </a:outerShdw>
              </a:effectLst>
              <a:uLnTx/>
              <a:uFillTx/>
              <a:latin typeface="Times New Roman" panose="02020603050405020304" pitchFamily="18" charset="0"/>
              <a:ea typeface="楷体_GB2312" pitchFamily="49" charset="-122"/>
              <a:cs typeface="+mn-cs"/>
            </a:endParaRPr>
          </a:p>
        </p:txBody>
      </p:sp>
      <p:sp>
        <p:nvSpPr>
          <p:cNvPr id="46" name="Rectangle 25"/>
          <p:cNvSpPr>
            <a:spLocks noGrp="1" noChangeArrowheads="1"/>
          </p:cNvSpPr>
          <p:nvPr>
            <p:ph type="sldNum" sz="quarter" idx="4"/>
          </p:nvPr>
        </p:nvSpPr>
        <p:spPr bwMode="auto">
          <a:xfrm>
            <a:off x="6553200" y="6553200"/>
            <a:ext cx="2133600" cy="1524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a:defRPr sz="1400">
                <a:solidFill>
                  <a:schemeClr val="tx1"/>
                </a:solidFill>
                <a:latin typeface="Times New Roman" panose="02020603050405020304" pitchFamily="18" charset="0"/>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1BAC3907-BE14-4EC6-A672-D92FBCFFD49D}" type="slidenum">
              <a:rPr kumimoji="0" lang="ko-KR" altLang="en-US" sz="1400" b="0" i="0" u="none" strike="noStrike" kern="1200" cap="none" spc="0" normalizeH="0" baseline="0" noProof="0">
                <a:ln>
                  <a:noFill/>
                </a:ln>
                <a:solidFill>
                  <a:schemeClr val="tx1"/>
                </a:solidFill>
                <a:effectLst>
                  <a:outerShdw blurRad="38100" dist="38100" dir="2700000" algn="tl">
                    <a:srgbClr val="C0C0C0"/>
                  </a:outerShdw>
                </a:effectLst>
                <a:uLnTx/>
                <a:uFillTx/>
                <a:latin typeface="Times New Roman" panose="02020603050405020304" pitchFamily="18" charset="0"/>
                <a:ea typeface="Gulim" panose="020B0600000101010101" pitchFamily="34" charset="-127"/>
                <a:cs typeface="+mn-cs"/>
              </a:rPr>
            </a:fld>
            <a:endParaRPr kumimoji="0" lang="en-US" altLang="ko-KR" sz="1400" b="0" i="0" u="none" strike="noStrike" kern="1200" cap="none" spc="0" normalizeH="0" baseline="0" noProof="0">
              <a:ln>
                <a:noFill/>
              </a:ln>
              <a:solidFill>
                <a:schemeClr val="tx1"/>
              </a:solidFill>
              <a:effectLst>
                <a:outerShdw blurRad="38100" dist="38100" dir="2700000" algn="tl">
                  <a:srgbClr val="C0C0C0"/>
                </a:outerShdw>
              </a:effectLst>
              <a:uLnTx/>
              <a:uFillTx/>
              <a:latin typeface="Times New Roman" panose="02020603050405020304" pitchFamily="18" charset="0"/>
              <a:ea typeface="Gulim" panose="020B0600000101010101" pitchFamily="34" charset="-127"/>
              <a:cs typeface="+mn-cs"/>
            </a:endParaRPr>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9" name="Rectangle 23"/>
          <p:cNvSpPr>
            <a:spLocks noGrp="1" noChangeArrowheads="1"/>
          </p:cNvSpPr>
          <p:nvPr>
            <p:ph type="dt" sz="half" idx="2"/>
          </p:nvPr>
        </p:nvSpPr>
        <p:spPr bwMode="auto">
          <a:xfrm>
            <a:off x="327025" y="6477000"/>
            <a:ext cx="2514600" cy="3048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ko-KR" sz="1200" b="0" i="0" u="none" strike="noStrike" kern="1200" cap="none" spc="0" normalizeH="0" baseline="0" noProof="0">
              <a:ln>
                <a:noFill/>
              </a:ln>
              <a:solidFill>
                <a:schemeClr val="hlink"/>
              </a:solidFill>
              <a:effectLst/>
              <a:uLnTx/>
              <a:uFillTx/>
              <a:latin typeface="Verdana" panose="020B0604030504040204" pitchFamily="34" charset="0"/>
              <a:ea typeface="Gulim" panose="020B0600000101010101" pitchFamily="34" charset="-127"/>
              <a:cs typeface="+mn-cs"/>
            </a:endParaRPr>
          </a:p>
        </p:txBody>
      </p:sp>
      <p:sp>
        <p:nvSpPr>
          <p:cNvPr id="10" name="Rectangle 24"/>
          <p:cNvSpPr>
            <a:spLocks noGrp="1" noChangeArrowheads="1"/>
          </p:cNvSpPr>
          <p:nvPr>
            <p:ph type="ftr" sz="quarter" idx="3"/>
          </p:nvPr>
        </p:nvSpPr>
        <p:spPr>
          <a:xfrm>
            <a:off x="4229100" y="6477000"/>
            <a:ext cx="3962400" cy="304800"/>
          </a:xfrm>
          <a:prstGeom prst="rect">
            <a:avLst/>
          </a:prstGeom>
        </p:spPr>
        <p:txBody>
          <a:bodyPr/>
          <a:lstStyle>
            <a:lvl1pPr>
              <a:defRPr/>
            </a:lvl1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1800" b="0" i="0" u="none" strike="noStrike" kern="1200" cap="none" spc="0" normalizeH="0" baseline="0" noProof="0">
                <a:ln>
                  <a:noFill/>
                </a:ln>
                <a:solidFill>
                  <a:schemeClr val="tx1"/>
                </a:solidFill>
                <a:effectLst/>
                <a:uLnTx/>
                <a:uFillTx/>
                <a:latin typeface="Times New Roman" panose="02020603050405020304" pitchFamily="18" charset="0"/>
                <a:ea typeface="楷体_GB2312" pitchFamily="49" charset="-122"/>
                <a:cs typeface="+mn-cs"/>
              </a:rPr>
              <a:t>Harbin Engineering University</a:t>
            </a:r>
            <a:endParaRPr kumimoji="0" lang="en-US" altLang="zh-CN" sz="1800" b="0" i="0" u="none" strike="noStrike" kern="1200" cap="none" spc="0" normalizeH="0" baseline="0" noProof="0">
              <a:ln>
                <a:noFill/>
              </a:ln>
              <a:solidFill>
                <a:schemeClr val="tx1"/>
              </a:solidFill>
              <a:effectLst/>
              <a:uLnTx/>
              <a:uFillTx/>
              <a:latin typeface="Times New Roman" panose="02020603050405020304" pitchFamily="18" charset="0"/>
              <a:ea typeface="楷体_GB2312" pitchFamily="49" charset="-122"/>
              <a:cs typeface="+mn-cs"/>
            </a:endParaRPr>
          </a:p>
        </p:txBody>
      </p:sp>
      <p:sp>
        <p:nvSpPr>
          <p:cNvPr id="11" name="Rectangle 25"/>
          <p:cNvSpPr>
            <a:spLocks noGrp="1" noChangeArrowheads="1"/>
          </p:cNvSpPr>
          <p:nvPr>
            <p:ph type="sldNum" sz="quarter" idx="4"/>
          </p:nvPr>
        </p:nvSpPr>
        <p:spPr bwMode="auto">
          <a:xfrm>
            <a:off x="3670300" y="6451600"/>
            <a:ext cx="2133600" cy="3048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fld id="{45E3A81F-B529-40EE-9019-B4CF4BEAE96D}" type="slidenum">
              <a:rPr kumimoji="0" lang="ko-KR" altLang="en-US" sz="1200" b="0" i="0" u="none" strike="noStrike" kern="1200" cap="none" spc="0" normalizeH="0" baseline="0" noProof="0">
                <a:ln>
                  <a:noFill/>
                </a:ln>
                <a:solidFill>
                  <a:schemeClr val="hlink"/>
                </a:solidFill>
                <a:effectLst>
                  <a:outerShdw blurRad="38100" dist="38100" dir="2700000" algn="tl">
                    <a:srgbClr val="C0C0C0"/>
                  </a:outerShdw>
                </a:effectLst>
                <a:uLnTx/>
                <a:uFillTx/>
                <a:latin typeface="Verdana" panose="020B0604030504040204" pitchFamily="34" charset="0"/>
                <a:ea typeface="Gulim" panose="020B0600000101010101" pitchFamily="34" charset="-127"/>
                <a:cs typeface="+mn-cs"/>
              </a:rPr>
            </a:fld>
            <a:endParaRPr kumimoji="0" lang="en-US" altLang="ko-KR" sz="1200" b="0" i="0" u="none" strike="noStrike" kern="1200" cap="none" spc="0" normalizeH="0" baseline="0" noProof="0">
              <a:ln>
                <a:noFill/>
              </a:ln>
              <a:solidFill>
                <a:schemeClr val="hlink"/>
              </a:solidFill>
              <a:effectLst>
                <a:outerShdw blurRad="38100" dist="38100" dir="2700000" algn="tl">
                  <a:srgbClr val="C0C0C0"/>
                </a:outerShdw>
              </a:effectLst>
              <a:uLnTx/>
              <a:uFillTx/>
              <a:latin typeface="Verdana" panose="020B0604030504040204" pitchFamily="34" charset="0"/>
              <a:ea typeface="Gulim" panose="020B0600000101010101" pitchFamily="34" charset="-127"/>
              <a:cs typeface="+mn-cs"/>
            </a:endParaRPr>
          </a:p>
        </p:txBody>
      </p:sp>
    </p:spTree>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bg>
      <p:bgPr>
        <a:solidFill>
          <a:schemeClr val="bg1"/>
        </a:solidFill>
        <a:effectLst/>
      </p:bgPr>
    </p:bg>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42100" y="69850"/>
            <a:ext cx="2057400" cy="5905500"/>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a:xfrm>
            <a:off x="469900" y="69850"/>
            <a:ext cx="6019800" cy="5905500"/>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9" name="Rectangle 23"/>
          <p:cNvSpPr>
            <a:spLocks noGrp="1" noChangeArrowheads="1"/>
          </p:cNvSpPr>
          <p:nvPr>
            <p:ph type="dt" sz="half" idx="2"/>
          </p:nvPr>
        </p:nvSpPr>
        <p:spPr bwMode="auto">
          <a:xfrm>
            <a:off x="327025" y="6477000"/>
            <a:ext cx="2514600" cy="3048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ko-KR" sz="1200" b="0" i="0" u="none" strike="noStrike" kern="1200" cap="none" spc="0" normalizeH="0" baseline="0" noProof="0">
              <a:ln>
                <a:noFill/>
              </a:ln>
              <a:solidFill>
                <a:schemeClr val="hlink"/>
              </a:solidFill>
              <a:effectLst/>
              <a:uLnTx/>
              <a:uFillTx/>
              <a:latin typeface="Verdana" panose="020B0604030504040204" pitchFamily="34" charset="0"/>
              <a:ea typeface="Gulim" panose="020B0600000101010101" pitchFamily="34" charset="-127"/>
              <a:cs typeface="+mn-cs"/>
            </a:endParaRPr>
          </a:p>
        </p:txBody>
      </p:sp>
      <p:sp>
        <p:nvSpPr>
          <p:cNvPr id="10" name="Rectangle 24"/>
          <p:cNvSpPr>
            <a:spLocks noGrp="1" noChangeArrowheads="1"/>
          </p:cNvSpPr>
          <p:nvPr>
            <p:ph type="ftr" sz="quarter" idx="3"/>
          </p:nvPr>
        </p:nvSpPr>
        <p:spPr>
          <a:xfrm>
            <a:off x="4229100" y="6477000"/>
            <a:ext cx="3962400" cy="304800"/>
          </a:xfrm>
          <a:prstGeom prst="rect">
            <a:avLst/>
          </a:prstGeom>
        </p:spPr>
        <p:txBody>
          <a:bodyPr/>
          <a:lstStyle>
            <a:lvl1pPr>
              <a:defRPr/>
            </a:lvl1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1800" b="0" i="0" u="none" strike="noStrike" kern="1200" cap="none" spc="0" normalizeH="0" baseline="0" noProof="0">
                <a:ln>
                  <a:noFill/>
                </a:ln>
                <a:solidFill>
                  <a:schemeClr val="tx1"/>
                </a:solidFill>
                <a:effectLst/>
                <a:uLnTx/>
                <a:uFillTx/>
                <a:latin typeface="Times New Roman" panose="02020603050405020304" pitchFamily="18" charset="0"/>
                <a:ea typeface="楷体_GB2312" pitchFamily="49" charset="-122"/>
                <a:cs typeface="+mn-cs"/>
              </a:rPr>
              <a:t>Harbin Engineering University</a:t>
            </a:r>
            <a:endParaRPr kumimoji="0" lang="en-US" altLang="zh-CN" sz="1800" b="0" i="0" u="none" strike="noStrike" kern="1200" cap="none" spc="0" normalizeH="0" baseline="0" noProof="0">
              <a:ln>
                <a:noFill/>
              </a:ln>
              <a:solidFill>
                <a:schemeClr val="tx1"/>
              </a:solidFill>
              <a:effectLst/>
              <a:uLnTx/>
              <a:uFillTx/>
              <a:latin typeface="Times New Roman" panose="02020603050405020304" pitchFamily="18" charset="0"/>
              <a:ea typeface="楷体_GB2312" pitchFamily="49" charset="-122"/>
              <a:cs typeface="+mn-cs"/>
            </a:endParaRPr>
          </a:p>
        </p:txBody>
      </p:sp>
      <p:sp>
        <p:nvSpPr>
          <p:cNvPr id="11" name="Rectangle 25"/>
          <p:cNvSpPr>
            <a:spLocks noGrp="1" noChangeArrowheads="1"/>
          </p:cNvSpPr>
          <p:nvPr>
            <p:ph type="sldNum" sz="quarter" idx="4"/>
          </p:nvPr>
        </p:nvSpPr>
        <p:spPr bwMode="auto">
          <a:xfrm>
            <a:off x="3670300" y="6451600"/>
            <a:ext cx="2133600" cy="3048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fld id="{B786111B-BFB7-4CC2-BC67-BECE29FE5BFF}" type="slidenum">
              <a:rPr kumimoji="0" lang="ko-KR" altLang="en-US" sz="1200" b="0" i="0" u="none" strike="noStrike" kern="1200" cap="none" spc="0" normalizeH="0" baseline="0" noProof="0">
                <a:ln>
                  <a:noFill/>
                </a:ln>
                <a:solidFill>
                  <a:schemeClr val="hlink"/>
                </a:solidFill>
                <a:effectLst>
                  <a:outerShdw blurRad="38100" dist="38100" dir="2700000" algn="tl">
                    <a:srgbClr val="C0C0C0"/>
                  </a:outerShdw>
                </a:effectLst>
                <a:uLnTx/>
                <a:uFillTx/>
                <a:latin typeface="Verdana" panose="020B0604030504040204" pitchFamily="34" charset="0"/>
                <a:ea typeface="Gulim" panose="020B0600000101010101" pitchFamily="34" charset="-127"/>
                <a:cs typeface="+mn-cs"/>
              </a:rPr>
            </a:fld>
            <a:endParaRPr kumimoji="0" lang="en-US" altLang="ko-KR" sz="1200" b="0" i="0" u="none" strike="noStrike" kern="1200" cap="none" spc="0" normalizeH="0" baseline="0" noProof="0">
              <a:ln>
                <a:noFill/>
              </a:ln>
              <a:solidFill>
                <a:schemeClr val="hlink"/>
              </a:solidFill>
              <a:effectLst>
                <a:outerShdw blurRad="38100" dist="38100" dir="2700000" algn="tl">
                  <a:srgbClr val="C0C0C0"/>
                </a:outerShdw>
              </a:effectLst>
              <a:uLnTx/>
              <a:uFillTx/>
              <a:latin typeface="Verdana" panose="020B0604030504040204" pitchFamily="34" charset="0"/>
              <a:ea typeface="Gulim" panose="020B0600000101010101" pitchFamily="34" charset="-127"/>
              <a:cs typeface="+mn-cs"/>
            </a:endParaRPr>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hasCustomPrompt="1"/>
          </p:nvPr>
        </p:nvSpPr>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ko-KR" sz="1200" b="0" i="0" u="none" strike="noStrike" kern="1200" cap="none" spc="0" normalizeH="0" baseline="0" noProof="0">
              <a:ln>
                <a:noFill/>
              </a:ln>
              <a:solidFill>
                <a:schemeClr val="hlink"/>
              </a:solidFill>
              <a:effectLst/>
              <a:uLnTx/>
              <a:uFillTx/>
              <a:latin typeface="Verdana" panose="020B0604030504040204" pitchFamily="34" charset="0"/>
              <a:ea typeface="Gulim" panose="020B0600000101010101" pitchFamily="34" charset="-127"/>
              <a:cs typeface="+mn-cs"/>
            </a:endParaRPr>
          </a:p>
        </p:txBody>
      </p:sp>
      <p:sp>
        <p:nvSpPr>
          <p:cNvPr id="5" name="灯片编号占位符 4"/>
          <p:cNvSpPr>
            <a:spLocks noGrp="1"/>
          </p:cNvSpPr>
          <p:nvPr>
            <p:ph type="sldNum"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fld id="{2170A92F-58E6-4065-9930-2C9FB1A19A91}" type="slidenum">
              <a:rPr kumimoji="0" lang="ko-KR" altLang="en-US" sz="1200" b="0" i="0" u="none" strike="noStrike" kern="1200" cap="none" spc="0" normalizeH="0" baseline="0" noProof="0">
                <a:ln>
                  <a:noFill/>
                </a:ln>
                <a:solidFill>
                  <a:schemeClr val="hlink"/>
                </a:solidFill>
                <a:effectLst>
                  <a:outerShdw blurRad="38100" dist="38100" dir="2700000" algn="tl">
                    <a:srgbClr val="C0C0C0"/>
                  </a:outerShdw>
                </a:effectLst>
                <a:uLnTx/>
                <a:uFillTx/>
                <a:latin typeface="Verdana" panose="020B0604030504040204" pitchFamily="34" charset="0"/>
                <a:ea typeface="Gulim" panose="020B0600000101010101" pitchFamily="34" charset="-127"/>
                <a:cs typeface="+mn-cs"/>
              </a:rPr>
            </a:fld>
            <a:endParaRPr kumimoji="0" lang="en-US" altLang="ko-KR" sz="1200" b="0" i="0" u="none" strike="noStrike" kern="1200" cap="none" spc="0" normalizeH="0" baseline="0" noProof="0">
              <a:ln>
                <a:noFill/>
              </a:ln>
              <a:solidFill>
                <a:schemeClr val="hlink"/>
              </a:solidFill>
              <a:effectLst>
                <a:outerShdw blurRad="38100" dist="38100" dir="2700000" algn="tl">
                  <a:srgbClr val="C0C0C0"/>
                </a:outerShdw>
              </a:effectLst>
              <a:uLnTx/>
              <a:uFillTx/>
              <a:latin typeface="Verdana" panose="020B0604030504040204" pitchFamily="34" charset="0"/>
              <a:ea typeface="Gulim" panose="020B0600000101010101" pitchFamily="34" charset="-127"/>
              <a:cs typeface="+mn-cs"/>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编辑母版文本样式</a:t>
            </a:r>
            <a:endParaRPr lang="zh-CN" altLang="en-US"/>
          </a:p>
        </p:txBody>
      </p:sp>
      <p:sp>
        <p:nvSpPr>
          <p:cNvPr id="9" name="Rectangle 23"/>
          <p:cNvSpPr>
            <a:spLocks noGrp="1" noChangeArrowheads="1"/>
          </p:cNvSpPr>
          <p:nvPr>
            <p:ph type="dt" sz="half" idx="2"/>
          </p:nvPr>
        </p:nvSpPr>
        <p:spPr bwMode="auto">
          <a:xfrm>
            <a:off x="327025" y="6477000"/>
            <a:ext cx="2514600" cy="3048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ko-KR" sz="1200" b="0" i="0" u="none" strike="noStrike" kern="1200" cap="none" spc="0" normalizeH="0" baseline="0" noProof="0">
              <a:ln>
                <a:noFill/>
              </a:ln>
              <a:solidFill>
                <a:schemeClr val="hlink"/>
              </a:solidFill>
              <a:effectLst/>
              <a:uLnTx/>
              <a:uFillTx/>
              <a:latin typeface="Verdana" panose="020B0604030504040204" pitchFamily="34" charset="0"/>
              <a:ea typeface="Gulim" panose="020B0600000101010101" pitchFamily="34" charset="-127"/>
              <a:cs typeface="+mn-cs"/>
            </a:endParaRPr>
          </a:p>
        </p:txBody>
      </p:sp>
      <p:sp>
        <p:nvSpPr>
          <p:cNvPr id="10" name="Rectangle 24"/>
          <p:cNvSpPr>
            <a:spLocks noGrp="1" noChangeArrowheads="1"/>
          </p:cNvSpPr>
          <p:nvPr>
            <p:ph type="ftr" sz="quarter" idx="3"/>
          </p:nvPr>
        </p:nvSpPr>
        <p:spPr>
          <a:xfrm>
            <a:off x="4229100" y="6477000"/>
            <a:ext cx="3962400" cy="304800"/>
          </a:xfrm>
          <a:prstGeom prst="rect">
            <a:avLst/>
          </a:prstGeom>
        </p:spPr>
        <p:txBody>
          <a:bodyPr/>
          <a:lstStyle>
            <a:lvl1pPr>
              <a:defRPr/>
            </a:lvl1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1800" b="0" i="0" u="none" strike="noStrike" kern="1200" cap="none" spc="0" normalizeH="0" baseline="0" noProof="0">
                <a:ln>
                  <a:noFill/>
                </a:ln>
                <a:solidFill>
                  <a:schemeClr val="tx1"/>
                </a:solidFill>
                <a:effectLst/>
                <a:uLnTx/>
                <a:uFillTx/>
                <a:latin typeface="Times New Roman" panose="02020603050405020304" pitchFamily="18" charset="0"/>
                <a:ea typeface="楷体_GB2312" pitchFamily="49" charset="-122"/>
                <a:cs typeface="+mn-cs"/>
              </a:rPr>
              <a:t>Harbin Engineering University</a:t>
            </a:r>
            <a:endParaRPr kumimoji="0" lang="en-US" altLang="zh-CN" sz="1800" b="0" i="0" u="none" strike="noStrike" kern="1200" cap="none" spc="0" normalizeH="0" baseline="0" noProof="0">
              <a:ln>
                <a:noFill/>
              </a:ln>
              <a:solidFill>
                <a:schemeClr val="tx1"/>
              </a:solidFill>
              <a:effectLst/>
              <a:uLnTx/>
              <a:uFillTx/>
              <a:latin typeface="Times New Roman" panose="02020603050405020304" pitchFamily="18" charset="0"/>
              <a:ea typeface="楷体_GB2312" pitchFamily="49" charset="-122"/>
              <a:cs typeface="+mn-cs"/>
            </a:endParaRPr>
          </a:p>
        </p:txBody>
      </p:sp>
      <p:sp>
        <p:nvSpPr>
          <p:cNvPr id="11" name="Rectangle 25"/>
          <p:cNvSpPr>
            <a:spLocks noGrp="1" noChangeArrowheads="1"/>
          </p:cNvSpPr>
          <p:nvPr>
            <p:ph type="sldNum" sz="quarter" idx="4"/>
          </p:nvPr>
        </p:nvSpPr>
        <p:spPr bwMode="auto">
          <a:xfrm>
            <a:off x="3670300" y="6451600"/>
            <a:ext cx="2133600" cy="3048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fld id="{2706B7AE-793B-4B35-879C-E94FBCFD9AF4}" type="slidenum">
              <a:rPr kumimoji="0" lang="ko-KR" altLang="en-US" sz="1200" b="0" i="0" u="none" strike="noStrike" kern="1200" cap="none" spc="0" normalizeH="0" baseline="0" noProof="0">
                <a:ln>
                  <a:noFill/>
                </a:ln>
                <a:solidFill>
                  <a:schemeClr val="hlink"/>
                </a:solidFill>
                <a:effectLst>
                  <a:outerShdw blurRad="38100" dist="38100" dir="2700000" algn="tl">
                    <a:srgbClr val="C0C0C0"/>
                  </a:outerShdw>
                </a:effectLst>
                <a:uLnTx/>
                <a:uFillTx/>
                <a:latin typeface="Verdana" panose="020B0604030504040204" pitchFamily="34" charset="0"/>
                <a:ea typeface="Gulim" panose="020B0600000101010101" pitchFamily="34" charset="-127"/>
                <a:cs typeface="+mn-cs"/>
              </a:rPr>
            </a:fld>
            <a:endParaRPr kumimoji="0" lang="en-US" altLang="ko-KR" sz="1200" b="0" i="0" u="none" strike="noStrike" kern="1200" cap="none" spc="0" normalizeH="0" baseline="0" noProof="0">
              <a:ln>
                <a:noFill/>
              </a:ln>
              <a:solidFill>
                <a:schemeClr val="hlink"/>
              </a:solidFill>
              <a:effectLst>
                <a:outerShdw blurRad="38100" dist="38100" dir="2700000" algn="tl">
                  <a:srgbClr val="C0C0C0"/>
                </a:outerShdw>
              </a:effectLst>
              <a:uLnTx/>
              <a:uFillTx/>
              <a:latin typeface="Verdana" panose="020B0604030504040204" pitchFamily="34" charset="0"/>
              <a:ea typeface="Gulim" panose="020B0600000101010101" pitchFamily="34" charset="-127"/>
              <a:cs typeface="+mn-cs"/>
            </a:endParaRPr>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hasCustomPrompt="1"/>
          </p:nvPr>
        </p:nvSpPr>
        <p:spPr>
          <a:xfrm>
            <a:off x="469900" y="1022350"/>
            <a:ext cx="4038600" cy="4953000"/>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hasCustomPrompt="1"/>
          </p:nvPr>
        </p:nvSpPr>
        <p:spPr>
          <a:xfrm>
            <a:off x="4660900" y="1022350"/>
            <a:ext cx="4038600" cy="4953000"/>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ko-KR" sz="1200" b="0" i="0" u="none" strike="noStrike" kern="1200" cap="none" spc="0" normalizeH="0" baseline="0" noProof="0">
              <a:ln>
                <a:noFill/>
              </a:ln>
              <a:solidFill>
                <a:schemeClr val="hlink"/>
              </a:solidFill>
              <a:effectLst/>
              <a:uLnTx/>
              <a:uFillTx/>
              <a:latin typeface="Verdana" panose="020B0604030504040204" pitchFamily="34" charset="0"/>
              <a:ea typeface="Gulim" panose="020B0600000101010101" pitchFamily="34" charset="-127"/>
              <a:cs typeface="+mn-cs"/>
            </a:endParaRPr>
          </a:p>
        </p:txBody>
      </p:sp>
      <p:sp>
        <p:nvSpPr>
          <p:cNvPr id="6" name="灯片编号占位符 5"/>
          <p:cNvSpPr>
            <a:spLocks noGrp="1"/>
          </p:cNvSpPr>
          <p:nvPr>
            <p:ph type="sldNum"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fld id="{2170A92F-58E6-4065-9930-2C9FB1A19A91}" type="slidenum">
              <a:rPr kumimoji="0" lang="ko-KR" altLang="en-US" sz="1200" b="0" i="0" u="none" strike="noStrike" kern="1200" cap="none" spc="0" normalizeH="0" baseline="0" noProof="0">
                <a:ln>
                  <a:noFill/>
                </a:ln>
                <a:solidFill>
                  <a:schemeClr val="hlink"/>
                </a:solidFill>
                <a:effectLst>
                  <a:outerShdw blurRad="38100" dist="38100" dir="2700000" algn="tl">
                    <a:srgbClr val="C0C0C0"/>
                  </a:outerShdw>
                </a:effectLst>
                <a:uLnTx/>
                <a:uFillTx/>
                <a:latin typeface="Verdana" panose="020B0604030504040204" pitchFamily="34" charset="0"/>
                <a:ea typeface="Gulim" panose="020B0600000101010101" pitchFamily="34" charset="-127"/>
                <a:cs typeface="+mn-cs"/>
              </a:rPr>
            </a:fld>
            <a:endParaRPr kumimoji="0" lang="en-US" altLang="ko-KR" sz="1200" b="0" i="0" u="none" strike="noStrike" kern="1200" cap="none" spc="0" normalizeH="0" baseline="0" noProof="0">
              <a:ln>
                <a:noFill/>
              </a:ln>
              <a:solidFill>
                <a:schemeClr val="hlink"/>
              </a:solidFill>
              <a:effectLst>
                <a:outerShdw blurRad="38100" dist="38100" dir="2700000" algn="tl">
                  <a:srgbClr val="C0C0C0"/>
                </a:outerShdw>
              </a:effectLst>
              <a:uLnTx/>
              <a:uFillTx/>
              <a:latin typeface="Verdana" panose="020B0604030504040204" pitchFamily="34" charset="0"/>
              <a:ea typeface="Gulim" panose="020B0600000101010101" pitchFamily="34" charset="-127"/>
              <a:cs typeface="+mn-cs"/>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365125"/>
            <a:ext cx="7886700" cy="1325563"/>
          </a:xfr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630238" y="2505075"/>
            <a:ext cx="3868737"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4629150" y="2505075"/>
            <a:ext cx="3887788"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ko-KR" sz="1200" b="0" i="0" u="none" strike="noStrike" kern="1200" cap="none" spc="0" normalizeH="0" baseline="0" noProof="0">
              <a:ln>
                <a:noFill/>
              </a:ln>
              <a:solidFill>
                <a:schemeClr val="hlink"/>
              </a:solidFill>
              <a:effectLst/>
              <a:uLnTx/>
              <a:uFillTx/>
              <a:latin typeface="Verdana" panose="020B0604030504040204" pitchFamily="34" charset="0"/>
              <a:ea typeface="Gulim" panose="020B0600000101010101" pitchFamily="34" charset="-127"/>
              <a:cs typeface="+mn-cs"/>
            </a:endParaRPr>
          </a:p>
        </p:txBody>
      </p:sp>
      <p:sp>
        <p:nvSpPr>
          <p:cNvPr id="8" name="灯片编号占位符 7"/>
          <p:cNvSpPr>
            <a:spLocks noGrp="1"/>
          </p:cNvSpPr>
          <p:nvPr>
            <p:ph type="sldNum"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fld id="{2170A92F-58E6-4065-9930-2C9FB1A19A91}" type="slidenum">
              <a:rPr kumimoji="0" lang="ko-KR" altLang="en-US" sz="1200" b="0" i="0" u="none" strike="noStrike" kern="1200" cap="none" spc="0" normalizeH="0" baseline="0" noProof="0">
                <a:ln>
                  <a:noFill/>
                </a:ln>
                <a:solidFill>
                  <a:schemeClr val="hlink"/>
                </a:solidFill>
                <a:effectLst>
                  <a:outerShdw blurRad="38100" dist="38100" dir="2700000" algn="tl">
                    <a:srgbClr val="C0C0C0"/>
                  </a:outerShdw>
                </a:effectLst>
                <a:uLnTx/>
                <a:uFillTx/>
                <a:latin typeface="Verdana" panose="020B0604030504040204" pitchFamily="34" charset="0"/>
                <a:ea typeface="Gulim" panose="020B0600000101010101" pitchFamily="34" charset="-127"/>
                <a:cs typeface="+mn-cs"/>
              </a:rPr>
            </a:fld>
            <a:endParaRPr kumimoji="0" lang="en-US" altLang="ko-KR" sz="1200" b="0" i="0" u="none" strike="noStrike" kern="1200" cap="none" spc="0" normalizeH="0" baseline="0" noProof="0">
              <a:ln>
                <a:noFill/>
              </a:ln>
              <a:solidFill>
                <a:schemeClr val="hlink"/>
              </a:solidFill>
              <a:effectLst>
                <a:outerShdw blurRad="38100" dist="38100" dir="2700000" algn="tl">
                  <a:srgbClr val="C0C0C0"/>
                </a:outerShdw>
              </a:effectLst>
              <a:uLnTx/>
              <a:uFillTx/>
              <a:latin typeface="Verdana" panose="020B0604030504040204" pitchFamily="34" charset="0"/>
              <a:ea typeface="Gulim" panose="020B0600000101010101" pitchFamily="34" charset="-127"/>
              <a:cs typeface="+mn-cs"/>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ko-KR" sz="1200" b="0" i="0" u="none" strike="noStrike" kern="1200" cap="none" spc="0" normalizeH="0" baseline="0" noProof="0">
              <a:ln>
                <a:noFill/>
              </a:ln>
              <a:solidFill>
                <a:schemeClr val="hlink"/>
              </a:solidFill>
              <a:effectLst/>
              <a:uLnTx/>
              <a:uFillTx/>
              <a:latin typeface="Verdana" panose="020B0604030504040204" pitchFamily="34" charset="0"/>
              <a:ea typeface="Gulim" panose="020B0600000101010101" pitchFamily="34" charset="-127"/>
              <a:cs typeface="+mn-cs"/>
            </a:endParaRPr>
          </a:p>
        </p:txBody>
      </p:sp>
      <p:sp>
        <p:nvSpPr>
          <p:cNvPr id="4" name="灯片编号占位符 3"/>
          <p:cNvSpPr>
            <a:spLocks noGrp="1"/>
          </p:cNvSpPr>
          <p:nvPr>
            <p:ph type="sldNum"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fld id="{2170A92F-58E6-4065-9930-2C9FB1A19A91}" type="slidenum">
              <a:rPr kumimoji="0" lang="ko-KR" altLang="en-US" sz="1200" b="0" i="0" u="none" strike="noStrike" kern="1200" cap="none" spc="0" normalizeH="0" baseline="0" noProof="0">
                <a:ln>
                  <a:noFill/>
                </a:ln>
                <a:solidFill>
                  <a:schemeClr val="hlink"/>
                </a:solidFill>
                <a:effectLst>
                  <a:outerShdw blurRad="38100" dist="38100" dir="2700000" algn="tl">
                    <a:srgbClr val="C0C0C0"/>
                  </a:outerShdw>
                </a:effectLst>
                <a:uLnTx/>
                <a:uFillTx/>
                <a:latin typeface="Verdana" panose="020B0604030504040204" pitchFamily="34" charset="0"/>
                <a:ea typeface="Gulim" panose="020B0600000101010101" pitchFamily="34" charset="-127"/>
                <a:cs typeface="+mn-cs"/>
              </a:rPr>
            </a:fld>
            <a:endParaRPr kumimoji="0" lang="en-US" altLang="ko-KR" sz="1200" b="0" i="0" u="none" strike="noStrike" kern="1200" cap="none" spc="0" normalizeH="0" baseline="0" noProof="0">
              <a:ln>
                <a:noFill/>
              </a:ln>
              <a:solidFill>
                <a:schemeClr val="hlink"/>
              </a:solidFill>
              <a:effectLst>
                <a:outerShdw blurRad="38100" dist="38100" dir="2700000" algn="tl">
                  <a:srgbClr val="C0C0C0"/>
                </a:outerShdw>
              </a:effectLst>
              <a:uLnTx/>
              <a:uFillTx/>
              <a:latin typeface="Verdana" panose="020B0604030504040204" pitchFamily="34" charset="0"/>
              <a:ea typeface="Gulim" panose="020B0600000101010101" pitchFamily="34" charset="-127"/>
              <a:cs typeface="+mn-cs"/>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ko-KR" sz="1200" b="0" i="0" u="none" strike="noStrike" kern="1200" cap="none" spc="0" normalizeH="0" baseline="0" noProof="0">
              <a:ln>
                <a:noFill/>
              </a:ln>
              <a:solidFill>
                <a:schemeClr val="hlink"/>
              </a:solidFill>
              <a:effectLst/>
              <a:uLnTx/>
              <a:uFillTx/>
              <a:latin typeface="Verdana" panose="020B0604030504040204" pitchFamily="34" charset="0"/>
              <a:ea typeface="Gulim" panose="020B0600000101010101" pitchFamily="34" charset="-127"/>
              <a:cs typeface="+mn-cs"/>
            </a:endParaRPr>
          </a:p>
        </p:txBody>
      </p:sp>
      <p:sp>
        <p:nvSpPr>
          <p:cNvPr id="3" name="灯片编号占位符 2"/>
          <p:cNvSpPr>
            <a:spLocks noGrp="1"/>
          </p:cNvSpPr>
          <p:nvPr>
            <p:ph type="sldNum"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fld id="{2170A92F-58E6-4065-9930-2C9FB1A19A91}" type="slidenum">
              <a:rPr kumimoji="0" lang="ko-KR" altLang="en-US" sz="1200" b="0" i="0" u="none" strike="noStrike" kern="1200" cap="none" spc="0" normalizeH="0" baseline="0" noProof="0">
                <a:ln>
                  <a:noFill/>
                </a:ln>
                <a:solidFill>
                  <a:schemeClr val="hlink"/>
                </a:solidFill>
                <a:effectLst>
                  <a:outerShdw blurRad="38100" dist="38100" dir="2700000" algn="tl">
                    <a:srgbClr val="C0C0C0"/>
                  </a:outerShdw>
                </a:effectLst>
                <a:uLnTx/>
                <a:uFillTx/>
                <a:latin typeface="Verdana" panose="020B0604030504040204" pitchFamily="34" charset="0"/>
                <a:ea typeface="Gulim" panose="020B0600000101010101" pitchFamily="34" charset="-127"/>
                <a:cs typeface="+mn-cs"/>
              </a:rPr>
            </a:fld>
            <a:endParaRPr kumimoji="0" lang="en-US" altLang="ko-KR" sz="1200" b="0" i="0" u="none" strike="noStrike" kern="1200" cap="none" spc="0" normalizeH="0" baseline="0" noProof="0">
              <a:ln>
                <a:noFill/>
              </a:ln>
              <a:solidFill>
                <a:schemeClr val="hlink"/>
              </a:solidFill>
              <a:effectLst>
                <a:outerShdw blurRad="38100" dist="38100" dir="2700000" algn="tl">
                  <a:srgbClr val="C0C0C0"/>
                </a:outerShdw>
              </a:effectLst>
              <a:uLnTx/>
              <a:uFillTx/>
              <a:latin typeface="Verdana" panose="020B0604030504040204" pitchFamily="34" charset="0"/>
              <a:ea typeface="Gulim" panose="020B0600000101010101" pitchFamily="34" charset="-127"/>
              <a:cs typeface="+mn-cs"/>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hasCustomPrompt="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hasCustomPrompt="1"/>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ko-KR" sz="1200" b="0" i="0" u="none" strike="noStrike" kern="1200" cap="none" spc="0" normalizeH="0" baseline="0" noProof="0">
              <a:ln>
                <a:noFill/>
              </a:ln>
              <a:solidFill>
                <a:schemeClr val="hlink"/>
              </a:solidFill>
              <a:effectLst/>
              <a:uLnTx/>
              <a:uFillTx/>
              <a:latin typeface="Verdana" panose="020B0604030504040204" pitchFamily="34" charset="0"/>
              <a:ea typeface="Gulim" panose="020B0600000101010101" pitchFamily="34" charset="-127"/>
              <a:cs typeface="+mn-cs"/>
            </a:endParaRPr>
          </a:p>
        </p:txBody>
      </p:sp>
      <p:sp>
        <p:nvSpPr>
          <p:cNvPr id="6" name="灯片编号占位符 5"/>
          <p:cNvSpPr>
            <a:spLocks noGrp="1"/>
          </p:cNvSpPr>
          <p:nvPr>
            <p:ph type="sldNum"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fld id="{2170A92F-58E6-4065-9930-2C9FB1A19A91}" type="slidenum">
              <a:rPr kumimoji="0" lang="ko-KR" altLang="en-US" sz="1200" b="0" i="0" u="none" strike="noStrike" kern="1200" cap="none" spc="0" normalizeH="0" baseline="0" noProof="0">
                <a:ln>
                  <a:noFill/>
                </a:ln>
                <a:solidFill>
                  <a:schemeClr val="hlink"/>
                </a:solidFill>
                <a:effectLst>
                  <a:outerShdw blurRad="38100" dist="38100" dir="2700000" algn="tl">
                    <a:srgbClr val="C0C0C0"/>
                  </a:outerShdw>
                </a:effectLst>
                <a:uLnTx/>
                <a:uFillTx/>
                <a:latin typeface="Verdana" panose="020B0604030504040204" pitchFamily="34" charset="0"/>
                <a:ea typeface="Gulim" panose="020B0600000101010101" pitchFamily="34" charset="-127"/>
                <a:cs typeface="+mn-cs"/>
              </a:rPr>
            </a:fld>
            <a:endParaRPr kumimoji="0" lang="en-US" altLang="ko-KR" sz="1200" b="0" i="0" u="none" strike="noStrike" kern="1200" cap="none" spc="0" normalizeH="0" baseline="0" noProof="0">
              <a:ln>
                <a:noFill/>
              </a:ln>
              <a:solidFill>
                <a:schemeClr val="hlink"/>
              </a:solidFill>
              <a:effectLst>
                <a:outerShdw blurRad="38100" dist="38100" dir="2700000" algn="tl">
                  <a:srgbClr val="C0C0C0"/>
                </a:outerShdw>
              </a:effectLst>
              <a:uLnTx/>
              <a:uFillTx/>
              <a:latin typeface="Verdana" panose="020B0604030504040204" pitchFamily="34" charset="0"/>
              <a:ea typeface="Gulim" panose="020B0600000101010101" pitchFamily="34" charset="-127"/>
              <a:cs typeface="+mn-cs"/>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3887788" y="987425"/>
            <a:ext cx="4629150" cy="4873625"/>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
                <a:schemeClr val="tx1"/>
              </a:buClr>
              <a:buSzTx/>
              <a:buFont typeface="Wingdings" panose="05000000000000000000" pitchFamily="2" charset="2"/>
              <a:buNone/>
              <a:defRPr/>
            </a:pPr>
            <a:endParaRPr kumimoji="0" lang="zh-CN" altLang="en-US" sz="3200" b="1" i="0" u="none" strike="noStrike" kern="1200" cap="none" spc="0" normalizeH="0" baseline="0" noProof="0">
              <a:ln>
                <a:noFill/>
              </a:ln>
              <a:solidFill>
                <a:srgbClr val="000000"/>
              </a:solidFill>
              <a:effectLst/>
              <a:uLnTx/>
              <a:uFillTx/>
              <a:latin typeface="+mn-lt"/>
              <a:ea typeface="+mn-ea"/>
              <a:cs typeface="+mn-cs"/>
            </a:endParaRPr>
          </a:p>
        </p:txBody>
      </p:sp>
      <p:sp>
        <p:nvSpPr>
          <p:cNvPr id="4" name="文本占位符 3"/>
          <p:cNvSpPr>
            <a:spLocks noGrp="1"/>
          </p:cNvSpPr>
          <p:nvPr>
            <p:ph type="body" sz="half" idx="2" hasCustomPrompt="1"/>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ko-KR" sz="1200" b="0" i="0" u="none" strike="noStrike" kern="1200" cap="none" spc="0" normalizeH="0" baseline="0" noProof="0">
              <a:ln>
                <a:noFill/>
              </a:ln>
              <a:solidFill>
                <a:schemeClr val="hlink"/>
              </a:solidFill>
              <a:effectLst/>
              <a:uLnTx/>
              <a:uFillTx/>
              <a:latin typeface="Verdana" panose="020B0604030504040204" pitchFamily="34" charset="0"/>
              <a:ea typeface="Gulim" panose="020B0600000101010101" pitchFamily="34" charset="-127"/>
              <a:cs typeface="+mn-cs"/>
            </a:endParaRPr>
          </a:p>
        </p:txBody>
      </p:sp>
      <p:sp>
        <p:nvSpPr>
          <p:cNvPr id="6" name="灯片编号占位符 5"/>
          <p:cNvSpPr>
            <a:spLocks noGrp="1"/>
          </p:cNvSpPr>
          <p:nvPr>
            <p:ph type="sldNum"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fld id="{2170A92F-58E6-4065-9930-2C9FB1A19A91}" type="slidenum">
              <a:rPr kumimoji="0" lang="ko-KR" altLang="en-US" sz="1200" b="0" i="0" u="none" strike="noStrike" kern="1200" cap="none" spc="0" normalizeH="0" baseline="0" noProof="0">
                <a:ln>
                  <a:noFill/>
                </a:ln>
                <a:solidFill>
                  <a:schemeClr val="hlink"/>
                </a:solidFill>
                <a:effectLst>
                  <a:outerShdw blurRad="38100" dist="38100" dir="2700000" algn="tl">
                    <a:srgbClr val="C0C0C0"/>
                  </a:outerShdw>
                </a:effectLst>
                <a:uLnTx/>
                <a:uFillTx/>
                <a:latin typeface="Verdana" panose="020B0604030504040204" pitchFamily="34" charset="0"/>
                <a:ea typeface="Gulim" panose="020B0600000101010101" pitchFamily="34" charset="-127"/>
                <a:cs typeface="+mn-cs"/>
              </a:rPr>
            </a:fld>
            <a:endParaRPr kumimoji="0" lang="en-US" altLang="ko-KR" sz="1200" b="0" i="0" u="none" strike="noStrike" kern="1200" cap="none" spc="0" normalizeH="0" baseline="0" noProof="0">
              <a:ln>
                <a:noFill/>
              </a:ln>
              <a:solidFill>
                <a:schemeClr val="hlink"/>
              </a:solidFill>
              <a:effectLst>
                <a:outerShdw blurRad="38100" dist="38100" dir="2700000" algn="tl">
                  <a:srgbClr val="C0C0C0"/>
                </a:outerShdw>
              </a:effectLst>
              <a:uLnTx/>
              <a:uFillTx/>
              <a:latin typeface="Verdana" panose="020B0604030504040204" pitchFamily="34" charset="0"/>
              <a:ea typeface="Gulim" panose="020B0600000101010101" pitchFamily="34" charset="-127"/>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1026" name="Rectangle 41"/>
          <p:cNvSpPr>
            <a:spLocks noChangeArrowheads="1"/>
          </p:cNvSpPr>
          <p:nvPr/>
        </p:nvSpPr>
        <p:spPr bwMode="auto">
          <a:xfrm>
            <a:off x="12700" y="1588"/>
            <a:ext cx="9131300" cy="83661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Times New Roman" panose="02020603050405020304" pitchFamily="18" charset="0"/>
                <a:ea typeface="楷体_GB2312" pitchFamily="49" charset="-122"/>
              </a:defRPr>
            </a:lvl1pPr>
            <a:lvl2pPr marL="742950" indent="-285750" algn="ctr">
              <a:defRPr>
                <a:solidFill>
                  <a:schemeClr val="tx1"/>
                </a:solidFill>
                <a:latin typeface="Times New Roman" panose="02020603050405020304" pitchFamily="18" charset="0"/>
                <a:ea typeface="楷体_GB2312" pitchFamily="49" charset="-122"/>
              </a:defRPr>
            </a:lvl2pPr>
            <a:lvl3pPr marL="1143000" indent="-228600" algn="ctr">
              <a:defRPr>
                <a:solidFill>
                  <a:schemeClr val="tx1"/>
                </a:solidFill>
                <a:latin typeface="Times New Roman" panose="02020603050405020304" pitchFamily="18" charset="0"/>
                <a:ea typeface="楷体_GB2312" pitchFamily="49" charset="-122"/>
              </a:defRPr>
            </a:lvl3pPr>
            <a:lvl4pPr marL="1600200" indent="-228600" algn="ctr">
              <a:defRPr>
                <a:solidFill>
                  <a:schemeClr val="tx1"/>
                </a:solidFill>
                <a:latin typeface="Times New Roman" panose="02020603050405020304" pitchFamily="18" charset="0"/>
                <a:ea typeface="楷体_GB2312" pitchFamily="49" charset="-122"/>
              </a:defRPr>
            </a:lvl4pPr>
            <a:lvl5pPr marL="2057400" indent="-228600" algn="ctr">
              <a:defRPr>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楷体_GB2312"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Times New Roman" panose="02020603050405020304" pitchFamily="18" charset="0"/>
              <a:ea typeface="楷体_GB2312" pitchFamily="49" charset="-122"/>
              <a:cs typeface="+mn-cs"/>
            </a:endParaRPr>
          </a:p>
        </p:txBody>
      </p:sp>
      <p:sp>
        <p:nvSpPr>
          <p:cNvPr id="1027" name="Rectangle 21"/>
          <p:cNvSpPr>
            <a:spLocks noGrp="1"/>
          </p:cNvSpPr>
          <p:nvPr>
            <p:ph type="title"/>
          </p:nvPr>
        </p:nvSpPr>
        <p:spPr>
          <a:xfrm>
            <a:off x="590550" y="69850"/>
            <a:ext cx="7848600" cy="609600"/>
          </a:xfrm>
          <a:prstGeom prst="rect">
            <a:avLst/>
          </a:prstGeom>
          <a:noFill/>
          <a:ln w="9525">
            <a:noFill/>
          </a:ln>
        </p:spPr>
        <p:txBody>
          <a:bodyPr anchor="ctr" anchorCtr="0"/>
          <a:p>
            <a:pPr lvl="0"/>
            <a:r>
              <a:rPr lang="en-US" altLang="ko-KR" dirty="0"/>
              <a:t>Click to edit Master title style</a:t>
            </a:r>
            <a:endParaRPr lang="en-US" altLang="ko-KR" dirty="0"/>
          </a:p>
        </p:txBody>
      </p:sp>
      <p:sp>
        <p:nvSpPr>
          <p:cNvPr id="1028" name="Rectangle 22"/>
          <p:cNvSpPr>
            <a:spLocks noGrp="1"/>
          </p:cNvSpPr>
          <p:nvPr>
            <p:ph type="body" idx="1"/>
          </p:nvPr>
        </p:nvSpPr>
        <p:spPr>
          <a:xfrm>
            <a:off x="469900" y="1022350"/>
            <a:ext cx="8229600" cy="4953000"/>
          </a:xfrm>
          <a:prstGeom prst="rect">
            <a:avLst/>
          </a:prstGeom>
          <a:noFill/>
          <a:ln w="9525">
            <a:noFill/>
          </a:ln>
        </p:spPr>
        <p:txBody>
          <a:bodyPr/>
          <a:p>
            <a:pPr lvl="0"/>
            <a:r>
              <a:rPr lang="en-US" altLang="ko-KR" dirty="0"/>
              <a:t>Click to edit Master text styles</a:t>
            </a:r>
            <a:endParaRPr lang="en-US" altLang="ko-KR" dirty="0"/>
          </a:p>
          <a:p>
            <a:pPr lvl="1"/>
            <a:r>
              <a:rPr lang="en-US" altLang="ko-KR" dirty="0"/>
              <a:t>Second level</a:t>
            </a:r>
            <a:endParaRPr lang="en-US" altLang="ko-KR" dirty="0"/>
          </a:p>
          <a:p>
            <a:pPr lvl="2"/>
            <a:r>
              <a:rPr lang="en-US" altLang="ko-KR" dirty="0"/>
              <a:t>Third level</a:t>
            </a:r>
            <a:endParaRPr lang="en-US" altLang="ko-KR" dirty="0"/>
          </a:p>
          <a:p>
            <a:pPr lvl="3"/>
            <a:r>
              <a:rPr lang="en-US" altLang="ko-KR" dirty="0"/>
              <a:t>Fourth level</a:t>
            </a:r>
            <a:endParaRPr lang="en-US" altLang="ko-KR" dirty="0"/>
          </a:p>
          <a:p>
            <a:pPr lvl="4"/>
            <a:r>
              <a:rPr lang="en-US" altLang="ko-KR" dirty="0"/>
              <a:t>Fifth level</a:t>
            </a:r>
            <a:endParaRPr lang="en-US" altLang="ko-KR" dirty="0"/>
          </a:p>
        </p:txBody>
      </p:sp>
      <p:sp>
        <p:nvSpPr>
          <p:cNvPr id="12311" name="Rectangle 23"/>
          <p:cNvSpPr>
            <a:spLocks noGrp="1" noChangeArrowheads="1"/>
          </p:cNvSpPr>
          <p:nvPr>
            <p:ph type="dt" sz="half" idx="2"/>
          </p:nvPr>
        </p:nvSpPr>
        <p:spPr bwMode="auto">
          <a:xfrm>
            <a:off x="327025" y="6477000"/>
            <a:ext cx="2514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l" eaLnBrk="1" hangingPunct="1">
              <a:defRPr sz="1200">
                <a:solidFill>
                  <a:schemeClr val="hlink"/>
                </a:solidFill>
                <a:latin typeface="Verdana" panose="020B0604030504040204" pitchFamily="34" charset="0"/>
                <a:ea typeface="Gulim" panose="020B0600000101010101" pitchFamily="34" charset="-127"/>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ko-KR" sz="1200" b="0" i="0" u="none" strike="noStrike" kern="1200" cap="none" spc="0" normalizeH="0" baseline="0" noProof="0">
              <a:ln>
                <a:noFill/>
              </a:ln>
              <a:solidFill>
                <a:schemeClr val="hlink"/>
              </a:solidFill>
              <a:effectLst/>
              <a:uLnTx/>
              <a:uFillTx/>
              <a:latin typeface="Verdana" panose="020B0604030504040204" pitchFamily="34" charset="0"/>
              <a:ea typeface="Gulim" panose="020B0600000101010101" pitchFamily="34" charset="-127"/>
              <a:cs typeface="+mn-cs"/>
            </a:endParaRPr>
          </a:p>
        </p:txBody>
      </p:sp>
      <p:sp>
        <p:nvSpPr>
          <p:cNvPr id="12313" name="Rectangle 25"/>
          <p:cNvSpPr>
            <a:spLocks noGrp="1" noChangeArrowheads="1"/>
          </p:cNvSpPr>
          <p:nvPr>
            <p:ph type="sldNum" sz="quarter" idx="4"/>
          </p:nvPr>
        </p:nvSpPr>
        <p:spPr bwMode="auto">
          <a:xfrm>
            <a:off x="3670300" y="6451600"/>
            <a:ext cx="2133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ctr" eaLnBrk="1" hangingPunct="1">
              <a:defRPr sz="1200">
                <a:solidFill>
                  <a:schemeClr val="hlink"/>
                </a:solidFill>
                <a:effectLst>
                  <a:outerShdw blurRad="38100" dist="38100" dir="2700000" algn="tl">
                    <a:srgbClr val="C0C0C0"/>
                  </a:outerShdw>
                </a:effectLst>
                <a:latin typeface="Verdana" panose="020B0604030504040204" pitchFamily="34" charset="0"/>
                <a:ea typeface="Gulim" panose="020B0600000101010101" pitchFamily="34" charset="-127"/>
              </a:defRPr>
            </a:lvl1pPr>
          </a:lstStyle>
          <a:p>
            <a:pPr marL="0" marR="0" lvl="0" indent="0" algn="ctr" defTabSz="914400" rtl="0" eaLnBrk="1" fontAlgn="base" latinLnBrk="0" hangingPunct="1">
              <a:lnSpc>
                <a:spcPct val="100000"/>
              </a:lnSpc>
              <a:spcBef>
                <a:spcPct val="0"/>
              </a:spcBef>
              <a:spcAft>
                <a:spcPct val="0"/>
              </a:spcAft>
              <a:buClrTx/>
              <a:buSzTx/>
              <a:buFontTx/>
              <a:buNone/>
              <a:defRPr/>
            </a:pPr>
            <a:fld id="{2170A92F-58E6-4065-9930-2C9FB1A19A91}" type="slidenum">
              <a:rPr kumimoji="0" lang="ko-KR" altLang="en-US" sz="1200" b="0" i="0" u="none" strike="noStrike" kern="1200" cap="none" spc="0" normalizeH="0" baseline="0" noProof="0">
                <a:ln>
                  <a:noFill/>
                </a:ln>
                <a:solidFill>
                  <a:schemeClr val="hlink"/>
                </a:solidFill>
                <a:effectLst>
                  <a:outerShdw blurRad="38100" dist="38100" dir="2700000" algn="tl">
                    <a:srgbClr val="C0C0C0"/>
                  </a:outerShdw>
                </a:effectLst>
                <a:uLnTx/>
                <a:uFillTx/>
                <a:latin typeface="Verdana" panose="020B0604030504040204" pitchFamily="34" charset="0"/>
                <a:ea typeface="Gulim" panose="020B0600000101010101" pitchFamily="34" charset="-127"/>
                <a:cs typeface="+mn-cs"/>
              </a:rPr>
            </a:fld>
            <a:endParaRPr kumimoji="0" lang="en-US" altLang="ko-KR" sz="1200" b="0" i="0" u="none" strike="noStrike" kern="1200" cap="none" spc="0" normalizeH="0" baseline="0" noProof="0">
              <a:ln>
                <a:noFill/>
              </a:ln>
              <a:solidFill>
                <a:schemeClr val="hlink"/>
              </a:solidFill>
              <a:effectLst>
                <a:outerShdw blurRad="38100" dist="38100" dir="2700000" algn="tl">
                  <a:srgbClr val="C0C0C0"/>
                </a:outerShdw>
              </a:effectLst>
              <a:uLnTx/>
              <a:uFillTx/>
              <a:latin typeface="Verdana" panose="020B0604030504040204" pitchFamily="34" charset="0"/>
              <a:ea typeface="Gulim" panose="020B0600000101010101" pitchFamily="34" charset="-127"/>
              <a:cs typeface="+mn-cs"/>
            </a:endParaRPr>
          </a:p>
        </p:txBody>
      </p:sp>
      <p:sp>
        <p:nvSpPr>
          <p:cNvPr id="1033" name="Rectangle 39"/>
          <p:cNvSpPr>
            <a:spLocks noChangeArrowheads="1"/>
          </p:cNvSpPr>
          <p:nvPr/>
        </p:nvSpPr>
        <p:spPr bwMode="auto">
          <a:xfrm>
            <a:off x="8039100" y="6451600"/>
            <a:ext cx="7493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ctr">
              <a:defRPr>
                <a:solidFill>
                  <a:schemeClr val="tx1"/>
                </a:solidFill>
                <a:latin typeface="Times New Roman" panose="02020603050405020304" pitchFamily="18" charset="0"/>
                <a:ea typeface="楷体_GB2312" pitchFamily="49" charset="-122"/>
              </a:defRPr>
            </a:lvl1pPr>
            <a:lvl2pPr marL="742950" indent="-285750" algn="ctr">
              <a:defRPr>
                <a:solidFill>
                  <a:schemeClr val="tx1"/>
                </a:solidFill>
                <a:latin typeface="Times New Roman" panose="02020603050405020304" pitchFamily="18" charset="0"/>
                <a:ea typeface="楷体_GB2312" pitchFamily="49" charset="-122"/>
              </a:defRPr>
            </a:lvl2pPr>
            <a:lvl3pPr marL="1143000" indent="-228600" algn="ctr">
              <a:defRPr>
                <a:solidFill>
                  <a:schemeClr val="tx1"/>
                </a:solidFill>
                <a:latin typeface="Times New Roman" panose="02020603050405020304" pitchFamily="18" charset="0"/>
                <a:ea typeface="楷体_GB2312" pitchFamily="49" charset="-122"/>
              </a:defRPr>
            </a:lvl3pPr>
            <a:lvl4pPr marL="1600200" indent="-228600" algn="ctr">
              <a:defRPr>
                <a:solidFill>
                  <a:schemeClr val="tx1"/>
                </a:solidFill>
                <a:latin typeface="Times New Roman" panose="02020603050405020304" pitchFamily="18" charset="0"/>
                <a:ea typeface="楷体_GB2312" pitchFamily="49" charset="-122"/>
              </a:defRPr>
            </a:lvl4pPr>
            <a:lvl5pPr marL="2057400" indent="-228600" algn="ctr">
              <a:defRPr>
                <a:solidFill>
                  <a:schemeClr val="tx1"/>
                </a:solidFill>
                <a:latin typeface="Times New Roman" panose="02020603050405020304" pitchFamily="18" charset="0"/>
                <a:ea typeface="楷体_GB2312" pitchFamily="49"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楷体_GB2312" pitchFamily="49"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楷体_GB2312" pitchFamily="49"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楷体_GB2312" pitchFamily="49"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楷体_GB2312" pitchFamily="49"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r>
              <a:rPr kumimoji="0" lang="en-US" altLang="zh-CN" sz="1200" b="1" i="0" u="none" strike="noStrike" kern="1200" cap="none" spc="0" normalizeH="0" baseline="0" noProof="0">
                <a:ln>
                  <a:noFill/>
                </a:ln>
                <a:solidFill>
                  <a:schemeClr val="bg1"/>
                </a:solidFill>
                <a:effectLst/>
                <a:uLnTx/>
                <a:uFillTx/>
                <a:latin typeface="Verdana" panose="020B0604030504040204" pitchFamily="34" charset="0"/>
                <a:ea typeface="Gulim" panose="020B0600000101010101" pitchFamily="34" charset="-127"/>
                <a:cs typeface="+mn-cs"/>
              </a:rPr>
              <a:t>CSTC</a:t>
            </a:r>
            <a:endParaRPr kumimoji="0" lang="en-US" altLang="ko-KR" sz="1200" b="1" i="0" u="none" strike="noStrike" kern="1200" cap="none" spc="0" normalizeH="0" baseline="0" noProof="0">
              <a:ln>
                <a:noFill/>
              </a:ln>
              <a:solidFill>
                <a:schemeClr val="bg1"/>
              </a:solidFill>
              <a:effectLst/>
              <a:uLnTx/>
              <a:uFillTx/>
              <a:latin typeface="Verdana" panose="020B0604030504040204" pitchFamily="34" charset="0"/>
              <a:ea typeface="Gulim" panose="020B0600000101010101" pitchFamily="34" charset="-127"/>
              <a:cs typeface="+mn-cs"/>
            </a:endParaRPr>
          </a:p>
        </p:txBody>
      </p:sp>
      <p:sp>
        <p:nvSpPr>
          <p:cNvPr id="8" name="Rectangle 25"/>
          <p:cNvSpPr txBox="1">
            <a:spLocks noChangeArrowheads="1"/>
          </p:cNvSpPr>
          <p:nvPr/>
        </p:nvSpPr>
        <p:spPr>
          <a:xfrm>
            <a:off x="8499475" y="6388100"/>
            <a:ext cx="644525" cy="304800"/>
          </a:xfrm>
          <a:prstGeom prst="rect">
            <a:avLst/>
          </a:prstGeom>
        </p:spPr>
        <p:txBody>
          <a:bodyPr/>
          <a:lstStyle>
            <a:defPPr>
              <a:defRPr lang="en-US"/>
            </a:defPPr>
            <a:lvl1pPr algn="l" rtl="0" eaLnBrk="0" fontAlgn="base" hangingPunct="0">
              <a:spcBef>
                <a:spcPct val="0"/>
              </a:spcBef>
              <a:spcAft>
                <a:spcPct val="0"/>
              </a:spcAft>
              <a:defRPr kern="1200">
                <a:solidFill>
                  <a:schemeClr val="tx1"/>
                </a:solidFill>
                <a:latin typeface="Times New Roman" panose="02020603050405020304" pitchFamily="18" charset="0"/>
                <a:ea typeface="隶书" panose="02010509060101010101" pitchFamily="49" charset="-122"/>
                <a:cs typeface="+mn-cs"/>
              </a:defRPr>
            </a:lvl1pPr>
            <a:lvl2pPr marL="457200" algn="l" rtl="0" eaLnBrk="0" fontAlgn="base" hangingPunct="0">
              <a:spcBef>
                <a:spcPct val="0"/>
              </a:spcBef>
              <a:spcAft>
                <a:spcPct val="0"/>
              </a:spcAft>
              <a:defRPr kern="1200">
                <a:solidFill>
                  <a:schemeClr val="tx1"/>
                </a:solidFill>
                <a:latin typeface="Times New Roman" panose="02020603050405020304" pitchFamily="18" charset="0"/>
                <a:ea typeface="隶书" panose="02010509060101010101" pitchFamily="49" charset="-122"/>
                <a:cs typeface="+mn-cs"/>
              </a:defRPr>
            </a:lvl2pPr>
            <a:lvl3pPr marL="914400" algn="l" rtl="0" eaLnBrk="0" fontAlgn="base" hangingPunct="0">
              <a:spcBef>
                <a:spcPct val="0"/>
              </a:spcBef>
              <a:spcAft>
                <a:spcPct val="0"/>
              </a:spcAft>
              <a:defRPr kern="1200">
                <a:solidFill>
                  <a:schemeClr val="tx1"/>
                </a:solidFill>
                <a:latin typeface="Times New Roman" panose="02020603050405020304" pitchFamily="18" charset="0"/>
                <a:ea typeface="隶书" panose="02010509060101010101" pitchFamily="49" charset="-122"/>
                <a:cs typeface="+mn-cs"/>
              </a:defRPr>
            </a:lvl3pPr>
            <a:lvl4pPr marL="1371600" algn="l" rtl="0" eaLnBrk="0" fontAlgn="base" hangingPunct="0">
              <a:spcBef>
                <a:spcPct val="0"/>
              </a:spcBef>
              <a:spcAft>
                <a:spcPct val="0"/>
              </a:spcAft>
              <a:defRPr kern="1200">
                <a:solidFill>
                  <a:schemeClr val="tx1"/>
                </a:solidFill>
                <a:latin typeface="Times New Roman" panose="02020603050405020304" pitchFamily="18" charset="0"/>
                <a:ea typeface="隶书" panose="02010509060101010101" pitchFamily="49" charset="-122"/>
                <a:cs typeface="+mn-cs"/>
              </a:defRPr>
            </a:lvl4pPr>
            <a:lvl5pPr marL="1828800" algn="l" rtl="0" eaLnBrk="0" fontAlgn="base" hangingPunct="0">
              <a:spcBef>
                <a:spcPct val="0"/>
              </a:spcBef>
              <a:spcAft>
                <a:spcPct val="0"/>
              </a:spcAft>
              <a:defRPr kern="1200">
                <a:solidFill>
                  <a:schemeClr val="tx1"/>
                </a:solidFill>
                <a:latin typeface="Times New Roman" panose="02020603050405020304" pitchFamily="18" charset="0"/>
                <a:ea typeface="隶书" panose="02010509060101010101" pitchFamily="49" charset="-122"/>
                <a:cs typeface="+mn-cs"/>
              </a:defRPr>
            </a:lvl5pPr>
            <a:lvl6pPr marL="2286000" algn="l" defTabSz="914400" rtl="0" eaLnBrk="1" latinLnBrk="0" hangingPunct="1">
              <a:defRPr kern="1200">
                <a:solidFill>
                  <a:schemeClr val="tx1"/>
                </a:solidFill>
                <a:latin typeface="Times New Roman" panose="02020603050405020304" pitchFamily="18" charset="0"/>
                <a:ea typeface="隶书" panose="02010509060101010101" pitchFamily="49" charset="-122"/>
                <a:cs typeface="+mn-cs"/>
              </a:defRPr>
            </a:lvl6pPr>
            <a:lvl7pPr marL="2743200" algn="l" defTabSz="914400" rtl="0" eaLnBrk="1" latinLnBrk="0" hangingPunct="1">
              <a:defRPr kern="1200">
                <a:solidFill>
                  <a:schemeClr val="tx1"/>
                </a:solidFill>
                <a:latin typeface="Times New Roman" panose="02020603050405020304" pitchFamily="18" charset="0"/>
                <a:ea typeface="隶书" panose="02010509060101010101" pitchFamily="49" charset="-122"/>
                <a:cs typeface="+mn-cs"/>
              </a:defRPr>
            </a:lvl7pPr>
            <a:lvl8pPr marL="3200400" algn="l" defTabSz="914400" rtl="0" eaLnBrk="1" latinLnBrk="0" hangingPunct="1">
              <a:defRPr kern="1200">
                <a:solidFill>
                  <a:schemeClr val="tx1"/>
                </a:solidFill>
                <a:latin typeface="Times New Roman" panose="02020603050405020304" pitchFamily="18" charset="0"/>
                <a:ea typeface="隶书" panose="02010509060101010101" pitchFamily="49" charset="-122"/>
                <a:cs typeface="+mn-cs"/>
              </a:defRPr>
            </a:lvl8pPr>
            <a:lvl9pPr marL="3657600" algn="l" defTabSz="914400" rtl="0" eaLnBrk="1" latinLnBrk="0" hangingPunct="1">
              <a:defRPr kern="1200">
                <a:solidFill>
                  <a:schemeClr val="tx1"/>
                </a:solidFill>
                <a:latin typeface="Times New Roman" panose="02020603050405020304" pitchFamily="18" charset="0"/>
                <a:ea typeface="隶书" panose="02010509060101010101" pitchFamily="49" charset="-122"/>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defRPr/>
            </a:pPr>
            <a:fld id="{5C5C0BE9-4091-4B6F-8274-D97405018AC8}" type="slidenum">
              <a:rPr kumimoji="0" lang="ko-KR" altLang="en-US" sz="1600" b="0" i="0" u="none" strike="noStrike" kern="1200" cap="none" spc="0" normalizeH="0" baseline="0" noProof="0" smtClean="0">
                <a:ln>
                  <a:noFill/>
                </a:ln>
                <a:solidFill>
                  <a:srgbClr val="000000"/>
                </a:solidFill>
                <a:effectLst/>
                <a:uLnTx/>
                <a:uFillTx/>
                <a:latin typeface="Times New Roman" panose="02020603050405020304" pitchFamily="18" charset="0"/>
                <a:ea typeface="隶书" panose="02010509060101010101" pitchFamily="49" charset="-122"/>
                <a:cs typeface="+mn-cs"/>
              </a:rPr>
            </a:fld>
            <a:endParaRPr kumimoji="0" lang="en-US" altLang="ko-KR" sz="1600" b="0" i="0" u="none" strike="noStrike" kern="1200" cap="none" spc="0" normalizeH="0" baseline="0" noProof="0" dirty="0">
              <a:ln>
                <a:noFill/>
              </a:ln>
              <a:solidFill>
                <a:srgbClr val="000000"/>
              </a:solidFill>
              <a:effectLst/>
              <a:uLnTx/>
              <a:uFillTx/>
              <a:latin typeface="Times New Roman" panose="02020603050405020304" pitchFamily="18" charset="0"/>
              <a:ea typeface="隶书" panose="02010509060101010101" pitchFamily="49" charset="-122"/>
              <a:cs typeface="+mn-cs"/>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par>
    </p:tnLst>
  </p:timing>
  <p:hf sldNum="0" hdr="0" ftr="0" dt="0"/>
  <p:txStyles>
    <p:titleStyle>
      <a:lvl1pPr algn="l" rtl="0" eaLnBrk="0" fontAlgn="base" hangingPunct="0">
        <a:spcBef>
          <a:spcPct val="0"/>
        </a:spcBef>
        <a:spcAft>
          <a:spcPct val="0"/>
        </a:spcAft>
        <a:defRPr sz="3600" b="1" kern="1200">
          <a:solidFill>
            <a:srgbClr val="000000"/>
          </a:solidFill>
          <a:latin typeface="+mj-lt"/>
          <a:ea typeface="+mj-ea"/>
          <a:cs typeface="+mj-cs"/>
        </a:defRPr>
      </a:lvl1pPr>
      <a:lvl2pPr algn="l" rtl="0" eaLnBrk="0" fontAlgn="base" hangingPunct="0">
        <a:spcBef>
          <a:spcPct val="0"/>
        </a:spcBef>
        <a:spcAft>
          <a:spcPct val="0"/>
        </a:spcAft>
        <a:defRPr sz="3600" b="1">
          <a:solidFill>
            <a:srgbClr val="000000"/>
          </a:solidFill>
          <a:latin typeface="黑体" panose="02010609060101010101" pitchFamily="2" charset="-122"/>
          <a:ea typeface="黑体" panose="02010609060101010101" pitchFamily="2" charset="-122"/>
        </a:defRPr>
      </a:lvl2pPr>
      <a:lvl3pPr algn="l" rtl="0" eaLnBrk="0" fontAlgn="base" hangingPunct="0">
        <a:spcBef>
          <a:spcPct val="0"/>
        </a:spcBef>
        <a:spcAft>
          <a:spcPct val="0"/>
        </a:spcAft>
        <a:defRPr sz="3600" b="1">
          <a:solidFill>
            <a:srgbClr val="000000"/>
          </a:solidFill>
          <a:latin typeface="黑体" panose="02010609060101010101" pitchFamily="2" charset="-122"/>
          <a:ea typeface="黑体" panose="02010609060101010101" pitchFamily="2" charset="-122"/>
        </a:defRPr>
      </a:lvl3pPr>
      <a:lvl4pPr algn="l" rtl="0" eaLnBrk="0" fontAlgn="base" hangingPunct="0">
        <a:spcBef>
          <a:spcPct val="0"/>
        </a:spcBef>
        <a:spcAft>
          <a:spcPct val="0"/>
        </a:spcAft>
        <a:defRPr sz="3600" b="1">
          <a:solidFill>
            <a:srgbClr val="000000"/>
          </a:solidFill>
          <a:latin typeface="黑体" panose="02010609060101010101" pitchFamily="2" charset="-122"/>
          <a:ea typeface="黑体" panose="02010609060101010101" pitchFamily="2" charset="-122"/>
        </a:defRPr>
      </a:lvl4pPr>
      <a:lvl5pPr algn="l" rtl="0" eaLnBrk="0" fontAlgn="base" hangingPunct="0">
        <a:spcBef>
          <a:spcPct val="0"/>
        </a:spcBef>
        <a:spcAft>
          <a:spcPct val="0"/>
        </a:spcAft>
        <a:defRPr sz="3600" b="1">
          <a:solidFill>
            <a:srgbClr val="000000"/>
          </a:solidFill>
          <a:latin typeface="黑体" panose="02010609060101010101" pitchFamily="2" charset="-122"/>
          <a:ea typeface="黑体" panose="02010609060101010101" pitchFamily="2" charset="-122"/>
        </a:defRPr>
      </a:lvl5pPr>
      <a:lvl6pPr marL="457200" algn="l" rtl="0" fontAlgn="base">
        <a:spcBef>
          <a:spcPct val="0"/>
        </a:spcBef>
        <a:spcAft>
          <a:spcPct val="0"/>
        </a:spcAft>
        <a:defRPr sz="3600" b="1">
          <a:solidFill>
            <a:srgbClr val="000000"/>
          </a:solidFill>
          <a:latin typeface="黑体" panose="02010609060101010101" pitchFamily="2" charset="-122"/>
          <a:ea typeface="黑体" panose="02010609060101010101" pitchFamily="2" charset="-122"/>
        </a:defRPr>
      </a:lvl6pPr>
      <a:lvl7pPr marL="914400" algn="l" rtl="0" fontAlgn="base">
        <a:spcBef>
          <a:spcPct val="0"/>
        </a:spcBef>
        <a:spcAft>
          <a:spcPct val="0"/>
        </a:spcAft>
        <a:defRPr sz="3600" b="1">
          <a:solidFill>
            <a:srgbClr val="000000"/>
          </a:solidFill>
          <a:latin typeface="黑体" panose="02010609060101010101" pitchFamily="2" charset="-122"/>
          <a:ea typeface="黑体" panose="02010609060101010101" pitchFamily="2" charset="-122"/>
        </a:defRPr>
      </a:lvl7pPr>
      <a:lvl8pPr marL="1371600" algn="l" rtl="0" fontAlgn="base">
        <a:spcBef>
          <a:spcPct val="0"/>
        </a:spcBef>
        <a:spcAft>
          <a:spcPct val="0"/>
        </a:spcAft>
        <a:defRPr sz="3600" b="1">
          <a:solidFill>
            <a:srgbClr val="000000"/>
          </a:solidFill>
          <a:latin typeface="黑体" panose="02010609060101010101" pitchFamily="2" charset="-122"/>
          <a:ea typeface="黑体" panose="02010609060101010101" pitchFamily="2" charset="-122"/>
        </a:defRPr>
      </a:lvl8pPr>
      <a:lvl9pPr marL="1828800" algn="l" rtl="0" fontAlgn="base">
        <a:spcBef>
          <a:spcPct val="0"/>
        </a:spcBef>
        <a:spcAft>
          <a:spcPct val="0"/>
        </a:spcAft>
        <a:defRPr sz="3600" b="1">
          <a:solidFill>
            <a:srgbClr val="000000"/>
          </a:solidFill>
          <a:latin typeface="黑体" panose="02010609060101010101" pitchFamily="2" charset="-122"/>
          <a:ea typeface="黑体" panose="02010609060101010101" pitchFamily="2" charset="-122"/>
        </a:defRPr>
      </a:lvl9pPr>
    </p:titleStyle>
    <p:body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2.xml"/><Relationship Id="rId2" Type="http://schemas.openxmlformats.org/officeDocument/2006/relationships/image" Target="../media/image13.png"/><Relationship Id="rId1" Type="http://schemas.openxmlformats.org/officeDocument/2006/relationships/image" Target="../media/image12.png"/></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4" Type="http://schemas.openxmlformats.org/officeDocument/2006/relationships/notesSlide" Target="../notesSlides/notesSlide110.xml"/><Relationship Id="rId3" Type="http://schemas.openxmlformats.org/officeDocument/2006/relationships/slideLayout" Target="../slideLayouts/slideLayout7.xml"/><Relationship Id="rId2" Type="http://schemas.openxmlformats.org/officeDocument/2006/relationships/image" Target="../media/image45.png"/><Relationship Id="rId1" Type="http://schemas.openxmlformats.org/officeDocument/2006/relationships/image" Target="../media/image44.png"/></Relationships>
</file>

<file path=ppt/slides/_rels/slide115.xml.rels><?xml version="1.0" encoding="UTF-8" standalone="yes"?>
<Relationships xmlns="http://schemas.openxmlformats.org/package/2006/relationships"><Relationship Id="rId5" Type="http://schemas.openxmlformats.org/officeDocument/2006/relationships/notesSlide" Target="../notesSlides/notesSlide111.xml"/><Relationship Id="rId4" Type="http://schemas.openxmlformats.org/officeDocument/2006/relationships/slideLayout" Target="../slideLayouts/slideLayout7.xml"/><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image" Target="../media/image46.png"/></Relationships>
</file>

<file path=ppt/slides/_rels/slide116.xml.rels><?xml version="1.0" encoding="UTF-8" standalone="yes"?>
<Relationships xmlns="http://schemas.openxmlformats.org/package/2006/relationships"><Relationship Id="rId4" Type="http://schemas.openxmlformats.org/officeDocument/2006/relationships/notesSlide" Target="../notesSlides/notesSlide112.xml"/><Relationship Id="rId3" Type="http://schemas.openxmlformats.org/officeDocument/2006/relationships/slideLayout" Target="../slideLayouts/slideLayout7.xml"/><Relationship Id="rId2" Type="http://schemas.openxmlformats.org/officeDocument/2006/relationships/image" Target="../media/image48.png"/><Relationship Id="rId1" Type="http://schemas.openxmlformats.org/officeDocument/2006/relationships/image" Target="../media/image49.png"/></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3" Type="http://schemas.openxmlformats.org/officeDocument/2006/relationships/notesSlide" Target="../notesSlides/notesSlide124.xml"/><Relationship Id="rId2" Type="http://schemas.openxmlformats.org/officeDocument/2006/relationships/slideLayout" Target="../slideLayouts/slideLayout7.xml"/><Relationship Id="rId1" Type="http://schemas.openxmlformats.org/officeDocument/2006/relationships/tags" Target="../tags/tag2.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image" Target="../media/image14.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image" Target="../media/image16.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image" Target="../media/image16.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image" Target="../media/image17.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7.xml"/><Relationship Id="rId1" Type="http://schemas.openxmlformats.org/officeDocument/2006/relationships/image" Target="../media/image18.png"/></Relationships>
</file>

<file path=ppt/slides/_rels/slide32.xml.rels><?xml version="1.0" encoding="UTF-8" standalone="yes"?>
<Relationships xmlns="http://schemas.openxmlformats.org/package/2006/relationships"><Relationship Id="rId4" Type="http://schemas.openxmlformats.org/officeDocument/2006/relationships/notesSlide" Target="../notesSlides/notesSlide30.xml"/><Relationship Id="rId3" Type="http://schemas.openxmlformats.org/officeDocument/2006/relationships/slideLayout" Target="../slideLayouts/slideLayout7.xml"/><Relationship Id="rId2" Type="http://schemas.openxmlformats.org/officeDocument/2006/relationships/image" Target="../media/image20.png"/><Relationship Id="rId1" Type="http://schemas.openxmlformats.org/officeDocument/2006/relationships/image" Target="../media/image19.png"/></Relationships>
</file>

<file path=ppt/slides/_rels/slide33.xml.rels><?xml version="1.0" encoding="UTF-8" standalone="yes"?>
<Relationships xmlns="http://schemas.openxmlformats.org/package/2006/relationships"><Relationship Id="rId4" Type="http://schemas.openxmlformats.org/officeDocument/2006/relationships/notesSlide" Target="../notesSlides/notesSlide31.xml"/><Relationship Id="rId3" Type="http://schemas.openxmlformats.org/officeDocument/2006/relationships/slideLayout" Target="../slideLayouts/slideLayout7.xml"/><Relationship Id="rId2" Type="http://schemas.openxmlformats.org/officeDocument/2006/relationships/image" Target="../media/image20.png"/><Relationship Id="rId1" Type="http://schemas.openxmlformats.org/officeDocument/2006/relationships/image" Target="../media/image18.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7.xml"/><Relationship Id="rId1" Type="http://schemas.openxmlformats.org/officeDocument/2006/relationships/image" Target="../media/image21.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4" Type="http://schemas.openxmlformats.org/officeDocument/2006/relationships/notesSlide" Target="../notesSlides/notesSlide35.xml"/><Relationship Id="rId3" Type="http://schemas.openxmlformats.org/officeDocument/2006/relationships/slideLayout" Target="../slideLayouts/slideLayout7.xml"/><Relationship Id="rId2" Type="http://schemas.openxmlformats.org/officeDocument/2006/relationships/image" Target="../media/image20.png"/><Relationship Id="rId1" Type="http://schemas.openxmlformats.org/officeDocument/2006/relationships/image" Target="../media/image22.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9" Type="http://schemas.openxmlformats.org/officeDocument/2006/relationships/vmlDrawing" Target="../drawings/vmlDrawing2.vml"/><Relationship Id="rId8" Type="http://schemas.openxmlformats.org/officeDocument/2006/relationships/slideLayout" Target="../slideLayouts/slideLayout2.xml"/><Relationship Id="rId7" Type="http://schemas.openxmlformats.org/officeDocument/2006/relationships/image" Target="../media/image26.jpeg"/><Relationship Id="rId6" Type="http://schemas.openxmlformats.org/officeDocument/2006/relationships/image" Target="../media/image25.emf"/><Relationship Id="rId5" Type="http://schemas.openxmlformats.org/officeDocument/2006/relationships/oleObject" Target="../embeddings/oleObject4.bin"/><Relationship Id="rId4" Type="http://schemas.openxmlformats.org/officeDocument/2006/relationships/image" Target="../media/image24.emf"/><Relationship Id="rId3" Type="http://schemas.openxmlformats.org/officeDocument/2006/relationships/oleObject" Target="../embeddings/oleObject3.bin"/><Relationship Id="rId2" Type="http://schemas.openxmlformats.org/officeDocument/2006/relationships/image" Target="../media/image23.emf"/><Relationship Id="rId10" Type="http://schemas.openxmlformats.org/officeDocument/2006/relationships/notesSlide" Target="../notesSlides/notesSlide37.xml"/><Relationship Id="rId1" Type="http://schemas.openxmlformats.org/officeDocument/2006/relationships/oleObject" Target="../embeddings/oleObject2.bin"/></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4" Type="http://schemas.openxmlformats.org/officeDocument/2006/relationships/vmlDrawing" Target="../drawings/vmlDrawing3.vml"/><Relationship Id="rId3" Type="http://schemas.openxmlformats.org/officeDocument/2006/relationships/slideLayout" Target="../slideLayouts/slideLayout2.xml"/><Relationship Id="rId2" Type="http://schemas.openxmlformats.org/officeDocument/2006/relationships/image" Target="../media/image27.emf"/><Relationship Id="rId1" Type="http://schemas.openxmlformats.org/officeDocument/2006/relationships/oleObject" Target="../embeddings/oleObject5.bin"/></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8.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4" Type="http://schemas.openxmlformats.org/officeDocument/2006/relationships/notesSlide" Target="../notesSlides/notesSlide41.xml"/><Relationship Id="rId3" Type="http://schemas.openxmlformats.org/officeDocument/2006/relationships/slideLayout" Target="../slideLayouts/slideLayout7.xml"/><Relationship Id="rId2" Type="http://schemas.openxmlformats.org/officeDocument/2006/relationships/image" Target="../media/image30.png"/><Relationship Id="rId1" Type="http://schemas.openxmlformats.org/officeDocument/2006/relationships/image" Target="../media/image29.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7.xml"/><Relationship Id="rId1" Type="http://schemas.openxmlformats.org/officeDocument/2006/relationships/image" Target="../media/image31.wmf"/></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2.xml"/><Relationship Id="rId2" Type="http://schemas.openxmlformats.org/officeDocument/2006/relationships/image" Target="../media/image9.png"/><Relationship Id="rId1" Type="http://schemas.openxmlformats.org/officeDocument/2006/relationships/image" Target="../media/image8.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7.xml"/><Relationship Id="rId1" Type="http://schemas.openxmlformats.org/officeDocument/2006/relationships/image" Target="../media/image32.wmf"/></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7.xml"/><Relationship Id="rId1" Type="http://schemas.openxmlformats.org/officeDocument/2006/relationships/image" Target="../media/image33.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slideLayout" Target="../slideLayouts/slideLayout2.xml"/><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image" Target="../media/image8.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7.xml"/><Relationship Id="rId1" Type="http://schemas.openxmlformats.org/officeDocument/2006/relationships/image" Target="../media/image32.wmf"/></Relationships>
</file>

<file path=ppt/slides/_rels/slide63.xml.rels><?xml version="1.0" encoding="UTF-8" standalone="yes"?>
<Relationships xmlns="http://schemas.openxmlformats.org/package/2006/relationships"><Relationship Id="rId4" Type="http://schemas.openxmlformats.org/officeDocument/2006/relationships/notesSlide" Target="../notesSlides/notesSlide59.xml"/><Relationship Id="rId3" Type="http://schemas.openxmlformats.org/officeDocument/2006/relationships/slideLayout" Target="../slideLayouts/slideLayout7.xml"/><Relationship Id="rId2" Type="http://schemas.openxmlformats.org/officeDocument/2006/relationships/image" Target="../media/image34.wmf"/><Relationship Id="rId1" Type="http://schemas.openxmlformats.org/officeDocument/2006/relationships/image" Target="../media/image32.wmf"/></Relationships>
</file>

<file path=ppt/slides/_rels/slide64.xml.rels><?xml version="1.0" encoding="UTF-8" standalone="yes"?>
<Relationships xmlns="http://schemas.openxmlformats.org/package/2006/relationships"><Relationship Id="rId4" Type="http://schemas.openxmlformats.org/officeDocument/2006/relationships/notesSlide" Target="../notesSlides/notesSlide60.xml"/><Relationship Id="rId3" Type="http://schemas.openxmlformats.org/officeDocument/2006/relationships/slideLayout" Target="../slideLayouts/slideLayout7.xml"/><Relationship Id="rId2" Type="http://schemas.openxmlformats.org/officeDocument/2006/relationships/image" Target="../media/image32.wmf"/><Relationship Id="rId1" Type="http://schemas.openxmlformats.org/officeDocument/2006/relationships/image" Target="../media/image34.wmf"/></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61.xml"/><Relationship Id="rId2" Type="http://schemas.openxmlformats.org/officeDocument/2006/relationships/slideLayout" Target="../slideLayouts/slideLayout7.xml"/><Relationship Id="rId1" Type="http://schemas.openxmlformats.org/officeDocument/2006/relationships/image" Target="../media/image35.wmf"/></Relationships>
</file>

<file path=ppt/slides/_rels/slide66.xml.rels><?xml version="1.0" encoding="UTF-8" standalone="yes"?>
<Relationships xmlns="http://schemas.openxmlformats.org/package/2006/relationships"><Relationship Id="rId6" Type="http://schemas.openxmlformats.org/officeDocument/2006/relationships/notesSlide" Target="../notesSlides/notesSlide62.xml"/><Relationship Id="rId5" Type="http://schemas.openxmlformats.org/officeDocument/2006/relationships/vmlDrawing" Target="../drawings/vmlDrawing4.vml"/><Relationship Id="rId4" Type="http://schemas.openxmlformats.org/officeDocument/2006/relationships/slideLayout" Target="../slideLayouts/slideLayout7.xml"/><Relationship Id="rId3" Type="http://schemas.openxmlformats.org/officeDocument/2006/relationships/image" Target="../media/image35.wmf"/><Relationship Id="rId2" Type="http://schemas.openxmlformats.org/officeDocument/2006/relationships/image" Target="../media/image36.wmf"/><Relationship Id="rId1" Type="http://schemas.openxmlformats.org/officeDocument/2006/relationships/oleObject" Target="../embeddings/oleObject6.bin"/></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63.xml"/><Relationship Id="rId2" Type="http://schemas.openxmlformats.org/officeDocument/2006/relationships/slideLayout" Target="../slideLayouts/slideLayout7.xml"/><Relationship Id="rId1" Type="http://schemas.openxmlformats.org/officeDocument/2006/relationships/image" Target="../media/image35.wmf"/></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5" Type="http://schemas.openxmlformats.org/officeDocument/2006/relationships/notesSlide" Target="../notesSlides/notesSlide65.xml"/><Relationship Id="rId4" Type="http://schemas.openxmlformats.org/officeDocument/2006/relationships/slideLayout" Target="../slideLayouts/slideLayout7.xml"/><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image" Target="../media/image37.png"/></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2.xml"/><Relationship Id="rId2" Type="http://schemas.openxmlformats.org/officeDocument/2006/relationships/image" Target="../media/image9.png"/><Relationship Id="rId1" Type="http://schemas.openxmlformats.org/officeDocument/2006/relationships/image" Target="../media/image8.png"/></Relationships>
</file>

<file path=ppt/slides/_rels/slide70.xml.rels><?xml version="1.0" encoding="UTF-8" standalone="yes"?>
<Relationships xmlns="http://schemas.openxmlformats.org/package/2006/relationships"><Relationship Id="rId6" Type="http://schemas.openxmlformats.org/officeDocument/2006/relationships/notesSlide" Target="../notesSlides/notesSlide66.xml"/><Relationship Id="rId5" Type="http://schemas.openxmlformats.org/officeDocument/2006/relationships/vmlDrawing" Target="../drawings/vmlDrawing5.vml"/><Relationship Id="rId4" Type="http://schemas.openxmlformats.org/officeDocument/2006/relationships/slideLayout" Target="../slideLayouts/slideLayout7.xml"/><Relationship Id="rId3" Type="http://schemas.openxmlformats.org/officeDocument/2006/relationships/image" Target="../media/image39.png"/><Relationship Id="rId2" Type="http://schemas.openxmlformats.org/officeDocument/2006/relationships/image" Target="../media/image40.wmf"/><Relationship Id="rId1" Type="http://schemas.openxmlformats.org/officeDocument/2006/relationships/oleObject" Target="../embeddings/oleObject7.bin"/></Relationships>
</file>

<file path=ppt/slides/_rels/slide71.xml.rels><?xml version="1.0" encoding="UTF-8" standalone="yes"?>
<Relationships xmlns="http://schemas.openxmlformats.org/package/2006/relationships"><Relationship Id="rId5" Type="http://schemas.openxmlformats.org/officeDocument/2006/relationships/notesSlide" Target="../notesSlides/notesSlide67.xml"/><Relationship Id="rId4" Type="http://schemas.openxmlformats.org/officeDocument/2006/relationships/vmlDrawing" Target="../drawings/vmlDrawing6.vml"/><Relationship Id="rId3" Type="http://schemas.openxmlformats.org/officeDocument/2006/relationships/slideLayout" Target="../slideLayouts/slideLayout7.xml"/><Relationship Id="rId2" Type="http://schemas.openxmlformats.org/officeDocument/2006/relationships/image" Target="../media/image41.wmf"/><Relationship Id="rId1" Type="http://schemas.openxmlformats.org/officeDocument/2006/relationships/oleObject" Target="../embeddings/oleObject8.bin"/></Relationships>
</file>

<file path=ppt/slides/_rels/slide72.xml.rels><?xml version="1.0" encoding="UTF-8" standalone="yes"?>
<Relationships xmlns="http://schemas.openxmlformats.org/package/2006/relationships"><Relationship Id="rId3" Type="http://schemas.openxmlformats.org/officeDocument/2006/relationships/notesSlide" Target="../notesSlides/notesSlide68.xml"/><Relationship Id="rId2" Type="http://schemas.openxmlformats.org/officeDocument/2006/relationships/slideLayout" Target="../slideLayouts/slideLayout7.xml"/><Relationship Id="rId1" Type="http://schemas.openxmlformats.org/officeDocument/2006/relationships/image" Target="../media/image42.png"/></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notesSlide" Target="../notesSlides/notesSlide85.xml"/><Relationship Id="rId2" Type="http://schemas.openxmlformats.org/officeDocument/2006/relationships/slideLayout" Target="../slideLayouts/slideLayout7.xml"/><Relationship Id="rId1" Type="http://schemas.openxmlformats.org/officeDocument/2006/relationships/image" Target="../media/image43.png"/></Relationships>
</file>

<file path=ppt/slides/_rels/slide9.xml.rels><?xml version="1.0" encoding="UTF-8" standalone="yes"?>
<Relationships xmlns="http://schemas.openxmlformats.org/package/2006/relationships"><Relationship Id="rId5" Type="http://schemas.openxmlformats.org/officeDocument/2006/relationships/notesSlide" Target="../notesSlides/notesSlide8.xml"/><Relationship Id="rId4" Type="http://schemas.openxmlformats.org/officeDocument/2006/relationships/vmlDrawing" Target="../drawings/vmlDrawing1.vml"/><Relationship Id="rId3" Type="http://schemas.openxmlformats.org/officeDocument/2006/relationships/slideLayout" Target="../slideLayouts/slideLayout2.xml"/><Relationship Id="rId2" Type="http://schemas.openxmlformats.org/officeDocument/2006/relationships/image" Target="../media/image11.wmf"/><Relationship Id="rId1" Type="http://schemas.openxmlformats.org/officeDocument/2006/relationships/oleObject" Target="../embeddings/oleObject1.bin"/></Relationships>
</file>

<file path=ppt/slides/_rels/slide90.xml.rels><?xml version="1.0" encoding="UTF-8" standalone="yes"?>
<Relationships xmlns="http://schemas.openxmlformats.org/package/2006/relationships"><Relationship Id="rId3" Type="http://schemas.openxmlformats.org/officeDocument/2006/relationships/notesSlide" Target="../notesSlides/notesSlide86.xml"/><Relationship Id="rId2" Type="http://schemas.openxmlformats.org/officeDocument/2006/relationships/slideLayout" Target="../slideLayouts/slideLayout7.xml"/><Relationship Id="rId1" Type="http://schemas.openxmlformats.org/officeDocument/2006/relationships/image" Target="../media/image22.png"/></Relationships>
</file>

<file path=ppt/slides/_rels/slide91.xml.rels><?xml version="1.0" encoding="UTF-8" standalone="yes"?>
<Relationships xmlns="http://schemas.openxmlformats.org/package/2006/relationships"><Relationship Id="rId3" Type="http://schemas.openxmlformats.org/officeDocument/2006/relationships/notesSlide" Target="../notesSlides/notesSlide87.xml"/><Relationship Id="rId2" Type="http://schemas.openxmlformats.org/officeDocument/2006/relationships/slideLayout" Target="../slideLayouts/slideLayout2.xml"/><Relationship Id="rId1" Type="http://schemas.openxmlformats.org/officeDocument/2006/relationships/image" Target="../media/image22.png"/></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notesSlide" Target="../notesSlides/notesSlide89.xml"/><Relationship Id="rId2" Type="http://schemas.openxmlformats.org/officeDocument/2006/relationships/slideLayout" Target="../slideLayouts/slideLayout7.xml"/><Relationship Id="rId1" Type="http://schemas.openxmlformats.org/officeDocument/2006/relationships/tags" Target="../tags/tag1.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194" name="Rectangle 4"/>
          <p:cNvSpPr>
            <a:spLocks noGrp="1"/>
          </p:cNvSpPr>
          <p:nvPr>
            <p:ph type="ctrTitle" sz="quarter"/>
          </p:nvPr>
        </p:nvSpPr>
        <p:spPr>
          <a:xfrm>
            <a:off x="4051300" y="2347913"/>
            <a:ext cx="4510088" cy="669925"/>
          </a:xfrm>
        </p:spPr>
        <p:txBody>
          <a:bodyPr vert="horz" wrap="square" lIns="91440" tIns="45720" rIns="91440" bIns="45720" anchor="ctr" anchorCtr="0"/>
          <a:p>
            <a:pPr algn="l" eaLnBrk="1" hangingPunct="1">
              <a:buClrTx/>
              <a:buSzTx/>
              <a:buFontTx/>
            </a:pPr>
            <a:r>
              <a:rPr lang="zh-CN" altLang="en-US" sz="4800" kern="1200" dirty="0">
                <a:solidFill>
                  <a:schemeClr val="bg1"/>
                </a:solidFill>
                <a:latin typeface="+mj-lt"/>
                <a:ea typeface="+mj-ea"/>
                <a:cs typeface="+mj-cs"/>
              </a:rPr>
              <a:t>计算机系统结构</a:t>
            </a:r>
            <a:endParaRPr lang="en-US" altLang="zh-CN" sz="4800" kern="1200" dirty="0">
              <a:solidFill>
                <a:schemeClr val="bg1"/>
              </a:solidFill>
              <a:latin typeface="+mj-lt"/>
              <a:ea typeface="+mj-ea"/>
              <a:cs typeface="+mj-cs"/>
            </a:endParaRPr>
          </a:p>
        </p:txBody>
      </p:sp>
      <p:sp>
        <p:nvSpPr>
          <p:cNvPr id="8195" name="Rectangle 8"/>
          <p:cNvSpPr>
            <a:spLocks noGrp="1"/>
          </p:cNvSpPr>
          <p:nvPr>
            <p:ph type="subTitle" sz="quarter" idx="1"/>
          </p:nvPr>
        </p:nvSpPr>
        <p:spPr>
          <a:xfrm>
            <a:off x="4068763" y="3487738"/>
            <a:ext cx="5322887" cy="1763712"/>
          </a:xfrm>
        </p:spPr>
        <p:txBody>
          <a:bodyPr vert="horz" wrap="square" lIns="91440" tIns="45720" rIns="91440" bIns="45720" anchor="ctr" anchorCtr="0"/>
          <a:p>
            <a:pPr eaLnBrk="1" hangingPunct="1">
              <a:buSzTx/>
            </a:pPr>
            <a:endParaRPr lang="en-US" altLang="zh-CN" sz="2800" kern="1200" dirty="0">
              <a:solidFill>
                <a:schemeClr val="bg1"/>
              </a:solidFill>
              <a:latin typeface="+mn-lt"/>
              <a:ea typeface="华文新魏" panose="02010800040101010101" pitchFamily="2" charset="-122"/>
              <a:cs typeface="+mn-cs"/>
            </a:endParaRPr>
          </a:p>
          <a:p>
            <a:pPr eaLnBrk="1" hangingPunct="1">
              <a:buSzTx/>
            </a:pPr>
            <a:r>
              <a:rPr lang="zh-CN" altLang="en-US" sz="2800" kern="1200" dirty="0">
                <a:solidFill>
                  <a:schemeClr val="bg1"/>
                </a:solidFill>
                <a:latin typeface="+mn-lt"/>
                <a:ea typeface="华文新魏" panose="02010800040101010101" pitchFamily="2" charset="-122"/>
                <a:cs typeface="+mn-cs"/>
              </a:rPr>
              <a:t>申林山</a:t>
            </a:r>
            <a:endParaRPr lang="zh-CN" altLang="en-US" sz="2800" kern="1200" dirty="0">
              <a:solidFill>
                <a:schemeClr val="bg1"/>
              </a:solidFill>
              <a:latin typeface="+mn-lt"/>
              <a:ea typeface="华文新魏" panose="02010800040101010101" pitchFamily="2" charset="-122"/>
              <a:cs typeface="+mn-cs"/>
            </a:endParaRPr>
          </a:p>
          <a:p>
            <a:pPr eaLnBrk="1" hangingPunct="1">
              <a:buSzTx/>
            </a:pPr>
            <a:r>
              <a:rPr lang="zh-CN" altLang="en-US" sz="2800" kern="1200" dirty="0">
                <a:solidFill>
                  <a:schemeClr val="bg1"/>
                </a:solidFill>
                <a:latin typeface="+mn-lt"/>
                <a:ea typeface="华文新魏" panose="02010800040101010101" pitchFamily="2" charset="-122"/>
                <a:cs typeface="+mn-cs"/>
              </a:rPr>
              <a:t>哈尔滨工程大学计算机学院</a:t>
            </a:r>
            <a:endParaRPr lang="zh-CN" altLang="en-US" sz="2800" kern="1200" dirty="0">
              <a:solidFill>
                <a:schemeClr val="bg1"/>
              </a:solidFill>
              <a:latin typeface="+mn-lt"/>
              <a:ea typeface="华文新魏" panose="02010800040101010101" pitchFamily="2" charset="-122"/>
              <a:cs typeface="+mn-c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5602" name="Rectangle 2"/>
          <p:cNvSpPr>
            <a:spLocks noGrp="1"/>
          </p:cNvSpPr>
          <p:nvPr>
            <p:ph type="title"/>
          </p:nvPr>
        </p:nvSpPr>
        <p:spPr>
          <a:xfrm>
            <a:off x="238125" y="69850"/>
            <a:ext cx="8905875" cy="609600"/>
          </a:xfrm>
        </p:spPr>
        <p:txBody>
          <a:bodyPr vert="horz" wrap="square" lIns="91440" tIns="45720" rIns="91440" bIns="45720" anchor="ctr" anchorCtr="0"/>
          <a:p>
            <a:pPr eaLnBrk="1" hangingPunct="1"/>
            <a:r>
              <a:rPr lang="zh-CN" altLang="en-US" sz="4000" dirty="0"/>
              <a:t>一次重叠执行方式</a:t>
            </a:r>
            <a:endParaRPr lang="en-US" altLang="zh-CN" sz="4000" dirty="0"/>
          </a:p>
        </p:txBody>
      </p:sp>
      <p:sp>
        <p:nvSpPr>
          <p:cNvPr id="26628" name="Rectangle 3"/>
          <p:cNvSpPr>
            <a:spLocks noGrp="1" noChangeArrowheads="1"/>
          </p:cNvSpPr>
          <p:nvPr>
            <p:ph idx="1" hasCustomPrompt="1"/>
          </p:nvPr>
        </p:nvSpPr>
        <p:spPr>
          <a:xfrm>
            <a:off x="469900" y="1022350"/>
            <a:ext cx="8229600" cy="3441700"/>
          </a:xfrm>
        </p:spPr>
        <p:txBody>
          <a:bodyPr vert="horz" wrap="square" lIns="91440" tIns="45720" rIns="91440" bIns="45720" numCol="1" anchor="t" anchorCtr="0" compatLnSpc="1"/>
          <a:lstStyle/>
          <a:p>
            <a:pPr marL="342900" marR="0" lvl="0" indent="-342900" algn="l" defTabSz="914400" rtl="0" eaLnBrk="1" fontAlgn="base" latinLnBrk="0" hangingPunct="1">
              <a:lnSpc>
                <a:spcPct val="90000"/>
              </a:lnSpc>
              <a:spcBef>
                <a:spcPct val="20000"/>
              </a:spcBef>
              <a:spcAft>
                <a:spcPct val="0"/>
              </a:spcAft>
              <a:buClr>
                <a:schemeClr val="tx1"/>
              </a:buClr>
              <a:buSzTx/>
              <a:buFont typeface="Wingdings" panose="05000000000000000000" pitchFamily="2" charset="2"/>
              <a:buChar char="v"/>
              <a:defRPr/>
            </a:pPr>
            <a:r>
              <a:rPr kumimoji="0" lang="zh-CN" altLang="en-US" sz="2400" b="1" i="0" u="none" strike="noStrike" kern="1200" cap="none" spc="0" normalizeH="0" baseline="0" noProof="0" dirty="0">
                <a:ln>
                  <a:noFill/>
                </a:ln>
                <a:solidFill>
                  <a:srgbClr val="000000"/>
                </a:solidFill>
                <a:effectLst/>
                <a:uLnTx/>
                <a:uFillTx/>
                <a:latin typeface="+mn-lt"/>
                <a:ea typeface="+mn-ea"/>
                <a:cs typeface="+mn-cs"/>
              </a:rPr>
              <a:t>如果两个过程的时间相等，则执行</a:t>
            </a:r>
            <a:r>
              <a:rPr kumimoji="0" lang="en-US" altLang="zh-CN" sz="2400" b="1" i="0" u="none" strike="noStrike" kern="1200" cap="none" spc="0" normalizeH="0" baseline="0" noProof="0" dirty="0">
                <a:ln>
                  <a:noFill/>
                </a:ln>
                <a:solidFill>
                  <a:srgbClr val="000000"/>
                </a:solidFill>
                <a:effectLst/>
                <a:uLnTx/>
                <a:uFillTx/>
                <a:latin typeface="+mn-lt"/>
                <a:ea typeface="+mn-ea"/>
                <a:cs typeface="+mn-cs"/>
              </a:rPr>
              <a:t>n</a:t>
            </a:r>
            <a:r>
              <a:rPr kumimoji="0" lang="zh-CN" altLang="en-US" sz="2400" b="1" i="0" u="none" strike="noStrike" kern="1200" cap="none" spc="0" normalizeH="0" baseline="0" noProof="0" dirty="0">
                <a:ln>
                  <a:noFill/>
                </a:ln>
                <a:solidFill>
                  <a:srgbClr val="000000"/>
                </a:solidFill>
                <a:effectLst/>
                <a:uLnTx/>
                <a:uFillTx/>
                <a:latin typeface="+mn-lt"/>
                <a:ea typeface="+mn-ea"/>
                <a:cs typeface="+mn-cs"/>
              </a:rPr>
              <a:t>条指令的时间为：</a:t>
            </a:r>
            <a:endParaRPr kumimoji="0" lang="en-US" altLang="zh-CN" sz="2400" b="1" i="0" u="none" strike="noStrike" kern="1200" cap="none" spc="0" normalizeH="0" baseline="0" noProof="0" dirty="0">
              <a:ln>
                <a:noFill/>
              </a:ln>
              <a:solidFill>
                <a:srgbClr val="000000"/>
              </a:solidFill>
              <a:effectLst/>
              <a:uLnTx/>
              <a:uFillTx/>
              <a:latin typeface="+mn-lt"/>
              <a:ea typeface="+mn-ea"/>
              <a:cs typeface="+mn-cs"/>
            </a:endParaRPr>
          </a:p>
          <a:p>
            <a:pPr marL="0" marR="0" lvl="0" indent="0" algn="ctr" defTabSz="914400" rtl="0" eaLnBrk="1" fontAlgn="base" latinLnBrk="0" hangingPunct="1">
              <a:lnSpc>
                <a:spcPct val="90000"/>
              </a:lnSpc>
              <a:spcBef>
                <a:spcPct val="20000"/>
              </a:spcBef>
              <a:spcAft>
                <a:spcPct val="0"/>
              </a:spcAft>
              <a:buClr>
                <a:schemeClr val="tx1"/>
              </a:buClr>
              <a:buSzTx/>
              <a:buFont typeface="Wingdings" panose="05000000000000000000" pitchFamily="2" charset="2"/>
              <a:buNone/>
              <a:defRPr/>
            </a:pPr>
            <a:r>
              <a:rPr kumimoji="0" lang="en-US" altLang="zh-CN" sz="3600" b="1" i="0" u="none" strike="noStrike" kern="1200" cap="none" spc="0" normalizeH="0" baseline="0" noProof="0" dirty="0">
                <a:ln>
                  <a:noFill/>
                </a:ln>
                <a:solidFill>
                  <a:srgbClr val="000000"/>
                </a:solidFill>
                <a:effectLst/>
                <a:uLnTx/>
                <a:uFillTx/>
                <a:latin typeface="+mn-lt"/>
                <a:ea typeface="+mn-ea"/>
                <a:cs typeface="+mn-cs"/>
              </a:rPr>
              <a:t>T=(1+2n)t</a:t>
            </a:r>
            <a:endParaRPr kumimoji="0" lang="en-US" altLang="zh-CN" sz="3600" b="1" i="0" u="none" strike="noStrike" kern="1200" cap="none" spc="0" normalizeH="0" baseline="0" noProof="0" dirty="0">
              <a:ln>
                <a:noFill/>
              </a:ln>
              <a:solidFill>
                <a:srgbClr val="000000"/>
              </a:solidFill>
              <a:effectLst/>
              <a:uLnTx/>
              <a:uFillTx/>
              <a:latin typeface="+mn-lt"/>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tx1"/>
              </a:buClr>
              <a:buSzTx/>
              <a:buFont typeface="Wingdings" panose="05000000000000000000" pitchFamily="2" charset="2"/>
              <a:buChar char="v"/>
              <a:defRPr/>
            </a:pPr>
            <a:r>
              <a:rPr kumimoji="0" lang="zh-CN" altLang="en-US" sz="2400" b="1" i="0" u="none" strike="noStrike" kern="1200" cap="none" spc="0" normalizeH="0" baseline="0" noProof="0" dirty="0">
                <a:ln>
                  <a:noFill/>
                </a:ln>
                <a:solidFill>
                  <a:srgbClr val="FF0000"/>
                </a:solidFill>
                <a:effectLst/>
                <a:uLnTx/>
                <a:uFillTx/>
                <a:latin typeface="Times New Roman" panose="02020603050405020304" pitchFamily="18" charset="0"/>
                <a:ea typeface="+mn-ea"/>
                <a:cs typeface="+mn-cs"/>
              </a:rPr>
              <a:t>主要优点：</a:t>
            </a:r>
            <a:endParaRPr kumimoji="0" lang="zh-CN" altLang="en-US" sz="2400" b="1" i="0" u="none" strike="noStrike" kern="1200" cap="none" spc="0" normalizeH="0" baseline="0" noProof="0" dirty="0">
              <a:ln>
                <a:noFill/>
              </a:ln>
              <a:solidFill>
                <a:srgbClr val="FF0000"/>
              </a:solidFill>
              <a:effectLst/>
              <a:uLnTx/>
              <a:uFillTx/>
              <a:latin typeface="Times New Roman" panose="02020603050405020304" pitchFamily="18" charset="0"/>
              <a:ea typeface="+mn-ea"/>
              <a:cs typeface="+mn-cs"/>
            </a:endParaRPr>
          </a:p>
          <a:p>
            <a:pPr marL="742950" marR="0" lvl="1" indent="-285750" algn="l" defTabSz="914400" rtl="0" eaLnBrk="1" fontAlgn="base" latinLnBrk="0" hangingPunct="1">
              <a:lnSpc>
                <a:spcPct val="90000"/>
              </a:lnSpc>
              <a:spcBef>
                <a:spcPct val="20000"/>
              </a:spcBef>
              <a:spcAft>
                <a:spcPct val="0"/>
              </a:spcAft>
              <a:buClr>
                <a:schemeClr val="tx2"/>
              </a:buClr>
              <a:buSzPct val="60000"/>
              <a:buFont typeface="Wingdings" panose="05000000000000000000" pitchFamily="2" charset="2"/>
              <a:buChar char="n"/>
              <a:defRPr/>
            </a:pPr>
            <a:r>
              <a:rPr kumimoji="0" lang="zh-CN" alt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mn-cs"/>
              </a:rPr>
              <a:t>指令的执行时间缩短</a:t>
            </a:r>
            <a:endParaRPr kumimoji="0" lang="zh-CN" alt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mn-cs"/>
            </a:endParaRPr>
          </a:p>
          <a:p>
            <a:pPr marL="742950" marR="0" lvl="1" indent="-285750" algn="l" defTabSz="914400" rtl="0" eaLnBrk="1" fontAlgn="base" latinLnBrk="0" hangingPunct="1">
              <a:lnSpc>
                <a:spcPct val="90000"/>
              </a:lnSpc>
              <a:spcBef>
                <a:spcPct val="20000"/>
              </a:spcBef>
              <a:spcAft>
                <a:spcPct val="0"/>
              </a:spcAft>
              <a:buClr>
                <a:schemeClr val="tx2"/>
              </a:buClr>
              <a:buSzPct val="60000"/>
              <a:buFont typeface="Wingdings" panose="05000000000000000000" pitchFamily="2" charset="2"/>
              <a:buChar char="n"/>
              <a:defRPr/>
            </a:pPr>
            <a:r>
              <a:rPr kumimoji="0" lang="zh-CN" alt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mn-cs"/>
              </a:rPr>
              <a:t>功能部件的利用率明显提高</a:t>
            </a:r>
            <a:endParaRPr kumimoji="0" lang="zh-CN" alt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mn-cs"/>
            </a:endParaRPr>
          </a:p>
          <a:p>
            <a:pPr marL="342900" marR="0" lvl="0" indent="-342900" algn="l" defTabSz="914400" rtl="0" eaLnBrk="1" fontAlgn="base" latinLnBrk="0" hangingPunct="1">
              <a:lnSpc>
                <a:spcPct val="90000"/>
              </a:lnSpc>
              <a:spcBef>
                <a:spcPct val="20000"/>
              </a:spcBef>
              <a:spcAft>
                <a:spcPct val="0"/>
              </a:spcAft>
              <a:buClr>
                <a:schemeClr val="tx1"/>
              </a:buClr>
              <a:buSzTx/>
              <a:buFont typeface="Wingdings" panose="05000000000000000000" pitchFamily="2" charset="2"/>
              <a:buChar char="v"/>
              <a:defRPr/>
            </a:pPr>
            <a:r>
              <a:rPr kumimoji="0" lang="zh-CN" altLang="en-US" sz="2400" b="1" i="0" u="none" strike="noStrike" kern="1200" cap="none" spc="0" normalizeH="0" baseline="0" noProof="0" dirty="0">
                <a:ln>
                  <a:noFill/>
                </a:ln>
                <a:solidFill>
                  <a:srgbClr val="FF0000"/>
                </a:solidFill>
                <a:effectLst/>
                <a:uLnTx/>
                <a:uFillTx/>
                <a:latin typeface="Times New Roman" panose="02020603050405020304" pitchFamily="18" charset="0"/>
                <a:ea typeface="+mn-ea"/>
                <a:cs typeface="+mn-cs"/>
              </a:rPr>
              <a:t>主要缺点：</a:t>
            </a:r>
            <a:endParaRPr kumimoji="0" lang="zh-CN" altLang="en-US" sz="2400" b="1" i="0" u="none" strike="noStrike" kern="1200" cap="none" spc="0" normalizeH="0" baseline="0" noProof="0" dirty="0">
              <a:ln>
                <a:noFill/>
              </a:ln>
              <a:solidFill>
                <a:srgbClr val="FF0000"/>
              </a:solidFill>
              <a:effectLst/>
              <a:uLnTx/>
              <a:uFillTx/>
              <a:latin typeface="Times New Roman" panose="02020603050405020304" pitchFamily="18" charset="0"/>
              <a:ea typeface="+mn-ea"/>
              <a:cs typeface="+mn-cs"/>
            </a:endParaRPr>
          </a:p>
          <a:p>
            <a:pPr marL="742950" marR="0" lvl="1" indent="-285750" algn="l" defTabSz="914400" rtl="0" eaLnBrk="1" fontAlgn="base" latinLnBrk="0" hangingPunct="1">
              <a:lnSpc>
                <a:spcPct val="90000"/>
              </a:lnSpc>
              <a:spcBef>
                <a:spcPct val="20000"/>
              </a:spcBef>
              <a:spcAft>
                <a:spcPct val="0"/>
              </a:spcAft>
              <a:buClr>
                <a:schemeClr val="tx2"/>
              </a:buClr>
              <a:buSzPct val="60000"/>
              <a:buFont typeface="Wingdings" panose="05000000000000000000" pitchFamily="2" charset="2"/>
              <a:buChar char="n"/>
              <a:defRPr/>
            </a:pPr>
            <a:r>
              <a:rPr kumimoji="0" lang="zh-CN" alt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mn-cs"/>
              </a:rPr>
              <a:t>需要增加一些硬件</a:t>
            </a:r>
            <a:endParaRPr kumimoji="0" lang="zh-CN" alt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mn-cs"/>
            </a:endParaRPr>
          </a:p>
          <a:p>
            <a:pPr marL="742950" marR="0" lvl="1" indent="-285750" algn="l" defTabSz="914400" rtl="0" eaLnBrk="1" fontAlgn="base" latinLnBrk="0" hangingPunct="1">
              <a:lnSpc>
                <a:spcPct val="90000"/>
              </a:lnSpc>
              <a:spcBef>
                <a:spcPct val="20000"/>
              </a:spcBef>
              <a:spcAft>
                <a:spcPct val="0"/>
              </a:spcAft>
              <a:buClr>
                <a:schemeClr val="tx2"/>
              </a:buClr>
              <a:buSzPct val="60000"/>
              <a:buFont typeface="Wingdings" panose="05000000000000000000" pitchFamily="2" charset="2"/>
              <a:buChar char="n"/>
              <a:defRPr/>
            </a:pPr>
            <a:r>
              <a:rPr kumimoji="0" lang="zh-CN" alt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mn-cs"/>
              </a:rPr>
              <a:t>控制过程稍复杂</a:t>
            </a:r>
            <a:endParaRPr kumimoji="0" lang="zh-CN" alt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mn-cs"/>
            </a:endParaRPr>
          </a:p>
          <a:p>
            <a:pPr marL="1600200" marR="0" lvl="3" indent="-228600" algn="l" defTabSz="914400" rtl="0" eaLnBrk="1" fontAlgn="base" latinLnBrk="0" hangingPunct="1">
              <a:lnSpc>
                <a:spcPct val="90000"/>
              </a:lnSpc>
              <a:spcBef>
                <a:spcPct val="20000"/>
              </a:spcBef>
              <a:spcAft>
                <a:spcPct val="0"/>
              </a:spcAft>
              <a:buClr>
                <a:schemeClr val="tx1"/>
              </a:buClr>
              <a:buSzPct val="60000"/>
              <a:buFont typeface="Wingdings" panose="05000000000000000000" pitchFamily="2" charset="2"/>
              <a:buNone/>
              <a:defRPr/>
            </a:pPr>
            <a:endParaRPr kumimoji="0" lang="zh-CN" altLang="en-US" sz="2400" b="0" i="0" u="none" strike="noStrike" kern="1200" cap="none" spc="0" normalizeH="0" baseline="0" noProof="0" dirty="0">
              <a:ln>
                <a:noFill/>
              </a:ln>
              <a:solidFill>
                <a:srgbClr val="000000"/>
              </a:solidFill>
              <a:effectLst/>
              <a:uLnTx/>
              <a:uFillTx/>
              <a:latin typeface="Verdana" panose="020B0604030504040204" pitchFamily="34" charset="0"/>
              <a:ea typeface="楷体_GB2312" pitchFamily="49" charset="-122"/>
              <a:cs typeface="+mn-cs"/>
            </a:endParaRPr>
          </a:p>
        </p:txBody>
      </p:sp>
      <p:grpSp>
        <p:nvGrpSpPr>
          <p:cNvPr id="25604" name="Group 4"/>
          <p:cNvGrpSpPr/>
          <p:nvPr/>
        </p:nvGrpSpPr>
        <p:grpSpPr>
          <a:xfrm>
            <a:off x="1444625" y="4740275"/>
            <a:ext cx="6861175" cy="1374775"/>
            <a:chOff x="767" y="911"/>
            <a:chExt cx="4322" cy="866"/>
          </a:xfrm>
        </p:grpSpPr>
        <p:sp>
          <p:nvSpPr>
            <p:cNvPr id="25607" name="Rectangle 5"/>
            <p:cNvSpPr/>
            <p:nvPr/>
          </p:nvSpPr>
          <p:spPr>
            <a:xfrm>
              <a:off x="767" y="911"/>
              <a:ext cx="619" cy="290"/>
            </a:xfrm>
            <a:prstGeom prst="rect">
              <a:avLst/>
            </a:prstGeom>
            <a:noFill/>
            <a:ln w="25400" cap="flat" cmpd="sng">
              <a:solidFill>
                <a:schemeClr val="tx2"/>
              </a:solidFill>
              <a:prstDash val="solid"/>
              <a:miter/>
              <a:headEnd type="none" w="med" len="med"/>
              <a:tailEnd type="none" w="med" len="med"/>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hangingPunct="1">
                <a:lnSpc>
                  <a:spcPct val="80000"/>
                </a:lnSpc>
                <a:spcBef>
                  <a:spcPct val="0"/>
                </a:spcBef>
                <a:buClrTx/>
                <a:buFontTx/>
                <a:buNone/>
              </a:pPr>
              <a:r>
                <a:rPr lang="zh-CN" altLang="en-US" b="0" dirty="0">
                  <a:latin typeface="Book Antiqua" panose="02040602050305030304" pitchFamily="18" charset="0"/>
                </a:rPr>
                <a:t>取指</a:t>
              </a:r>
              <a:endParaRPr lang="zh-CN" altLang="en-US" b="0" dirty="0">
                <a:latin typeface="Book Antiqua" panose="02040602050305030304" pitchFamily="18" charset="0"/>
              </a:endParaRPr>
            </a:p>
          </p:txBody>
        </p:sp>
        <p:sp>
          <p:nvSpPr>
            <p:cNvPr id="25608" name="Rectangle 6"/>
            <p:cNvSpPr/>
            <p:nvPr/>
          </p:nvSpPr>
          <p:spPr>
            <a:xfrm>
              <a:off x="1384" y="911"/>
              <a:ext cx="619" cy="290"/>
            </a:xfrm>
            <a:prstGeom prst="rect">
              <a:avLst/>
            </a:prstGeom>
            <a:noFill/>
            <a:ln w="25400" cap="flat" cmpd="sng">
              <a:solidFill>
                <a:schemeClr val="tx2"/>
              </a:solidFill>
              <a:prstDash val="solid"/>
              <a:miter/>
              <a:headEnd type="none" w="med" len="med"/>
              <a:tailEnd type="none" w="med" len="med"/>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hangingPunct="1">
                <a:lnSpc>
                  <a:spcPct val="80000"/>
                </a:lnSpc>
                <a:spcBef>
                  <a:spcPct val="0"/>
                </a:spcBef>
                <a:buClrTx/>
                <a:buFontTx/>
                <a:buNone/>
              </a:pPr>
              <a:r>
                <a:rPr lang="zh-CN" altLang="en-US" b="0" dirty="0">
                  <a:latin typeface="Book Antiqua" panose="02040602050305030304" pitchFamily="18" charset="0"/>
                </a:rPr>
                <a:t>分析</a:t>
              </a:r>
              <a:endParaRPr lang="zh-CN" altLang="en-US" b="0" dirty="0">
                <a:latin typeface="Book Antiqua" panose="02040602050305030304" pitchFamily="18" charset="0"/>
              </a:endParaRPr>
            </a:p>
          </p:txBody>
        </p:sp>
        <p:sp>
          <p:nvSpPr>
            <p:cNvPr id="25609" name="Rectangle 7"/>
            <p:cNvSpPr/>
            <p:nvPr/>
          </p:nvSpPr>
          <p:spPr>
            <a:xfrm>
              <a:off x="2001" y="911"/>
              <a:ext cx="619" cy="290"/>
            </a:xfrm>
            <a:prstGeom prst="rect">
              <a:avLst/>
            </a:prstGeom>
            <a:noFill/>
            <a:ln w="25400" cap="flat" cmpd="sng">
              <a:solidFill>
                <a:schemeClr val="tx2"/>
              </a:solidFill>
              <a:prstDash val="solid"/>
              <a:miter/>
              <a:headEnd type="none" w="med" len="med"/>
              <a:tailEnd type="none" w="med" len="med"/>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hangingPunct="1">
                <a:lnSpc>
                  <a:spcPct val="80000"/>
                </a:lnSpc>
                <a:spcBef>
                  <a:spcPct val="0"/>
                </a:spcBef>
                <a:buClrTx/>
                <a:buFontTx/>
                <a:buNone/>
              </a:pPr>
              <a:r>
                <a:rPr lang="zh-CN" altLang="en-US" b="0" dirty="0">
                  <a:latin typeface="Book Antiqua" panose="02040602050305030304" pitchFamily="18" charset="0"/>
                </a:rPr>
                <a:t>执行</a:t>
              </a:r>
              <a:endParaRPr lang="zh-CN" altLang="en-US" b="0" dirty="0">
                <a:latin typeface="Book Antiqua" panose="02040602050305030304" pitchFamily="18" charset="0"/>
              </a:endParaRPr>
            </a:p>
          </p:txBody>
        </p:sp>
        <p:sp>
          <p:nvSpPr>
            <p:cNvPr id="25610" name="Rectangle 8"/>
            <p:cNvSpPr/>
            <p:nvPr/>
          </p:nvSpPr>
          <p:spPr>
            <a:xfrm>
              <a:off x="2001" y="1199"/>
              <a:ext cx="619" cy="290"/>
            </a:xfrm>
            <a:prstGeom prst="rect">
              <a:avLst/>
            </a:prstGeom>
            <a:noFill/>
            <a:ln w="25400" cap="flat" cmpd="sng">
              <a:solidFill>
                <a:schemeClr val="tx2"/>
              </a:solidFill>
              <a:prstDash val="solid"/>
              <a:miter/>
              <a:headEnd type="none" w="med" len="med"/>
              <a:tailEnd type="none" w="med" len="med"/>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hangingPunct="1">
                <a:lnSpc>
                  <a:spcPct val="80000"/>
                </a:lnSpc>
                <a:spcBef>
                  <a:spcPct val="0"/>
                </a:spcBef>
                <a:buClrTx/>
                <a:buFontTx/>
                <a:buNone/>
              </a:pPr>
              <a:r>
                <a:rPr lang="zh-CN" altLang="en-US" b="0" dirty="0">
                  <a:latin typeface="Book Antiqua" panose="02040602050305030304" pitchFamily="18" charset="0"/>
                </a:rPr>
                <a:t>取指</a:t>
              </a:r>
              <a:endParaRPr lang="zh-CN" altLang="en-US" b="0" dirty="0">
                <a:latin typeface="Book Antiqua" panose="02040602050305030304" pitchFamily="18" charset="0"/>
              </a:endParaRPr>
            </a:p>
          </p:txBody>
        </p:sp>
        <p:sp>
          <p:nvSpPr>
            <p:cNvPr id="25611" name="Rectangle 9"/>
            <p:cNvSpPr/>
            <p:nvPr/>
          </p:nvSpPr>
          <p:spPr>
            <a:xfrm>
              <a:off x="2618" y="1199"/>
              <a:ext cx="620" cy="290"/>
            </a:xfrm>
            <a:prstGeom prst="rect">
              <a:avLst/>
            </a:prstGeom>
            <a:noFill/>
            <a:ln w="25400" cap="flat" cmpd="sng">
              <a:solidFill>
                <a:schemeClr val="tx2"/>
              </a:solidFill>
              <a:prstDash val="solid"/>
              <a:miter/>
              <a:headEnd type="none" w="med" len="med"/>
              <a:tailEnd type="none" w="med" len="med"/>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hangingPunct="1">
                <a:lnSpc>
                  <a:spcPct val="80000"/>
                </a:lnSpc>
                <a:spcBef>
                  <a:spcPct val="0"/>
                </a:spcBef>
                <a:buClrTx/>
                <a:buFontTx/>
                <a:buNone/>
              </a:pPr>
              <a:r>
                <a:rPr lang="zh-CN" altLang="en-US" b="0" dirty="0">
                  <a:latin typeface="Book Antiqua" panose="02040602050305030304" pitchFamily="18" charset="0"/>
                </a:rPr>
                <a:t>分析</a:t>
              </a:r>
              <a:endParaRPr lang="zh-CN" altLang="en-US" b="0" dirty="0">
                <a:latin typeface="Book Antiqua" panose="02040602050305030304" pitchFamily="18" charset="0"/>
              </a:endParaRPr>
            </a:p>
          </p:txBody>
        </p:sp>
        <p:sp>
          <p:nvSpPr>
            <p:cNvPr id="25612" name="Rectangle 10"/>
            <p:cNvSpPr/>
            <p:nvPr/>
          </p:nvSpPr>
          <p:spPr>
            <a:xfrm>
              <a:off x="3236" y="1199"/>
              <a:ext cx="619" cy="290"/>
            </a:xfrm>
            <a:prstGeom prst="rect">
              <a:avLst/>
            </a:prstGeom>
            <a:noFill/>
            <a:ln w="25400" cap="flat" cmpd="sng">
              <a:solidFill>
                <a:schemeClr val="tx2"/>
              </a:solidFill>
              <a:prstDash val="solid"/>
              <a:miter/>
              <a:headEnd type="none" w="med" len="med"/>
              <a:tailEnd type="none" w="med" len="med"/>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hangingPunct="1">
                <a:lnSpc>
                  <a:spcPct val="80000"/>
                </a:lnSpc>
                <a:spcBef>
                  <a:spcPct val="0"/>
                </a:spcBef>
                <a:buClrTx/>
                <a:buFontTx/>
                <a:buNone/>
              </a:pPr>
              <a:r>
                <a:rPr lang="zh-CN" altLang="en-US" b="0" dirty="0">
                  <a:latin typeface="Book Antiqua" panose="02040602050305030304" pitchFamily="18" charset="0"/>
                </a:rPr>
                <a:t>执行</a:t>
              </a:r>
              <a:endParaRPr lang="zh-CN" altLang="en-US" b="0" dirty="0">
                <a:latin typeface="Book Antiqua" panose="02040602050305030304" pitchFamily="18" charset="0"/>
              </a:endParaRPr>
            </a:p>
          </p:txBody>
        </p:sp>
        <p:sp>
          <p:nvSpPr>
            <p:cNvPr id="25613" name="Rectangle 11"/>
            <p:cNvSpPr/>
            <p:nvPr/>
          </p:nvSpPr>
          <p:spPr>
            <a:xfrm>
              <a:off x="3236" y="1487"/>
              <a:ext cx="619" cy="290"/>
            </a:xfrm>
            <a:prstGeom prst="rect">
              <a:avLst/>
            </a:prstGeom>
            <a:noFill/>
            <a:ln w="25400" cap="flat" cmpd="sng">
              <a:solidFill>
                <a:schemeClr val="tx2"/>
              </a:solidFill>
              <a:prstDash val="solid"/>
              <a:miter/>
              <a:headEnd type="none" w="med" len="med"/>
              <a:tailEnd type="none" w="med" len="med"/>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hangingPunct="1">
                <a:lnSpc>
                  <a:spcPct val="80000"/>
                </a:lnSpc>
                <a:spcBef>
                  <a:spcPct val="0"/>
                </a:spcBef>
                <a:buClrTx/>
                <a:buFontTx/>
                <a:buNone/>
              </a:pPr>
              <a:r>
                <a:rPr lang="zh-CN" altLang="en-US" b="0" dirty="0">
                  <a:latin typeface="Book Antiqua" panose="02040602050305030304" pitchFamily="18" charset="0"/>
                </a:rPr>
                <a:t>取指</a:t>
              </a:r>
              <a:endParaRPr lang="zh-CN" altLang="en-US" b="0" dirty="0">
                <a:latin typeface="Book Antiqua" panose="02040602050305030304" pitchFamily="18" charset="0"/>
              </a:endParaRPr>
            </a:p>
          </p:txBody>
        </p:sp>
        <p:sp>
          <p:nvSpPr>
            <p:cNvPr id="25614" name="Rectangle 12"/>
            <p:cNvSpPr/>
            <p:nvPr/>
          </p:nvSpPr>
          <p:spPr>
            <a:xfrm>
              <a:off x="3853" y="1487"/>
              <a:ext cx="619" cy="290"/>
            </a:xfrm>
            <a:prstGeom prst="rect">
              <a:avLst/>
            </a:prstGeom>
            <a:noFill/>
            <a:ln w="25400" cap="flat" cmpd="sng">
              <a:solidFill>
                <a:schemeClr val="tx2"/>
              </a:solidFill>
              <a:prstDash val="solid"/>
              <a:miter/>
              <a:headEnd type="none" w="med" len="med"/>
              <a:tailEnd type="none" w="med" len="med"/>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hangingPunct="1">
                <a:lnSpc>
                  <a:spcPct val="80000"/>
                </a:lnSpc>
                <a:spcBef>
                  <a:spcPct val="0"/>
                </a:spcBef>
                <a:buClrTx/>
                <a:buFontTx/>
                <a:buNone/>
              </a:pPr>
              <a:r>
                <a:rPr lang="zh-CN" altLang="en-US" b="0" dirty="0">
                  <a:latin typeface="Book Antiqua" panose="02040602050305030304" pitchFamily="18" charset="0"/>
                </a:rPr>
                <a:t>分析</a:t>
              </a:r>
              <a:endParaRPr lang="zh-CN" altLang="en-US" b="0" dirty="0">
                <a:latin typeface="Book Antiqua" panose="02040602050305030304" pitchFamily="18" charset="0"/>
              </a:endParaRPr>
            </a:p>
          </p:txBody>
        </p:sp>
        <p:sp>
          <p:nvSpPr>
            <p:cNvPr id="25615" name="Rectangle 13"/>
            <p:cNvSpPr/>
            <p:nvPr/>
          </p:nvSpPr>
          <p:spPr>
            <a:xfrm>
              <a:off x="4470" y="1487"/>
              <a:ext cx="619" cy="290"/>
            </a:xfrm>
            <a:prstGeom prst="rect">
              <a:avLst/>
            </a:prstGeom>
            <a:noFill/>
            <a:ln w="25400" cap="flat" cmpd="sng">
              <a:solidFill>
                <a:schemeClr val="tx2"/>
              </a:solidFill>
              <a:prstDash val="solid"/>
              <a:miter/>
              <a:headEnd type="none" w="med" len="med"/>
              <a:tailEnd type="none" w="med" len="med"/>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hangingPunct="1">
                <a:lnSpc>
                  <a:spcPct val="80000"/>
                </a:lnSpc>
                <a:spcBef>
                  <a:spcPct val="0"/>
                </a:spcBef>
                <a:buClrTx/>
                <a:buFontTx/>
                <a:buNone/>
              </a:pPr>
              <a:r>
                <a:rPr lang="zh-CN" altLang="en-US" b="0" dirty="0">
                  <a:latin typeface="Book Antiqua" panose="02040602050305030304" pitchFamily="18" charset="0"/>
                </a:rPr>
                <a:t>执行</a:t>
              </a:r>
              <a:endParaRPr lang="zh-CN" altLang="en-US" b="0" dirty="0">
                <a:latin typeface="Book Antiqua" panose="02040602050305030304" pitchFamily="18" charset="0"/>
              </a:endParaRPr>
            </a:p>
          </p:txBody>
        </p:sp>
      </p:grpSp>
      <p:sp>
        <p:nvSpPr>
          <p:cNvPr id="1372174" name="Line 14"/>
          <p:cNvSpPr/>
          <p:nvPr/>
        </p:nvSpPr>
        <p:spPr>
          <a:xfrm>
            <a:off x="3863975" y="4522788"/>
            <a:ext cx="0" cy="1460500"/>
          </a:xfrm>
          <a:prstGeom prst="line">
            <a:avLst/>
          </a:prstGeom>
          <a:ln w="38100" cap="flat" cmpd="sng">
            <a:solidFill>
              <a:srgbClr val="FF0000"/>
            </a:solidFill>
            <a:prstDash val="sysDot"/>
            <a:headEnd type="none" w="med" len="med"/>
            <a:tailEnd type="none" w="med" len="med"/>
          </a:ln>
        </p:spPr>
      </p:sp>
      <p:sp>
        <p:nvSpPr>
          <p:cNvPr id="1372175" name="Line 15"/>
          <p:cNvSpPr/>
          <p:nvPr/>
        </p:nvSpPr>
        <p:spPr>
          <a:xfrm>
            <a:off x="5795963" y="4819650"/>
            <a:ext cx="0" cy="1460500"/>
          </a:xfrm>
          <a:prstGeom prst="line">
            <a:avLst/>
          </a:prstGeom>
          <a:ln w="38100" cap="flat" cmpd="sng">
            <a:solidFill>
              <a:srgbClr val="FF0000"/>
            </a:solidFill>
            <a:prstDash val="sysDot"/>
            <a:headEnd type="none" w="med" len="med"/>
            <a:tailEnd type="none" w="med" len="med"/>
          </a:ln>
        </p:spPr>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372174"/>
                                        </p:tgtEl>
                                        <p:attrNameLst>
                                          <p:attrName>style.visibility</p:attrName>
                                        </p:attrNameLst>
                                      </p:cBhvr>
                                      <p:to>
                                        <p:strVal val="visible"/>
                                      </p:to>
                                    </p:set>
                                    <p:anim calcmode="lin" valueType="num">
                                      <p:cBhvr>
                                        <p:cTn id="7" dur="500" fill="hold"/>
                                        <p:tgtEl>
                                          <p:spTgt spid="1372174"/>
                                        </p:tgtEl>
                                        <p:attrNameLst>
                                          <p:attrName>ppt_w</p:attrName>
                                        </p:attrNameLst>
                                      </p:cBhvr>
                                      <p:tavLst>
                                        <p:tav tm="0">
                                          <p:val>
                                            <p:fltVal val="0.000000"/>
                                          </p:val>
                                        </p:tav>
                                        <p:tav tm="100000">
                                          <p:val>
                                            <p:strVal val="#ppt_w"/>
                                          </p:val>
                                        </p:tav>
                                      </p:tavLst>
                                    </p:anim>
                                    <p:anim calcmode="lin" valueType="num">
                                      <p:cBhvr>
                                        <p:cTn id="8" dur="500" fill="hold"/>
                                        <p:tgtEl>
                                          <p:spTgt spid="1372174"/>
                                        </p:tgtEl>
                                        <p:attrNameLst>
                                          <p:attrName>ppt_h</p:attrName>
                                        </p:attrNameLst>
                                      </p:cBhvr>
                                      <p:tavLst>
                                        <p:tav tm="0">
                                          <p:val>
                                            <p:fltVal val="0.000000"/>
                                          </p:val>
                                        </p:tav>
                                        <p:tav tm="100000">
                                          <p:val>
                                            <p:strVal val="#ppt_h"/>
                                          </p:val>
                                        </p:tav>
                                      </p:tavLst>
                                    </p:anim>
                                    <p:animEffect transition="in" filter="fade">
                                      <p:cBhvr>
                                        <p:cTn id="9" dur="500"/>
                                        <p:tgtEl>
                                          <p:spTgt spid="1372174"/>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1372175"/>
                                        </p:tgtEl>
                                        <p:attrNameLst>
                                          <p:attrName>style.visibility</p:attrName>
                                        </p:attrNameLst>
                                      </p:cBhvr>
                                      <p:to>
                                        <p:strVal val="visible"/>
                                      </p:to>
                                    </p:set>
                                    <p:anim calcmode="lin" valueType="num">
                                      <p:cBhvr>
                                        <p:cTn id="13" dur="500" fill="hold"/>
                                        <p:tgtEl>
                                          <p:spTgt spid="1372175"/>
                                        </p:tgtEl>
                                        <p:attrNameLst>
                                          <p:attrName>ppt_w</p:attrName>
                                        </p:attrNameLst>
                                      </p:cBhvr>
                                      <p:tavLst>
                                        <p:tav tm="0">
                                          <p:val>
                                            <p:fltVal val="0.000000"/>
                                          </p:val>
                                        </p:tav>
                                        <p:tav tm="100000">
                                          <p:val>
                                            <p:strVal val="#ppt_w"/>
                                          </p:val>
                                        </p:tav>
                                      </p:tavLst>
                                    </p:anim>
                                    <p:anim calcmode="lin" valueType="num">
                                      <p:cBhvr>
                                        <p:cTn id="14" dur="500" fill="hold"/>
                                        <p:tgtEl>
                                          <p:spTgt spid="1372175"/>
                                        </p:tgtEl>
                                        <p:attrNameLst>
                                          <p:attrName>ppt_h</p:attrName>
                                        </p:attrNameLst>
                                      </p:cBhvr>
                                      <p:tavLst>
                                        <p:tav tm="0">
                                          <p:val>
                                            <p:fltVal val="0.000000"/>
                                          </p:val>
                                        </p:tav>
                                        <p:tav tm="100000">
                                          <p:val>
                                            <p:strVal val="#ppt_h"/>
                                          </p:val>
                                        </p:tav>
                                      </p:tavLst>
                                    </p:anim>
                                    <p:animEffect transition="in" filter="fade">
                                      <p:cBhvr>
                                        <p:cTn id="15" dur="500"/>
                                        <p:tgtEl>
                                          <p:spTgt spid="13721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06850" name="Rectangle 2"/>
          <p:cNvSpPr>
            <a:spLocks noGrp="1"/>
          </p:cNvSpPr>
          <p:nvPr>
            <p:ph type="title" idx="4294967295"/>
          </p:nvPr>
        </p:nvSpPr>
        <p:spPr>
          <a:xfrm>
            <a:off x="590550" y="123825"/>
            <a:ext cx="7848600" cy="609600"/>
          </a:xfrm>
        </p:spPr>
        <p:txBody>
          <a:bodyPr vert="horz" wrap="square" lIns="91440" tIns="45720" rIns="91440" bIns="45720" anchor="b" anchorCtr="0"/>
          <a:p>
            <a:pPr eaLnBrk="1" hangingPunct="1"/>
            <a:r>
              <a:rPr lang="zh-CN" altLang="en-US" dirty="0"/>
              <a:t>非线性流水线的冲突</a:t>
            </a:r>
            <a:endParaRPr lang="zh-CN" altLang="en-US" dirty="0"/>
          </a:p>
        </p:txBody>
      </p:sp>
      <p:sp>
        <p:nvSpPr>
          <p:cNvPr id="206851" name="Text Box 317"/>
          <p:cNvSpPr txBox="1"/>
          <p:nvPr/>
        </p:nvSpPr>
        <p:spPr>
          <a:xfrm>
            <a:off x="2286000" y="5143500"/>
            <a:ext cx="4313238" cy="457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fontAlgn="ctr" hangingPunct="1">
              <a:spcBef>
                <a:spcPct val="0"/>
              </a:spcBef>
              <a:buClr>
                <a:schemeClr val="bg1"/>
              </a:buClr>
              <a:buFontTx/>
              <a:buNone/>
            </a:pPr>
            <a:r>
              <a:rPr lang="zh-CN" altLang="en-US" sz="2400" b="0" dirty="0">
                <a:latin typeface="Tahoma" panose="020B0604030504040204" pitchFamily="34" charset="0"/>
                <a:ea typeface="宋体" panose="02010600030101010101" pitchFamily="2" charset="-122"/>
              </a:rPr>
              <a:t>启动距离为</a:t>
            </a:r>
            <a:r>
              <a:rPr lang="en-US" altLang="zh-CN" sz="2400" b="0" dirty="0">
                <a:latin typeface="Tahoma" panose="020B0604030504040204" pitchFamily="34" charset="0"/>
                <a:ea typeface="宋体" panose="02010600030101010101" pitchFamily="2" charset="-122"/>
              </a:rPr>
              <a:t>3</a:t>
            </a:r>
            <a:r>
              <a:rPr lang="zh-CN" altLang="en-US" sz="2400" b="0" dirty="0">
                <a:latin typeface="Tahoma" panose="020B0604030504040204" pitchFamily="34" charset="0"/>
                <a:ea typeface="宋体" panose="02010600030101010101" pitchFamily="2" charset="-122"/>
              </a:rPr>
              <a:t>的流水线冲突情况</a:t>
            </a:r>
            <a:endParaRPr lang="zh-CN" altLang="en-US" sz="2400" b="0" dirty="0">
              <a:latin typeface="Tahoma" panose="020B0604030504040204" pitchFamily="34" charset="0"/>
              <a:ea typeface="宋体" panose="02010600030101010101" pitchFamily="2" charset="-122"/>
            </a:endParaRPr>
          </a:p>
        </p:txBody>
      </p:sp>
      <p:graphicFrame>
        <p:nvGraphicFramePr>
          <p:cNvPr id="8" name="Group 4"/>
          <p:cNvGraphicFramePr>
            <a:graphicFrameLocks noGrp="1"/>
          </p:cNvGraphicFramePr>
          <p:nvPr/>
        </p:nvGraphicFramePr>
        <p:xfrm>
          <a:off x="1027113" y="2735263"/>
          <a:ext cx="7820026" cy="1822450"/>
        </p:xfrm>
        <a:graphic>
          <a:graphicData uri="http://schemas.openxmlformats.org/drawingml/2006/table">
            <a:tbl>
              <a:tblPr/>
              <a:tblGrid>
                <a:gridCol w="608137"/>
                <a:gridCol w="615933"/>
                <a:gridCol w="611256"/>
                <a:gridCol w="615935"/>
                <a:gridCol w="612815"/>
                <a:gridCol w="612815"/>
                <a:gridCol w="615933"/>
                <a:gridCol w="587867"/>
                <a:gridCol w="587867"/>
                <a:gridCol w="587867"/>
                <a:gridCol w="587867"/>
                <a:gridCol w="587867"/>
                <a:gridCol w="587867"/>
              </a:tblGrid>
              <a:tr h="362590">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a:ln>
                          <a:noFill/>
                        </a:ln>
                        <a:solidFill>
                          <a:srgbClr val="000000"/>
                        </a:solidFill>
                        <a:effectLst/>
                        <a:latin typeface="楷体_GB2312" pitchFamily="49" charset="-122"/>
                        <a:ea typeface="楷体_GB2312" pitchFamily="49" charset="-122"/>
                      </a:endParaRPr>
                    </a:p>
                  </a:txBody>
                  <a:tcPr marL="91438" marR="91438" marT="45727" marB="45727"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a:ln>
                            <a:noFill/>
                          </a:ln>
                          <a:solidFill>
                            <a:srgbClr val="000000"/>
                          </a:solidFill>
                          <a:effectLst/>
                          <a:latin typeface="楷体_GB2312" pitchFamily="49" charset="-122"/>
                          <a:ea typeface="楷体_GB2312" pitchFamily="49" charset="-122"/>
                        </a:rPr>
                        <a:t>1</a:t>
                      </a:r>
                      <a:endParaRPr kumimoji="0" lang="en-US" altLang="zh-CN" sz="1600" b="1" i="0" u="none" strike="noStrike" cap="none" normalizeH="0" baseline="0">
                        <a:ln>
                          <a:noFill/>
                        </a:ln>
                        <a:solidFill>
                          <a:srgbClr val="000000"/>
                        </a:solidFill>
                        <a:effectLst/>
                        <a:latin typeface="楷体_GB2312" pitchFamily="49" charset="-122"/>
                        <a:ea typeface="楷体_GB2312" pitchFamily="49" charset="-122"/>
                      </a:endParaRPr>
                    </a:p>
                  </a:txBody>
                  <a:tcPr marL="91438" marR="91438" marT="45727" marB="4572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a:ln>
                            <a:noFill/>
                          </a:ln>
                          <a:solidFill>
                            <a:srgbClr val="000000"/>
                          </a:solidFill>
                          <a:effectLst/>
                          <a:latin typeface="楷体_GB2312" pitchFamily="49" charset="-122"/>
                          <a:ea typeface="楷体_GB2312" pitchFamily="49" charset="-122"/>
                        </a:rPr>
                        <a:t>2</a:t>
                      </a:r>
                      <a:endParaRPr kumimoji="0" lang="en-US" altLang="zh-CN" sz="1600" b="1" i="0" u="none" strike="noStrike" cap="none" normalizeH="0" baseline="0">
                        <a:ln>
                          <a:noFill/>
                        </a:ln>
                        <a:solidFill>
                          <a:srgbClr val="000000"/>
                        </a:solidFill>
                        <a:effectLst/>
                        <a:latin typeface="楷体_GB2312" pitchFamily="49" charset="-122"/>
                        <a:ea typeface="楷体_GB2312" pitchFamily="49" charset="-122"/>
                      </a:endParaRPr>
                    </a:p>
                  </a:txBody>
                  <a:tcPr marL="91438" marR="91438" marT="45727" marB="4572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a:ln>
                            <a:noFill/>
                          </a:ln>
                          <a:solidFill>
                            <a:srgbClr val="000000"/>
                          </a:solidFill>
                          <a:effectLst/>
                          <a:latin typeface="楷体_GB2312" pitchFamily="49" charset="-122"/>
                          <a:ea typeface="楷体_GB2312" pitchFamily="49" charset="-122"/>
                        </a:rPr>
                        <a:t>3</a:t>
                      </a:r>
                      <a:endParaRPr kumimoji="0" lang="en-US" altLang="zh-CN" sz="1600" b="1" i="0" u="none" strike="noStrike" cap="none" normalizeH="0" baseline="0">
                        <a:ln>
                          <a:noFill/>
                        </a:ln>
                        <a:solidFill>
                          <a:srgbClr val="000000"/>
                        </a:solidFill>
                        <a:effectLst/>
                        <a:latin typeface="楷体_GB2312" pitchFamily="49" charset="-122"/>
                        <a:ea typeface="楷体_GB2312" pitchFamily="49" charset="-122"/>
                      </a:endParaRPr>
                    </a:p>
                  </a:txBody>
                  <a:tcPr marL="91438" marR="91438" marT="45727" marB="4572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a:ln>
                            <a:noFill/>
                          </a:ln>
                          <a:solidFill>
                            <a:srgbClr val="000000"/>
                          </a:solidFill>
                          <a:effectLst/>
                          <a:latin typeface="楷体_GB2312" pitchFamily="49" charset="-122"/>
                          <a:ea typeface="楷体_GB2312" pitchFamily="49" charset="-122"/>
                        </a:rPr>
                        <a:t>4</a:t>
                      </a:r>
                      <a:endParaRPr kumimoji="0" lang="en-US" altLang="zh-CN" sz="1600" b="1" i="0" u="none" strike="noStrike" cap="none" normalizeH="0" baseline="0">
                        <a:ln>
                          <a:noFill/>
                        </a:ln>
                        <a:solidFill>
                          <a:srgbClr val="000000"/>
                        </a:solidFill>
                        <a:effectLst/>
                        <a:latin typeface="楷体_GB2312" pitchFamily="49" charset="-122"/>
                        <a:ea typeface="楷体_GB2312" pitchFamily="49" charset="-122"/>
                      </a:endParaRPr>
                    </a:p>
                  </a:txBody>
                  <a:tcPr marL="91438" marR="91438" marT="45727" marB="4572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a:ln>
                            <a:noFill/>
                          </a:ln>
                          <a:solidFill>
                            <a:srgbClr val="000000"/>
                          </a:solidFill>
                          <a:effectLst/>
                          <a:latin typeface="楷体_GB2312" pitchFamily="49" charset="-122"/>
                          <a:ea typeface="楷体_GB2312" pitchFamily="49" charset="-122"/>
                        </a:rPr>
                        <a:t>5</a:t>
                      </a:r>
                      <a:endParaRPr kumimoji="0" lang="en-US" altLang="zh-CN" sz="1600" b="1" i="0" u="none" strike="noStrike" cap="none" normalizeH="0" baseline="0">
                        <a:ln>
                          <a:noFill/>
                        </a:ln>
                        <a:solidFill>
                          <a:srgbClr val="000000"/>
                        </a:solidFill>
                        <a:effectLst/>
                        <a:latin typeface="楷体_GB2312" pitchFamily="49" charset="-122"/>
                        <a:ea typeface="楷体_GB2312" pitchFamily="49" charset="-122"/>
                      </a:endParaRPr>
                    </a:p>
                  </a:txBody>
                  <a:tcPr marL="91438" marR="91438" marT="45727" marB="4572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a:ln>
                            <a:noFill/>
                          </a:ln>
                          <a:solidFill>
                            <a:srgbClr val="000000"/>
                          </a:solidFill>
                          <a:effectLst/>
                          <a:latin typeface="楷体_GB2312" pitchFamily="49" charset="-122"/>
                          <a:ea typeface="楷体_GB2312" pitchFamily="49" charset="-122"/>
                        </a:rPr>
                        <a:t>6</a:t>
                      </a:r>
                      <a:endParaRPr kumimoji="0" lang="en-US" altLang="zh-CN" sz="1600" b="1" i="0" u="none" strike="noStrike" cap="none" normalizeH="0" baseline="0">
                        <a:ln>
                          <a:noFill/>
                        </a:ln>
                        <a:solidFill>
                          <a:srgbClr val="000000"/>
                        </a:solidFill>
                        <a:effectLst/>
                        <a:latin typeface="楷体_GB2312" pitchFamily="49" charset="-122"/>
                        <a:ea typeface="楷体_GB2312" pitchFamily="49" charset="-122"/>
                      </a:endParaRPr>
                    </a:p>
                  </a:txBody>
                  <a:tcPr marL="91438" marR="91438" marT="45727" marB="4572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7</a:t>
                      </a: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8</a:t>
                      </a: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9</a:t>
                      </a: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10</a:t>
                      </a: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11</a:t>
                      </a: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a:t>
                      </a: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65757">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S1</a:t>
                      </a: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defRPr/>
                      </a:pP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a:t>
                      </a: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64173">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S2</a:t>
                      </a: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defRPr/>
                      </a:pP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a:t>
                      </a: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65757">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S3</a:t>
                      </a: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defRPr/>
                      </a:pP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a:t>
                      </a: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64173">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S4</a:t>
                      </a: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defRPr/>
                      </a:pP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a:t>
                      </a: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
        <p:nvSpPr>
          <p:cNvPr id="206940" name="Text Box 201"/>
          <p:cNvSpPr txBox="1"/>
          <p:nvPr/>
        </p:nvSpPr>
        <p:spPr>
          <a:xfrm>
            <a:off x="590550" y="3217863"/>
            <a:ext cx="390525" cy="100647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fontAlgn="ctr" hangingPunct="1">
              <a:spcBef>
                <a:spcPct val="0"/>
              </a:spcBef>
              <a:buClr>
                <a:schemeClr val="bg1"/>
              </a:buClr>
              <a:buFontTx/>
              <a:buNone/>
            </a:pPr>
            <a:r>
              <a:rPr lang="zh-CN" altLang="en-US" sz="2000" b="0" dirty="0">
                <a:latin typeface="Tahoma" panose="020B0604030504040204" pitchFamily="34" charset="0"/>
                <a:ea typeface="宋体" panose="02010600030101010101" pitchFamily="2" charset="-122"/>
              </a:rPr>
              <a:t>段号 </a:t>
            </a:r>
            <a:r>
              <a:rPr lang="en-US" altLang="zh-CN" sz="2000" b="0" dirty="0">
                <a:latin typeface="Tahoma" panose="020B0604030504040204" pitchFamily="34" charset="0"/>
                <a:ea typeface="宋体" panose="02010600030101010101" pitchFamily="2" charset="-122"/>
              </a:rPr>
              <a:t>k</a:t>
            </a:r>
            <a:endParaRPr lang="en-US" altLang="zh-CN" sz="2000" b="0" dirty="0">
              <a:latin typeface="Tahoma" panose="020B0604030504040204" pitchFamily="34" charset="0"/>
              <a:ea typeface="宋体" panose="02010600030101010101" pitchFamily="2" charset="-122"/>
            </a:endParaRPr>
          </a:p>
        </p:txBody>
      </p:sp>
      <p:sp>
        <p:nvSpPr>
          <p:cNvPr id="3" name="矩形 2"/>
          <p:cNvSpPr/>
          <p:nvPr/>
        </p:nvSpPr>
        <p:spPr bwMode="auto">
          <a:xfrm>
            <a:off x="1638300" y="3114675"/>
            <a:ext cx="604838" cy="350838"/>
          </a:xfrm>
          <a:prstGeom prst="rect">
            <a:avLst/>
          </a:prstGeom>
          <a:solidFill>
            <a:schemeClr val="accent4">
              <a:lumMod val="60000"/>
              <a:lumOff val="40000"/>
            </a:schemeClr>
          </a:solidFill>
          <a:ln w="38100" cap="flat" cmpd="sng" algn="ctr">
            <a:noFill/>
            <a:prstDash val="solid"/>
            <a:round/>
            <a:headEnd type="none" w="med" len="med"/>
            <a:tailEnd type="none" w="med" len="me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mn-cs"/>
              </a:rPr>
              <a:t>X</a:t>
            </a:r>
            <a:r>
              <a:rPr kumimoji="0" lang="en-US" altLang="zh-CN"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rPr>
              <a:t>1</a:t>
            </a:r>
            <a:endParaRPr kumimoji="0" lang="zh-CN" altLang="en-US"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13" name="矩形 12"/>
          <p:cNvSpPr/>
          <p:nvPr/>
        </p:nvSpPr>
        <p:spPr bwMode="auto">
          <a:xfrm>
            <a:off x="2252663" y="3465513"/>
            <a:ext cx="606425" cy="350838"/>
          </a:xfrm>
          <a:prstGeom prst="rect">
            <a:avLst/>
          </a:prstGeom>
          <a:solidFill>
            <a:schemeClr val="accent4">
              <a:lumMod val="60000"/>
              <a:lumOff val="40000"/>
            </a:schemeClr>
          </a:solidFill>
          <a:ln w="38100" cap="flat" cmpd="sng" algn="ctr">
            <a:noFill/>
            <a:prstDash val="solid"/>
            <a:round/>
            <a:headEnd type="none" w="med" len="med"/>
            <a:tailEnd type="none" w="med" len="me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mn-cs"/>
              </a:rPr>
              <a:t>X</a:t>
            </a:r>
            <a:r>
              <a:rPr kumimoji="0" lang="en-US" altLang="zh-CN"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rPr>
              <a:t>1</a:t>
            </a:r>
            <a:endParaRPr kumimoji="0" lang="zh-CN" altLang="en-US"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14" name="矩形 13"/>
          <p:cNvSpPr/>
          <p:nvPr/>
        </p:nvSpPr>
        <p:spPr bwMode="auto">
          <a:xfrm>
            <a:off x="2252663" y="3838575"/>
            <a:ext cx="606425" cy="350838"/>
          </a:xfrm>
          <a:prstGeom prst="rect">
            <a:avLst/>
          </a:prstGeom>
          <a:solidFill>
            <a:schemeClr val="accent4">
              <a:lumMod val="60000"/>
              <a:lumOff val="40000"/>
            </a:schemeClr>
          </a:solidFill>
          <a:ln w="38100" cap="flat" cmpd="sng" algn="ctr">
            <a:noFill/>
            <a:prstDash val="solid"/>
            <a:round/>
            <a:headEnd type="none" w="med" len="med"/>
            <a:tailEnd type="none" w="med" len="me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mn-cs"/>
              </a:rPr>
              <a:t>X</a:t>
            </a:r>
            <a:r>
              <a:rPr kumimoji="0" lang="en-US" altLang="zh-CN"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rPr>
              <a:t>1</a:t>
            </a:r>
            <a:endParaRPr kumimoji="0" lang="zh-CN" altLang="en-US"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15" name="矩形 14"/>
          <p:cNvSpPr/>
          <p:nvPr/>
        </p:nvSpPr>
        <p:spPr bwMode="auto">
          <a:xfrm>
            <a:off x="2874963" y="4211638"/>
            <a:ext cx="606425" cy="350838"/>
          </a:xfrm>
          <a:prstGeom prst="rect">
            <a:avLst/>
          </a:prstGeom>
          <a:solidFill>
            <a:schemeClr val="accent4">
              <a:lumMod val="60000"/>
              <a:lumOff val="40000"/>
            </a:schemeClr>
          </a:solidFill>
          <a:ln w="38100" cap="flat" cmpd="sng" algn="ctr">
            <a:noFill/>
            <a:prstDash val="solid"/>
            <a:round/>
            <a:headEnd type="none" w="med" len="med"/>
            <a:tailEnd type="none" w="med" len="me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mn-cs"/>
              </a:rPr>
              <a:t>X</a:t>
            </a:r>
            <a:r>
              <a:rPr kumimoji="0" lang="en-US" altLang="zh-CN"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rPr>
              <a:t>1</a:t>
            </a:r>
            <a:endParaRPr kumimoji="0" lang="zh-CN" altLang="en-US"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16" name="矩形 15"/>
          <p:cNvSpPr/>
          <p:nvPr/>
        </p:nvSpPr>
        <p:spPr bwMode="auto">
          <a:xfrm>
            <a:off x="3479800" y="3101975"/>
            <a:ext cx="295275" cy="350838"/>
          </a:xfrm>
          <a:prstGeom prst="rect">
            <a:avLst/>
          </a:prstGeom>
          <a:solidFill>
            <a:schemeClr val="accent4">
              <a:lumMod val="60000"/>
              <a:lumOff val="40000"/>
            </a:schemeClr>
          </a:solidFill>
          <a:ln w="38100" cap="flat" cmpd="sng" algn="ctr">
            <a:noFill/>
            <a:prstDash val="solid"/>
            <a:round/>
            <a:headEnd type="none" w="med" len="med"/>
            <a:tailEnd type="none" w="med" len="me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mn-cs"/>
              </a:rPr>
              <a:t>X</a:t>
            </a:r>
            <a:r>
              <a:rPr kumimoji="0" lang="en-US" altLang="zh-CN"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rPr>
              <a:t>1</a:t>
            </a:r>
            <a:endParaRPr kumimoji="0" lang="zh-CN" altLang="en-US"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17" name="矩形 16"/>
          <p:cNvSpPr/>
          <p:nvPr/>
        </p:nvSpPr>
        <p:spPr bwMode="auto">
          <a:xfrm>
            <a:off x="4103688" y="3471863"/>
            <a:ext cx="319088" cy="350838"/>
          </a:xfrm>
          <a:prstGeom prst="rect">
            <a:avLst/>
          </a:prstGeom>
          <a:solidFill>
            <a:schemeClr val="accent4">
              <a:lumMod val="60000"/>
              <a:lumOff val="40000"/>
            </a:schemeClr>
          </a:solidFill>
          <a:ln w="38100" cap="flat" cmpd="sng" algn="ctr">
            <a:noFill/>
            <a:prstDash val="solid"/>
            <a:round/>
            <a:headEnd type="none" w="med" len="med"/>
            <a:tailEnd type="none" w="med" len="me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mn-cs"/>
              </a:rPr>
              <a:t>X</a:t>
            </a:r>
            <a:r>
              <a:rPr kumimoji="0" lang="en-US" altLang="zh-CN"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rPr>
              <a:t>1</a:t>
            </a:r>
            <a:endParaRPr kumimoji="0" lang="zh-CN" altLang="en-US"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18" name="矩形 17"/>
          <p:cNvSpPr/>
          <p:nvPr/>
        </p:nvSpPr>
        <p:spPr bwMode="auto">
          <a:xfrm>
            <a:off x="4710113" y="3838575"/>
            <a:ext cx="604838" cy="350838"/>
          </a:xfrm>
          <a:prstGeom prst="rect">
            <a:avLst/>
          </a:prstGeom>
          <a:solidFill>
            <a:schemeClr val="accent4">
              <a:lumMod val="60000"/>
              <a:lumOff val="40000"/>
            </a:schemeClr>
          </a:solidFill>
          <a:ln w="38100" cap="flat" cmpd="sng" algn="ctr">
            <a:noFill/>
            <a:prstDash val="solid"/>
            <a:round/>
            <a:headEnd type="none" w="med" len="med"/>
            <a:tailEnd type="none" w="med" len="me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mn-cs"/>
              </a:rPr>
              <a:t>X</a:t>
            </a:r>
            <a:r>
              <a:rPr kumimoji="0" lang="en-US" altLang="zh-CN"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rPr>
              <a:t>1</a:t>
            </a:r>
            <a:endParaRPr kumimoji="0" lang="zh-CN" altLang="en-US"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19" name="矩形 18"/>
          <p:cNvSpPr/>
          <p:nvPr/>
        </p:nvSpPr>
        <p:spPr bwMode="auto">
          <a:xfrm>
            <a:off x="5321300" y="3101975"/>
            <a:ext cx="187325" cy="350838"/>
          </a:xfrm>
          <a:prstGeom prst="rect">
            <a:avLst/>
          </a:prstGeom>
          <a:solidFill>
            <a:schemeClr val="accent4">
              <a:lumMod val="60000"/>
              <a:lumOff val="40000"/>
            </a:schemeClr>
          </a:solidFill>
          <a:ln w="38100" cap="flat" cmpd="sng" algn="ctr">
            <a:noFill/>
            <a:prstDash val="solid"/>
            <a:round/>
            <a:headEnd type="none" w="med" len="med"/>
            <a:tailEnd type="none" w="med" len="me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mn-cs"/>
              </a:rPr>
              <a:t>X</a:t>
            </a:r>
            <a:r>
              <a:rPr kumimoji="0" lang="en-US" altLang="zh-CN" sz="16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rPr>
              <a:t>1</a:t>
            </a:r>
            <a:endParaRPr kumimoji="0" lang="zh-CN" altLang="en-US" sz="16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206949" name="矩形 19"/>
          <p:cNvSpPr/>
          <p:nvPr/>
        </p:nvSpPr>
        <p:spPr>
          <a:xfrm>
            <a:off x="3781425" y="3103563"/>
            <a:ext cx="298450" cy="350837"/>
          </a:xfrm>
          <a:prstGeom prst="rect">
            <a:avLst/>
          </a:prstGeom>
          <a:solidFill>
            <a:srgbClr val="99CC00"/>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2</a:t>
            </a:r>
            <a:endParaRPr lang="zh-CN" altLang="en-US" sz="1800" b="0" baseline="-25000" dirty="0">
              <a:latin typeface="Times New Roman" panose="02020603050405020304" pitchFamily="18" charset="0"/>
            </a:endParaRPr>
          </a:p>
        </p:txBody>
      </p:sp>
      <p:sp>
        <p:nvSpPr>
          <p:cNvPr id="206950" name="矩形 20"/>
          <p:cNvSpPr/>
          <p:nvPr/>
        </p:nvSpPr>
        <p:spPr>
          <a:xfrm>
            <a:off x="4422775" y="3467100"/>
            <a:ext cx="284163" cy="350838"/>
          </a:xfrm>
          <a:prstGeom prst="rect">
            <a:avLst/>
          </a:prstGeom>
          <a:solidFill>
            <a:srgbClr val="99CC00"/>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2</a:t>
            </a:r>
            <a:endParaRPr lang="zh-CN" altLang="en-US" sz="1800" b="0" baseline="-25000" dirty="0">
              <a:latin typeface="Times New Roman" panose="02020603050405020304" pitchFamily="18" charset="0"/>
            </a:endParaRPr>
          </a:p>
        </p:txBody>
      </p:sp>
      <p:sp>
        <p:nvSpPr>
          <p:cNvPr id="206951" name="矩形 21"/>
          <p:cNvSpPr/>
          <p:nvPr/>
        </p:nvSpPr>
        <p:spPr>
          <a:xfrm>
            <a:off x="4100513" y="3840163"/>
            <a:ext cx="606425" cy="350837"/>
          </a:xfrm>
          <a:prstGeom prst="rect">
            <a:avLst/>
          </a:prstGeom>
          <a:solidFill>
            <a:srgbClr val="99CC00"/>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2</a:t>
            </a:r>
            <a:endParaRPr lang="zh-CN" altLang="en-US" sz="1800" b="0" baseline="-25000" dirty="0">
              <a:latin typeface="Times New Roman" panose="02020603050405020304" pitchFamily="18" charset="0"/>
            </a:endParaRPr>
          </a:p>
        </p:txBody>
      </p:sp>
      <p:sp>
        <p:nvSpPr>
          <p:cNvPr id="206952" name="矩形 22"/>
          <p:cNvSpPr/>
          <p:nvPr/>
        </p:nvSpPr>
        <p:spPr>
          <a:xfrm>
            <a:off x="4710113" y="4206875"/>
            <a:ext cx="601662" cy="350838"/>
          </a:xfrm>
          <a:prstGeom prst="rect">
            <a:avLst/>
          </a:prstGeom>
          <a:solidFill>
            <a:srgbClr val="99CC00"/>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2</a:t>
            </a:r>
            <a:endParaRPr lang="zh-CN" altLang="en-US" sz="1800" b="0" baseline="-25000" dirty="0">
              <a:latin typeface="Times New Roman" panose="02020603050405020304" pitchFamily="18" charset="0"/>
            </a:endParaRPr>
          </a:p>
        </p:txBody>
      </p:sp>
      <p:sp>
        <p:nvSpPr>
          <p:cNvPr id="206953" name="矩形 23"/>
          <p:cNvSpPr/>
          <p:nvPr/>
        </p:nvSpPr>
        <p:spPr>
          <a:xfrm>
            <a:off x="5508625" y="3101975"/>
            <a:ext cx="206375" cy="350838"/>
          </a:xfrm>
          <a:prstGeom prst="rect">
            <a:avLst/>
          </a:prstGeom>
          <a:solidFill>
            <a:srgbClr val="99CC00"/>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r>
              <a:rPr lang="en-US" altLang="zh-CN" sz="1600" b="0" dirty="0">
                <a:latin typeface="Times New Roman" panose="02020603050405020304" pitchFamily="18" charset="0"/>
              </a:rPr>
              <a:t>X</a:t>
            </a:r>
            <a:r>
              <a:rPr lang="en-US" altLang="zh-CN" sz="1600" b="0" baseline="-25000" dirty="0">
                <a:latin typeface="Times New Roman" panose="02020603050405020304" pitchFamily="18" charset="0"/>
              </a:rPr>
              <a:t>2</a:t>
            </a:r>
            <a:endParaRPr lang="zh-CN" altLang="en-US" sz="1600" b="0" baseline="-25000" dirty="0">
              <a:latin typeface="Times New Roman" panose="02020603050405020304" pitchFamily="18" charset="0"/>
            </a:endParaRPr>
          </a:p>
        </p:txBody>
      </p:sp>
      <p:sp>
        <p:nvSpPr>
          <p:cNvPr id="206954" name="矩形 24"/>
          <p:cNvSpPr/>
          <p:nvPr/>
        </p:nvSpPr>
        <p:spPr>
          <a:xfrm>
            <a:off x="5908675" y="3471863"/>
            <a:ext cx="282575" cy="350837"/>
          </a:xfrm>
          <a:prstGeom prst="rect">
            <a:avLst/>
          </a:prstGeom>
          <a:solidFill>
            <a:srgbClr val="99CC00"/>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2</a:t>
            </a:r>
            <a:endParaRPr lang="zh-CN" altLang="en-US" sz="1800" b="0" baseline="-25000" dirty="0">
              <a:latin typeface="Times New Roman" panose="02020603050405020304" pitchFamily="18" charset="0"/>
            </a:endParaRPr>
          </a:p>
        </p:txBody>
      </p:sp>
      <p:sp>
        <p:nvSpPr>
          <p:cNvPr id="206955" name="矩形 26"/>
          <p:cNvSpPr/>
          <p:nvPr/>
        </p:nvSpPr>
        <p:spPr>
          <a:xfrm>
            <a:off x="7088188" y="3108325"/>
            <a:ext cx="171450" cy="350838"/>
          </a:xfrm>
          <a:prstGeom prst="rect">
            <a:avLst/>
          </a:prstGeom>
          <a:solidFill>
            <a:srgbClr val="99CC00"/>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r>
              <a:rPr lang="en-US" altLang="zh-CN" sz="1600" b="0" dirty="0">
                <a:latin typeface="Times New Roman" panose="02020603050405020304" pitchFamily="18" charset="0"/>
              </a:rPr>
              <a:t>X</a:t>
            </a:r>
            <a:r>
              <a:rPr lang="en-US" altLang="zh-CN" sz="1600" b="0" baseline="-25000" dirty="0">
                <a:latin typeface="Times New Roman" panose="02020603050405020304" pitchFamily="18" charset="0"/>
              </a:rPr>
              <a:t>2</a:t>
            </a:r>
            <a:endParaRPr lang="zh-CN" altLang="en-US" sz="1600" b="0" baseline="-25000" dirty="0">
              <a:latin typeface="Times New Roman" panose="02020603050405020304" pitchFamily="18" charset="0"/>
            </a:endParaRPr>
          </a:p>
        </p:txBody>
      </p:sp>
      <p:sp>
        <p:nvSpPr>
          <p:cNvPr id="206956" name="矩形 27"/>
          <p:cNvSpPr/>
          <p:nvPr/>
        </p:nvSpPr>
        <p:spPr>
          <a:xfrm>
            <a:off x="5715000" y="3108325"/>
            <a:ext cx="193675" cy="352425"/>
          </a:xfrm>
          <a:prstGeom prst="rect">
            <a:avLst/>
          </a:prstGeom>
          <a:solidFill>
            <a:srgbClr val="CC99FF"/>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r>
              <a:rPr lang="en-US" altLang="zh-CN" sz="1600" b="0" dirty="0">
                <a:latin typeface="Times New Roman" panose="02020603050405020304" pitchFamily="18" charset="0"/>
              </a:rPr>
              <a:t>X</a:t>
            </a:r>
            <a:r>
              <a:rPr lang="en-US" altLang="zh-CN" sz="1600" b="0" baseline="-25000" dirty="0">
                <a:latin typeface="Times New Roman" panose="02020603050405020304" pitchFamily="18" charset="0"/>
              </a:rPr>
              <a:t>3</a:t>
            </a:r>
            <a:endParaRPr lang="zh-CN" altLang="en-US" sz="1600" b="0" baseline="-25000" dirty="0">
              <a:latin typeface="Times New Roman" panose="02020603050405020304" pitchFamily="18" charset="0"/>
            </a:endParaRPr>
          </a:p>
        </p:txBody>
      </p:sp>
      <p:sp>
        <p:nvSpPr>
          <p:cNvPr id="206957" name="矩形 28"/>
          <p:cNvSpPr/>
          <p:nvPr/>
        </p:nvSpPr>
        <p:spPr>
          <a:xfrm>
            <a:off x="6191250" y="3473450"/>
            <a:ext cx="325438" cy="350838"/>
          </a:xfrm>
          <a:prstGeom prst="rect">
            <a:avLst/>
          </a:prstGeom>
          <a:solidFill>
            <a:srgbClr val="CC99FF"/>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3</a:t>
            </a:r>
            <a:endParaRPr lang="zh-CN" altLang="en-US" sz="1800" b="0" baseline="-25000" dirty="0">
              <a:latin typeface="Times New Roman" panose="02020603050405020304" pitchFamily="18" charset="0"/>
            </a:endParaRPr>
          </a:p>
        </p:txBody>
      </p:sp>
      <p:sp>
        <p:nvSpPr>
          <p:cNvPr id="206958" name="矩形 29"/>
          <p:cNvSpPr/>
          <p:nvPr/>
        </p:nvSpPr>
        <p:spPr>
          <a:xfrm>
            <a:off x="5908675" y="3840163"/>
            <a:ext cx="608013" cy="350837"/>
          </a:xfrm>
          <a:prstGeom prst="rect">
            <a:avLst/>
          </a:prstGeom>
          <a:solidFill>
            <a:srgbClr val="CC99FF"/>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3</a:t>
            </a:r>
            <a:endParaRPr lang="zh-CN" altLang="en-US" sz="1800" b="0" baseline="-25000" dirty="0">
              <a:latin typeface="Times New Roman" panose="02020603050405020304" pitchFamily="18" charset="0"/>
            </a:endParaRPr>
          </a:p>
        </p:txBody>
      </p:sp>
      <p:sp>
        <p:nvSpPr>
          <p:cNvPr id="206959" name="矩形 30"/>
          <p:cNvSpPr/>
          <p:nvPr/>
        </p:nvSpPr>
        <p:spPr>
          <a:xfrm>
            <a:off x="6502400" y="4206875"/>
            <a:ext cx="606425" cy="350838"/>
          </a:xfrm>
          <a:prstGeom prst="rect">
            <a:avLst/>
          </a:prstGeom>
          <a:solidFill>
            <a:srgbClr val="CC99FF"/>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3</a:t>
            </a:r>
            <a:endParaRPr lang="zh-CN" altLang="en-US" sz="1800" b="0" baseline="-25000" dirty="0">
              <a:latin typeface="Times New Roman" panose="02020603050405020304" pitchFamily="18" charset="0"/>
            </a:endParaRPr>
          </a:p>
        </p:txBody>
      </p:sp>
      <p:sp>
        <p:nvSpPr>
          <p:cNvPr id="206960" name="矩形 31"/>
          <p:cNvSpPr/>
          <p:nvPr/>
        </p:nvSpPr>
        <p:spPr>
          <a:xfrm>
            <a:off x="7259638" y="3108325"/>
            <a:ext cx="238125" cy="352425"/>
          </a:xfrm>
          <a:prstGeom prst="rect">
            <a:avLst/>
          </a:prstGeom>
          <a:solidFill>
            <a:srgbClr val="CC99FF"/>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r>
              <a:rPr lang="en-US" altLang="zh-CN" sz="1600" b="0" dirty="0">
                <a:latin typeface="Times New Roman" panose="02020603050405020304" pitchFamily="18" charset="0"/>
              </a:rPr>
              <a:t>X</a:t>
            </a:r>
            <a:r>
              <a:rPr lang="en-US" altLang="zh-CN" sz="1600" b="0" baseline="-25000" dirty="0">
                <a:latin typeface="Times New Roman" panose="02020603050405020304" pitchFamily="18" charset="0"/>
              </a:rPr>
              <a:t>3</a:t>
            </a:r>
            <a:endParaRPr lang="zh-CN" altLang="en-US" sz="1600" b="0" baseline="-25000" dirty="0">
              <a:latin typeface="Times New Roman" panose="02020603050405020304" pitchFamily="18" charset="0"/>
            </a:endParaRPr>
          </a:p>
        </p:txBody>
      </p:sp>
      <p:sp>
        <p:nvSpPr>
          <p:cNvPr id="206961" name="矩形 32"/>
          <p:cNvSpPr/>
          <p:nvPr/>
        </p:nvSpPr>
        <p:spPr>
          <a:xfrm>
            <a:off x="7666038" y="3473450"/>
            <a:ext cx="293687" cy="350838"/>
          </a:xfrm>
          <a:prstGeom prst="rect">
            <a:avLst/>
          </a:prstGeom>
          <a:solidFill>
            <a:srgbClr val="CC99FF"/>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3</a:t>
            </a:r>
            <a:endParaRPr lang="zh-CN" altLang="en-US" sz="1800" b="0" baseline="-25000" dirty="0">
              <a:latin typeface="Times New Roman" panose="02020603050405020304" pitchFamily="18" charset="0"/>
            </a:endParaRPr>
          </a:p>
        </p:txBody>
      </p:sp>
      <p:sp>
        <p:nvSpPr>
          <p:cNvPr id="206962" name="矩形 33"/>
          <p:cNvSpPr/>
          <p:nvPr/>
        </p:nvSpPr>
        <p:spPr>
          <a:xfrm>
            <a:off x="7485063" y="3108325"/>
            <a:ext cx="184150" cy="350838"/>
          </a:xfrm>
          <a:prstGeom prst="rect">
            <a:avLst/>
          </a:prstGeom>
          <a:solidFill>
            <a:srgbClr val="3366FF"/>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r>
              <a:rPr lang="en-US" altLang="zh-CN" sz="1600" b="0" dirty="0">
                <a:latin typeface="Times New Roman" panose="02020603050405020304" pitchFamily="18" charset="0"/>
              </a:rPr>
              <a:t>X</a:t>
            </a:r>
            <a:r>
              <a:rPr lang="en-US" altLang="zh-CN" sz="1600" b="0" baseline="-25000" dirty="0">
                <a:latin typeface="Times New Roman" panose="02020603050405020304" pitchFamily="18" charset="0"/>
              </a:rPr>
              <a:t>4</a:t>
            </a:r>
            <a:endParaRPr lang="zh-CN" altLang="en-US" sz="1600" b="0" baseline="-25000" dirty="0">
              <a:latin typeface="Times New Roman" panose="02020603050405020304" pitchFamily="18" charset="0"/>
            </a:endParaRPr>
          </a:p>
        </p:txBody>
      </p:sp>
      <p:sp>
        <p:nvSpPr>
          <p:cNvPr id="206963" name="矩形 34"/>
          <p:cNvSpPr/>
          <p:nvPr/>
        </p:nvSpPr>
        <p:spPr>
          <a:xfrm>
            <a:off x="7959725" y="3471863"/>
            <a:ext cx="325438" cy="350837"/>
          </a:xfrm>
          <a:prstGeom prst="rect">
            <a:avLst/>
          </a:prstGeom>
          <a:solidFill>
            <a:srgbClr val="3366FF"/>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4</a:t>
            </a:r>
            <a:endParaRPr lang="zh-CN" altLang="en-US" sz="1800" b="0" baseline="-25000" dirty="0">
              <a:latin typeface="Times New Roman" panose="02020603050405020304" pitchFamily="18" charset="0"/>
            </a:endParaRPr>
          </a:p>
        </p:txBody>
      </p:sp>
      <p:sp>
        <p:nvSpPr>
          <p:cNvPr id="206964" name="矩形 35"/>
          <p:cNvSpPr/>
          <p:nvPr/>
        </p:nvSpPr>
        <p:spPr>
          <a:xfrm>
            <a:off x="7678738" y="3838575"/>
            <a:ext cx="606425" cy="350838"/>
          </a:xfrm>
          <a:prstGeom prst="rect">
            <a:avLst/>
          </a:prstGeom>
          <a:solidFill>
            <a:srgbClr val="3366FF"/>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4</a:t>
            </a:r>
            <a:endParaRPr lang="zh-CN" altLang="en-US" sz="1800" b="0" baseline="-25000" dirty="0">
              <a:latin typeface="Times New Roman" panose="02020603050405020304" pitchFamily="18" charset="0"/>
            </a:endParaRPr>
          </a:p>
        </p:txBody>
      </p:sp>
      <p:sp>
        <p:nvSpPr>
          <p:cNvPr id="206965" name="矩形 36"/>
          <p:cNvSpPr/>
          <p:nvPr/>
        </p:nvSpPr>
        <p:spPr>
          <a:xfrm>
            <a:off x="6483350" y="3838575"/>
            <a:ext cx="604838" cy="350838"/>
          </a:xfrm>
          <a:prstGeom prst="rect">
            <a:avLst/>
          </a:prstGeom>
          <a:solidFill>
            <a:srgbClr val="99CC00"/>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2</a:t>
            </a:r>
            <a:endParaRPr lang="zh-CN" altLang="en-US" sz="1800" b="0" baseline="-25000" dirty="0">
              <a:latin typeface="Times New Roman" panose="02020603050405020304" pitchFamily="18" charset="0"/>
            </a:endParaRPr>
          </a:p>
        </p:txBody>
      </p:sp>
      <p:sp>
        <p:nvSpPr>
          <p:cNvPr id="206966" name="Rectangle 3"/>
          <p:cNvSpPr txBox="1"/>
          <p:nvPr/>
        </p:nvSpPr>
        <p:spPr>
          <a:xfrm>
            <a:off x="469900" y="1022350"/>
            <a:ext cx="8820150" cy="963613"/>
          </a:xfrm>
          <a:prstGeom prst="rect">
            <a:avLst/>
          </a:prstGeom>
          <a:noFill/>
          <a:ln w="9525">
            <a:noFill/>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342900" lvl="0" indent="-342900"/>
            <a:r>
              <a:rPr lang="zh-CN" altLang="en-US" sz="2400" dirty="0"/>
              <a:t>引起非线性流水线流水段冲突的启动距离称为</a:t>
            </a:r>
            <a:r>
              <a:rPr lang="zh-CN" altLang="en-US" sz="2400" dirty="0">
                <a:solidFill>
                  <a:srgbClr val="FF0000"/>
                </a:solidFill>
              </a:rPr>
              <a:t>禁止启动距离</a:t>
            </a:r>
            <a:r>
              <a:rPr lang="zh-CN" altLang="en-US" sz="2400" dirty="0"/>
              <a:t>。</a:t>
            </a:r>
            <a:endParaRPr lang="zh-CN" altLang="en-US" sz="2400" dirty="0"/>
          </a:p>
          <a:p>
            <a:pPr marL="342900" lvl="0" indent="-342900"/>
            <a:r>
              <a:rPr lang="zh-CN" altLang="en-US" sz="2400" dirty="0"/>
              <a:t>如下例中启动距离</a:t>
            </a:r>
            <a:r>
              <a:rPr lang="en-US" altLang="zh-CN" sz="2400" dirty="0">
                <a:solidFill>
                  <a:schemeClr val="hlink"/>
                </a:solidFill>
              </a:rPr>
              <a:t>3</a:t>
            </a:r>
            <a:r>
              <a:rPr lang="zh-CN" altLang="en-US" sz="2400" dirty="0"/>
              <a:t>是禁止启动距离</a:t>
            </a:r>
            <a:endParaRPr lang="zh-CN" altLang="en-US" sz="2400" dirty="0"/>
          </a:p>
        </p:txBody>
      </p:sp>
      <p:sp>
        <p:nvSpPr>
          <p:cNvPr id="206967" name="文本框 32"/>
          <p:cNvSpPr txBox="1"/>
          <p:nvPr/>
        </p:nvSpPr>
        <p:spPr>
          <a:xfrm>
            <a:off x="1027113" y="2209800"/>
            <a:ext cx="4840287" cy="46196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spcBef>
                <a:spcPct val="0"/>
              </a:spcBef>
              <a:buClrTx/>
              <a:buFontTx/>
              <a:buNone/>
            </a:pPr>
            <a:r>
              <a:rPr lang="zh-CN" altLang="en-US" sz="2400" dirty="0">
                <a:solidFill>
                  <a:srgbClr val="FF0000"/>
                </a:solidFill>
                <a:latin typeface="Times New Roman" panose="02020603050405020304" pitchFamily="18" charset="0"/>
              </a:rPr>
              <a:t>第</a:t>
            </a:r>
            <a:r>
              <a:rPr lang="en-US" altLang="zh-CN" sz="2400" dirty="0">
                <a:solidFill>
                  <a:srgbClr val="FF0000"/>
                </a:solidFill>
                <a:latin typeface="Times New Roman" panose="02020603050405020304" pitchFamily="18" charset="0"/>
              </a:rPr>
              <a:t>10</a:t>
            </a:r>
            <a:r>
              <a:rPr lang="zh-CN" altLang="en-US" sz="2400" dirty="0">
                <a:solidFill>
                  <a:srgbClr val="FF0000"/>
                </a:solidFill>
                <a:latin typeface="Times New Roman" panose="02020603050405020304" pitchFamily="18" charset="0"/>
              </a:rPr>
              <a:t>拍新任务</a:t>
            </a:r>
            <a:r>
              <a:rPr lang="en-US" altLang="zh-CN" sz="2400" dirty="0">
                <a:solidFill>
                  <a:srgbClr val="FF0000"/>
                </a:solidFill>
                <a:latin typeface="Times New Roman" panose="02020603050405020304" pitchFamily="18" charset="0"/>
              </a:rPr>
              <a:t>X</a:t>
            </a:r>
            <a:r>
              <a:rPr lang="en-US" altLang="zh-CN" sz="2400" baseline="-25000" dirty="0">
                <a:solidFill>
                  <a:srgbClr val="FF0000"/>
                </a:solidFill>
                <a:latin typeface="Times New Roman" panose="02020603050405020304" pitchFamily="18" charset="0"/>
              </a:rPr>
              <a:t>4</a:t>
            </a:r>
            <a:r>
              <a:rPr lang="zh-CN" altLang="en-US" sz="2400" dirty="0">
                <a:solidFill>
                  <a:srgbClr val="FF0000"/>
                </a:solidFill>
                <a:latin typeface="Times New Roman" panose="02020603050405020304" pitchFamily="18" charset="0"/>
              </a:rPr>
              <a:t>进入流水，有冲突</a:t>
            </a:r>
            <a:endParaRPr lang="zh-CN" altLang="en-US" sz="2400" dirty="0">
              <a:solidFill>
                <a:srgbClr val="FF0000"/>
              </a:solidFill>
              <a:latin typeface="Times New Roman" panose="02020603050405020304" pitchFamily="18" charset="0"/>
            </a:endParaRPr>
          </a:p>
        </p:txBody>
      </p:sp>
    </p:spTree>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08898" name="Rectangle 2"/>
          <p:cNvSpPr>
            <a:spLocks noGrp="1"/>
          </p:cNvSpPr>
          <p:nvPr>
            <p:ph type="title" idx="4294967295"/>
          </p:nvPr>
        </p:nvSpPr>
        <p:spPr>
          <a:xfrm>
            <a:off x="590550" y="123825"/>
            <a:ext cx="7848600" cy="609600"/>
          </a:xfrm>
        </p:spPr>
        <p:txBody>
          <a:bodyPr vert="horz" wrap="square" lIns="91440" tIns="45720" rIns="91440" bIns="45720" anchor="b" anchorCtr="0"/>
          <a:p>
            <a:pPr eaLnBrk="1" hangingPunct="1"/>
            <a:r>
              <a:rPr lang="zh-CN" altLang="en-US" dirty="0"/>
              <a:t>非线性流水线的冲突</a:t>
            </a:r>
            <a:endParaRPr lang="zh-CN" altLang="en-US" dirty="0"/>
          </a:p>
        </p:txBody>
      </p:sp>
      <p:sp>
        <p:nvSpPr>
          <p:cNvPr id="208899" name="Text Box 317"/>
          <p:cNvSpPr txBox="1"/>
          <p:nvPr/>
        </p:nvSpPr>
        <p:spPr>
          <a:xfrm>
            <a:off x="2286000" y="5143500"/>
            <a:ext cx="4313238" cy="457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fontAlgn="ctr" hangingPunct="1">
              <a:spcBef>
                <a:spcPct val="0"/>
              </a:spcBef>
              <a:buClr>
                <a:schemeClr val="bg1"/>
              </a:buClr>
              <a:buFontTx/>
              <a:buNone/>
            </a:pPr>
            <a:r>
              <a:rPr lang="zh-CN" altLang="en-US" sz="2400" b="0" dirty="0">
                <a:latin typeface="Tahoma" panose="020B0604030504040204" pitchFamily="34" charset="0"/>
                <a:ea typeface="宋体" panose="02010600030101010101" pitchFamily="2" charset="-122"/>
              </a:rPr>
              <a:t>启动距离为</a:t>
            </a:r>
            <a:r>
              <a:rPr lang="en-US" altLang="zh-CN" sz="2400" b="0" dirty="0">
                <a:latin typeface="Tahoma" panose="020B0604030504040204" pitchFamily="34" charset="0"/>
                <a:ea typeface="宋体" panose="02010600030101010101" pitchFamily="2" charset="-122"/>
              </a:rPr>
              <a:t>2</a:t>
            </a:r>
            <a:r>
              <a:rPr lang="zh-CN" altLang="en-US" sz="2400" b="0" dirty="0">
                <a:latin typeface="Tahoma" panose="020B0604030504040204" pitchFamily="34" charset="0"/>
                <a:ea typeface="宋体" panose="02010600030101010101" pitchFamily="2" charset="-122"/>
              </a:rPr>
              <a:t>的流水线冲突情况</a:t>
            </a:r>
            <a:endParaRPr lang="zh-CN" altLang="en-US" sz="2400" b="0" dirty="0">
              <a:latin typeface="Tahoma" panose="020B0604030504040204" pitchFamily="34" charset="0"/>
              <a:ea typeface="宋体" panose="02010600030101010101" pitchFamily="2" charset="-122"/>
            </a:endParaRPr>
          </a:p>
        </p:txBody>
      </p:sp>
      <p:graphicFrame>
        <p:nvGraphicFramePr>
          <p:cNvPr id="8" name="Group 4"/>
          <p:cNvGraphicFramePr>
            <a:graphicFrameLocks noGrp="1"/>
          </p:cNvGraphicFramePr>
          <p:nvPr/>
        </p:nvGraphicFramePr>
        <p:xfrm>
          <a:off x="1027113" y="2735263"/>
          <a:ext cx="7820026" cy="1822450"/>
        </p:xfrm>
        <a:graphic>
          <a:graphicData uri="http://schemas.openxmlformats.org/drawingml/2006/table">
            <a:tbl>
              <a:tblPr/>
              <a:tblGrid>
                <a:gridCol w="608137"/>
                <a:gridCol w="615933"/>
                <a:gridCol w="611256"/>
                <a:gridCol w="615935"/>
                <a:gridCol w="612815"/>
                <a:gridCol w="612815"/>
                <a:gridCol w="615933"/>
                <a:gridCol w="587867"/>
                <a:gridCol w="587867"/>
                <a:gridCol w="587867"/>
                <a:gridCol w="587867"/>
                <a:gridCol w="587867"/>
                <a:gridCol w="587867"/>
              </a:tblGrid>
              <a:tr h="362590">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a:ln>
                          <a:noFill/>
                        </a:ln>
                        <a:solidFill>
                          <a:srgbClr val="000000"/>
                        </a:solidFill>
                        <a:effectLst/>
                        <a:latin typeface="楷体_GB2312" pitchFamily="49" charset="-122"/>
                        <a:ea typeface="楷体_GB2312" pitchFamily="49" charset="-122"/>
                      </a:endParaRPr>
                    </a:p>
                  </a:txBody>
                  <a:tcPr marL="91438" marR="91438" marT="45727" marB="45727"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a:ln>
                            <a:noFill/>
                          </a:ln>
                          <a:solidFill>
                            <a:srgbClr val="000000"/>
                          </a:solidFill>
                          <a:effectLst/>
                          <a:latin typeface="楷体_GB2312" pitchFamily="49" charset="-122"/>
                          <a:ea typeface="楷体_GB2312" pitchFamily="49" charset="-122"/>
                        </a:rPr>
                        <a:t>1</a:t>
                      </a:r>
                      <a:endParaRPr kumimoji="0" lang="en-US" altLang="zh-CN" sz="1600" b="1" i="0" u="none" strike="noStrike" cap="none" normalizeH="0" baseline="0">
                        <a:ln>
                          <a:noFill/>
                        </a:ln>
                        <a:solidFill>
                          <a:srgbClr val="000000"/>
                        </a:solidFill>
                        <a:effectLst/>
                        <a:latin typeface="楷体_GB2312" pitchFamily="49" charset="-122"/>
                        <a:ea typeface="楷体_GB2312" pitchFamily="49" charset="-122"/>
                      </a:endParaRPr>
                    </a:p>
                  </a:txBody>
                  <a:tcPr marL="91438" marR="91438" marT="45727" marB="4572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a:ln>
                            <a:noFill/>
                          </a:ln>
                          <a:solidFill>
                            <a:srgbClr val="000000"/>
                          </a:solidFill>
                          <a:effectLst/>
                          <a:latin typeface="楷体_GB2312" pitchFamily="49" charset="-122"/>
                          <a:ea typeface="楷体_GB2312" pitchFamily="49" charset="-122"/>
                        </a:rPr>
                        <a:t>2</a:t>
                      </a:r>
                      <a:endParaRPr kumimoji="0" lang="en-US" altLang="zh-CN" sz="1600" b="1" i="0" u="none" strike="noStrike" cap="none" normalizeH="0" baseline="0">
                        <a:ln>
                          <a:noFill/>
                        </a:ln>
                        <a:solidFill>
                          <a:srgbClr val="000000"/>
                        </a:solidFill>
                        <a:effectLst/>
                        <a:latin typeface="楷体_GB2312" pitchFamily="49" charset="-122"/>
                        <a:ea typeface="楷体_GB2312" pitchFamily="49" charset="-122"/>
                      </a:endParaRPr>
                    </a:p>
                  </a:txBody>
                  <a:tcPr marL="91438" marR="91438" marT="45727" marB="4572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a:ln>
                            <a:noFill/>
                          </a:ln>
                          <a:solidFill>
                            <a:srgbClr val="000000"/>
                          </a:solidFill>
                          <a:effectLst/>
                          <a:latin typeface="楷体_GB2312" pitchFamily="49" charset="-122"/>
                          <a:ea typeface="楷体_GB2312" pitchFamily="49" charset="-122"/>
                        </a:rPr>
                        <a:t>3</a:t>
                      </a:r>
                      <a:endParaRPr kumimoji="0" lang="en-US" altLang="zh-CN" sz="1600" b="1" i="0" u="none" strike="noStrike" cap="none" normalizeH="0" baseline="0">
                        <a:ln>
                          <a:noFill/>
                        </a:ln>
                        <a:solidFill>
                          <a:srgbClr val="000000"/>
                        </a:solidFill>
                        <a:effectLst/>
                        <a:latin typeface="楷体_GB2312" pitchFamily="49" charset="-122"/>
                        <a:ea typeface="楷体_GB2312" pitchFamily="49" charset="-122"/>
                      </a:endParaRPr>
                    </a:p>
                  </a:txBody>
                  <a:tcPr marL="91438" marR="91438" marT="45727" marB="4572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a:ln>
                            <a:noFill/>
                          </a:ln>
                          <a:solidFill>
                            <a:srgbClr val="000000"/>
                          </a:solidFill>
                          <a:effectLst/>
                          <a:latin typeface="楷体_GB2312" pitchFamily="49" charset="-122"/>
                          <a:ea typeface="楷体_GB2312" pitchFamily="49" charset="-122"/>
                        </a:rPr>
                        <a:t>4</a:t>
                      </a:r>
                      <a:endParaRPr kumimoji="0" lang="en-US" altLang="zh-CN" sz="1600" b="1" i="0" u="none" strike="noStrike" cap="none" normalizeH="0" baseline="0">
                        <a:ln>
                          <a:noFill/>
                        </a:ln>
                        <a:solidFill>
                          <a:srgbClr val="000000"/>
                        </a:solidFill>
                        <a:effectLst/>
                        <a:latin typeface="楷体_GB2312" pitchFamily="49" charset="-122"/>
                        <a:ea typeface="楷体_GB2312" pitchFamily="49" charset="-122"/>
                      </a:endParaRPr>
                    </a:p>
                  </a:txBody>
                  <a:tcPr marL="91438" marR="91438" marT="45727" marB="4572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a:ln>
                            <a:noFill/>
                          </a:ln>
                          <a:solidFill>
                            <a:srgbClr val="000000"/>
                          </a:solidFill>
                          <a:effectLst/>
                          <a:latin typeface="楷体_GB2312" pitchFamily="49" charset="-122"/>
                          <a:ea typeface="楷体_GB2312" pitchFamily="49" charset="-122"/>
                        </a:rPr>
                        <a:t>5</a:t>
                      </a:r>
                      <a:endParaRPr kumimoji="0" lang="en-US" altLang="zh-CN" sz="1600" b="1" i="0" u="none" strike="noStrike" cap="none" normalizeH="0" baseline="0">
                        <a:ln>
                          <a:noFill/>
                        </a:ln>
                        <a:solidFill>
                          <a:srgbClr val="000000"/>
                        </a:solidFill>
                        <a:effectLst/>
                        <a:latin typeface="楷体_GB2312" pitchFamily="49" charset="-122"/>
                        <a:ea typeface="楷体_GB2312" pitchFamily="49" charset="-122"/>
                      </a:endParaRPr>
                    </a:p>
                  </a:txBody>
                  <a:tcPr marL="91438" marR="91438" marT="45727" marB="4572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a:ln>
                            <a:noFill/>
                          </a:ln>
                          <a:solidFill>
                            <a:srgbClr val="000000"/>
                          </a:solidFill>
                          <a:effectLst/>
                          <a:latin typeface="楷体_GB2312" pitchFamily="49" charset="-122"/>
                          <a:ea typeface="楷体_GB2312" pitchFamily="49" charset="-122"/>
                        </a:rPr>
                        <a:t>6</a:t>
                      </a:r>
                      <a:endParaRPr kumimoji="0" lang="en-US" altLang="zh-CN" sz="1600" b="1" i="0" u="none" strike="noStrike" cap="none" normalizeH="0" baseline="0">
                        <a:ln>
                          <a:noFill/>
                        </a:ln>
                        <a:solidFill>
                          <a:srgbClr val="000000"/>
                        </a:solidFill>
                        <a:effectLst/>
                        <a:latin typeface="楷体_GB2312" pitchFamily="49" charset="-122"/>
                        <a:ea typeface="楷体_GB2312" pitchFamily="49" charset="-122"/>
                      </a:endParaRPr>
                    </a:p>
                  </a:txBody>
                  <a:tcPr marL="91438" marR="91438" marT="45727" marB="4572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7</a:t>
                      </a: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8</a:t>
                      </a: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9</a:t>
                      </a: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10</a:t>
                      </a: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11</a:t>
                      </a: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a:t>
                      </a: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65757">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S1</a:t>
                      </a: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defRPr/>
                      </a:pP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a:t>
                      </a: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64173">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S2</a:t>
                      </a: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defRPr/>
                      </a:pP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a:t>
                      </a: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65757">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S3</a:t>
                      </a: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defRPr/>
                      </a:pP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a:t>
                      </a: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64173">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S4</a:t>
                      </a: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defRPr/>
                      </a:pP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a:t>
                      </a: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
        <p:nvSpPr>
          <p:cNvPr id="208988" name="Text Box 201"/>
          <p:cNvSpPr txBox="1"/>
          <p:nvPr/>
        </p:nvSpPr>
        <p:spPr>
          <a:xfrm>
            <a:off x="590550" y="3217863"/>
            <a:ext cx="390525" cy="100647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fontAlgn="ctr" hangingPunct="1">
              <a:spcBef>
                <a:spcPct val="0"/>
              </a:spcBef>
              <a:buClr>
                <a:schemeClr val="bg1"/>
              </a:buClr>
              <a:buFontTx/>
              <a:buNone/>
            </a:pPr>
            <a:r>
              <a:rPr lang="zh-CN" altLang="en-US" sz="2000" b="0" dirty="0">
                <a:latin typeface="Tahoma" panose="020B0604030504040204" pitchFamily="34" charset="0"/>
                <a:ea typeface="宋体" panose="02010600030101010101" pitchFamily="2" charset="-122"/>
              </a:rPr>
              <a:t>段号 </a:t>
            </a:r>
            <a:r>
              <a:rPr lang="en-US" altLang="zh-CN" sz="2000" b="0" dirty="0">
                <a:latin typeface="Tahoma" panose="020B0604030504040204" pitchFamily="34" charset="0"/>
                <a:ea typeface="宋体" panose="02010600030101010101" pitchFamily="2" charset="-122"/>
              </a:rPr>
              <a:t>k</a:t>
            </a:r>
            <a:endParaRPr lang="en-US" altLang="zh-CN" sz="2000" b="0" dirty="0">
              <a:latin typeface="Tahoma" panose="020B0604030504040204" pitchFamily="34" charset="0"/>
              <a:ea typeface="宋体" panose="02010600030101010101" pitchFamily="2" charset="-122"/>
            </a:endParaRPr>
          </a:p>
        </p:txBody>
      </p:sp>
      <p:sp>
        <p:nvSpPr>
          <p:cNvPr id="3" name="矩形 2"/>
          <p:cNvSpPr/>
          <p:nvPr/>
        </p:nvSpPr>
        <p:spPr bwMode="auto">
          <a:xfrm>
            <a:off x="1638300" y="3114675"/>
            <a:ext cx="604838" cy="350838"/>
          </a:xfrm>
          <a:prstGeom prst="rect">
            <a:avLst/>
          </a:prstGeom>
          <a:solidFill>
            <a:schemeClr val="accent4">
              <a:lumMod val="60000"/>
              <a:lumOff val="40000"/>
            </a:schemeClr>
          </a:solidFill>
          <a:ln w="38100" cap="flat" cmpd="sng" algn="ctr">
            <a:noFill/>
            <a:prstDash val="solid"/>
            <a:round/>
            <a:headEnd type="none" w="med" len="med"/>
            <a:tailEnd type="none" w="med" len="me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mn-cs"/>
              </a:rPr>
              <a:t>X</a:t>
            </a:r>
            <a:r>
              <a:rPr kumimoji="0" lang="en-US" altLang="zh-CN"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rPr>
              <a:t>1</a:t>
            </a:r>
            <a:endParaRPr kumimoji="0" lang="zh-CN" altLang="en-US"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13" name="矩形 12"/>
          <p:cNvSpPr/>
          <p:nvPr/>
        </p:nvSpPr>
        <p:spPr bwMode="auto">
          <a:xfrm>
            <a:off x="2252663" y="3465513"/>
            <a:ext cx="606425" cy="350838"/>
          </a:xfrm>
          <a:prstGeom prst="rect">
            <a:avLst/>
          </a:prstGeom>
          <a:solidFill>
            <a:schemeClr val="accent4">
              <a:lumMod val="60000"/>
              <a:lumOff val="40000"/>
            </a:schemeClr>
          </a:solidFill>
          <a:ln w="38100" cap="flat" cmpd="sng" algn="ctr">
            <a:noFill/>
            <a:prstDash val="solid"/>
            <a:round/>
            <a:headEnd type="none" w="med" len="med"/>
            <a:tailEnd type="none" w="med" len="me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mn-cs"/>
              </a:rPr>
              <a:t>X</a:t>
            </a:r>
            <a:r>
              <a:rPr kumimoji="0" lang="en-US" altLang="zh-CN"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rPr>
              <a:t>1</a:t>
            </a:r>
            <a:endParaRPr kumimoji="0" lang="zh-CN" altLang="en-US"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14" name="矩形 13"/>
          <p:cNvSpPr/>
          <p:nvPr/>
        </p:nvSpPr>
        <p:spPr bwMode="auto">
          <a:xfrm>
            <a:off x="2252663" y="3838575"/>
            <a:ext cx="606425" cy="350838"/>
          </a:xfrm>
          <a:prstGeom prst="rect">
            <a:avLst/>
          </a:prstGeom>
          <a:solidFill>
            <a:schemeClr val="accent4">
              <a:lumMod val="60000"/>
              <a:lumOff val="40000"/>
            </a:schemeClr>
          </a:solidFill>
          <a:ln w="38100" cap="flat" cmpd="sng" algn="ctr">
            <a:noFill/>
            <a:prstDash val="solid"/>
            <a:round/>
            <a:headEnd type="none" w="med" len="med"/>
            <a:tailEnd type="none" w="med" len="me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mn-cs"/>
              </a:rPr>
              <a:t>X</a:t>
            </a:r>
            <a:r>
              <a:rPr kumimoji="0" lang="en-US" altLang="zh-CN"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rPr>
              <a:t>1</a:t>
            </a:r>
            <a:endParaRPr kumimoji="0" lang="zh-CN" altLang="en-US"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15" name="矩形 14"/>
          <p:cNvSpPr/>
          <p:nvPr/>
        </p:nvSpPr>
        <p:spPr bwMode="auto">
          <a:xfrm>
            <a:off x="2874963" y="4211638"/>
            <a:ext cx="606425" cy="350838"/>
          </a:xfrm>
          <a:prstGeom prst="rect">
            <a:avLst/>
          </a:prstGeom>
          <a:solidFill>
            <a:schemeClr val="accent4">
              <a:lumMod val="60000"/>
              <a:lumOff val="40000"/>
            </a:schemeClr>
          </a:solidFill>
          <a:ln w="38100" cap="flat" cmpd="sng" algn="ctr">
            <a:noFill/>
            <a:prstDash val="solid"/>
            <a:round/>
            <a:headEnd type="none" w="med" len="med"/>
            <a:tailEnd type="none" w="med" len="me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mn-cs"/>
              </a:rPr>
              <a:t>X</a:t>
            </a:r>
            <a:r>
              <a:rPr kumimoji="0" lang="en-US" altLang="zh-CN"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rPr>
              <a:t>1</a:t>
            </a:r>
            <a:endParaRPr kumimoji="0" lang="zh-CN" altLang="en-US"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16" name="矩形 15"/>
          <p:cNvSpPr/>
          <p:nvPr/>
        </p:nvSpPr>
        <p:spPr bwMode="auto">
          <a:xfrm>
            <a:off x="3479800" y="3101975"/>
            <a:ext cx="603250" cy="350838"/>
          </a:xfrm>
          <a:prstGeom prst="rect">
            <a:avLst/>
          </a:prstGeom>
          <a:solidFill>
            <a:schemeClr val="accent4">
              <a:lumMod val="60000"/>
              <a:lumOff val="40000"/>
            </a:schemeClr>
          </a:solidFill>
          <a:ln w="38100" cap="flat" cmpd="sng" algn="ctr">
            <a:noFill/>
            <a:prstDash val="solid"/>
            <a:round/>
            <a:headEnd type="none" w="med" len="med"/>
            <a:tailEnd type="none" w="med" len="me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mn-cs"/>
              </a:rPr>
              <a:t>X</a:t>
            </a:r>
            <a:r>
              <a:rPr kumimoji="0" lang="en-US" altLang="zh-CN"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rPr>
              <a:t>1</a:t>
            </a:r>
            <a:endParaRPr kumimoji="0" lang="zh-CN" altLang="en-US"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17" name="矩形 16"/>
          <p:cNvSpPr/>
          <p:nvPr/>
        </p:nvSpPr>
        <p:spPr bwMode="auto">
          <a:xfrm>
            <a:off x="4103688" y="3471863"/>
            <a:ext cx="584200" cy="350838"/>
          </a:xfrm>
          <a:prstGeom prst="rect">
            <a:avLst/>
          </a:prstGeom>
          <a:solidFill>
            <a:schemeClr val="accent4">
              <a:lumMod val="60000"/>
              <a:lumOff val="40000"/>
            </a:schemeClr>
          </a:solidFill>
          <a:ln w="38100" cap="flat" cmpd="sng" algn="ctr">
            <a:noFill/>
            <a:prstDash val="solid"/>
            <a:round/>
            <a:headEnd type="none" w="med" len="med"/>
            <a:tailEnd type="none" w="med" len="me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mn-cs"/>
              </a:rPr>
              <a:t>X</a:t>
            </a:r>
            <a:r>
              <a:rPr kumimoji="0" lang="en-US" altLang="zh-CN"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rPr>
              <a:t>1</a:t>
            </a:r>
            <a:endParaRPr kumimoji="0" lang="zh-CN" altLang="en-US"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18" name="矩形 17"/>
          <p:cNvSpPr/>
          <p:nvPr/>
        </p:nvSpPr>
        <p:spPr bwMode="auto">
          <a:xfrm>
            <a:off x="4710113" y="3838575"/>
            <a:ext cx="604838" cy="350838"/>
          </a:xfrm>
          <a:prstGeom prst="rect">
            <a:avLst/>
          </a:prstGeom>
          <a:solidFill>
            <a:schemeClr val="accent4">
              <a:lumMod val="60000"/>
              <a:lumOff val="40000"/>
            </a:schemeClr>
          </a:solidFill>
          <a:ln w="38100" cap="flat" cmpd="sng" algn="ctr">
            <a:noFill/>
            <a:prstDash val="solid"/>
            <a:round/>
            <a:headEnd type="none" w="med" len="med"/>
            <a:tailEnd type="none" w="med" len="me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mn-cs"/>
              </a:rPr>
              <a:t>X</a:t>
            </a:r>
            <a:r>
              <a:rPr kumimoji="0" lang="en-US" altLang="zh-CN"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rPr>
              <a:t>1</a:t>
            </a:r>
            <a:endParaRPr kumimoji="0" lang="zh-CN" altLang="en-US"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19" name="矩形 18"/>
          <p:cNvSpPr/>
          <p:nvPr/>
        </p:nvSpPr>
        <p:spPr bwMode="auto">
          <a:xfrm>
            <a:off x="5321300" y="3101975"/>
            <a:ext cx="574675" cy="350838"/>
          </a:xfrm>
          <a:prstGeom prst="rect">
            <a:avLst/>
          </a:prstGeom>
          <a:solidFill>
            <a:schemeClr val="accent4">
              <a:lumMod val="60000"/>
              <a:lumOff val="40000"/>
            </a:schemeClr>
          </a:solidFill>
          <a:ln w="38100" cap="flat" cmpd="sng" algn="ctr">
            <a:noFill/>
            <a:prstDash val="solid"/>
            <a:round/>
            <a:headEnd type="none" w="med" len="med"/>
            <a:tailEnd type="none" w="med" len="me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mn-cs"/>
              </a:rPr>
              <a:t>X</a:t>
            </a:r>
            <a:r>
              <a:rPr kumimoji="0" lang="en-US" altLang="zh-CN" sz="16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rPr>
              <a:t>1</a:t>
            </a:r>
            <a:endParaRPr kumimoji="0" lang="zh-CN" altLang="en-US" sz="16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208997" name="矩形 19"/>
          <p:cNvSpPr/>
          <p:nvPr/>
        </p:nvSpPr>
        <p:spPr>
          <a:xfrm>
            <a:off x="2867025" y="3103563"/>
            <a:ext cx="609600" cy="350837"/>
          </a:xfrm>
          <a:prstGeom prst="rect">
            <a:avLst/>
          </a:prstGeom>
          <a:solidFill>
            <a:srgbClr val="99CC00"/>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2</a:t>
            </a:r>
            <a:endParaRPr lang="zh-CN" altLang="en-US" sz="1800" b="0" baseline="-25000" dirty="0">
              <a:latin typeface="Times New Roman" panose="02020603050405020304" pitchFamily="18" charset="0"/>
            </a:endParaRPr>
          </a:p>
        </p:txBody>
      </p:sp>
      <p:sp>
        <p:nvSpPr>
          <p:cNvPr id="208998" name="矩形 20"/>
          <p:cNvSpPr/>
          <p:nvPr/>
        </p:nvSpPr>
        <p:spPr>
          <a:xfrm>
            <a:off x="3468688" y="3473450"/>
            <a:ext cx="614362" cy="350838"/>
          </a:xfrm>
          <a:prstGeom prst="rect">
            <a:avLst/>
          </a:prstGeom>
          <a:solidFill>
            <a:srgbClr val="99CC00"/>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2</a:t>
            </a:r>
            <a:endParaRPr lang="zh-CN" altLang="en-US" sz="1800" b="0" baseline="-25000" dirty="0">
              <a:latin typeface="Times New Roman" panose="02020603050405020304" pitchFamily="18" charset="0"/>
            </a:endParaRPr>
          </a:p>
        </p:txBody>
      </p:sp>
      <p:sp>
        <p:nvSpPr>
          <p:cNvPr id="208999" name="矩形 21"/>
          <p:cNvSpPr/>
          <p:nvPr/>
        </p:nvSpPr>
        <p:spPr>
          <a:xfrm>
            <a:off x="3476625" y="3840163"/>
            <a:ext cx="606425" cy="350837"/>
          </a:xfrm>
          <a:prstGeom prst="rect">
            <a:avLst/>
          </a:prstGeom>
          <a:solidFill>
            <a:srgbClr val="99CC00"/>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2</a:t>
            </a:r>
            <a:endParaRPr lang="zh-CN" altLang="en-US" sz="1800" b="0" baseline="-25000" dirty="0">
              <a:latin typeface="Times New Roman" panose="02020603050405020304" pitchFamily="18" charset="0"/>
            </a:endParaRPr>
          </a:p>
        </p:txBody>
      </p:sp>
      <p:sp>
        <p:nvSpPr>
          <p:cNvPr id="209000" name="矩形 22"/>
          <p:cNvSpPr/>
          <p:nvPr/>
        </p:nvSpPr>
        <p:spPr>
          <a:xfrm>
            <a:off x="4098925" y="4200525"/>
            <a:ext cx="601663" cy="350838"/>
          </a:xfrm>
          <a:prstGeom prst="rect">
            <a:avLst/>
          </a:prstGeom>
          <a:solidFill>
            <a:srgbClr val="99CC00"/>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2</a:t>
            </a:r>
            <a:endParaRPr lang="zh-CN" altLang="en-US" sz="1800" b="0" baseline="-25000" dirty="0">
              <a:latin typeface="Times New Roman" panose="02020603050405020304" pitchFamily="18" charset="0"/>
            </a:endParaRPr>
          </a:p>
        </p:txBody>
      </p:sp>
      <p:sp>
        <p:nvSpPr>
          <p:cNvPr id="209001" name="矩形 23"/>
          <p:cNvSpPr/>
          <p:nvPr/>
        </p:nvSpPr>
        <p:spPr>
          <a:xfrm>
            <a:off x="4714875" y="3101975"/>
            <a:ext cx="600075" cy="350838"/>
          </a:xfrm>
          <a:prstGeom prst="rect">
            <a:avLst/>
          </a:prstGeom>
          <a:solidFill>
            <a:srgbClr val="99CC00"/>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r>
              <a:rPr lang="en-US" altLang="zh-CN" sz="1600" b="0" dirty="0">
                <a:latin typeface="Times New Roman" panose="02020603050405020304" pitchFamily="18" charset="0"/>
              </a:rPr>
              <a:t>X</a:t>
            </a:r>
            <a:r>
              <a:rPr lang="en-US" altLang="zh-CN" sz="1600" b="0" baseline="-25000" dirty="0">
                <a:latin typeface="Times New Roman" panose="02020603050405020304" pitchFamily="18" charset="0"/>
              </a:rPr>
              <a:t>2</a:t>
            </a:r>
            <a:endParaRPr lang="zh-CN" altLang="en-US" sz="1600" b="0" baseline="-25000" dirty="0">
              <a:latin typeface="Times New Roman" panose="02020603050405020304" pitchFamily="18" charset="0"/>
            </a:endParaRPr>
          </a:p>
        </p:txBody>
      </p:sp>
      <p:sp>
        <p:nvSpPr>
          <p:cNvPr id="209002" name="矩形 24"/>
          <p:cNvSpPr/>
          <p:nvPr/>
        </p:nvSpPr>
        <p:spPr>
          <a:xfrm>
            <a:off x="5284788" y="3471863"/>
            <a:ext cx="623887" cy="350837"/>
          </a:xfrm>
          <a:prstGeom prst="rect">
            <a:avLst/>
          </a:prstGeom>
          <a:solidFill>
            <a:srgbClr val="99CC00"/>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2</a:t>
            </a:r>
            <a:endParaRPr lang="zh-CN" altLang="en-US" sz="1800" b="0" baseline="-25000" dirty="0">
              <a:latin typeface="Times New Roman" panose="02020603050405020304" pitchFamily="18" charset="0"/>
            </a:endParaRPr>
          </a:p>
        </p:txBody>
      </p:sp>
      <p:sp>
        <p:nvSpPr>
          <p:cNvPr id="209003" name="矩形 26"/>
          <p:cNvSpPr/>
          <p:nvPr/>
        </p:nvSpPr>
        <p:spPr>
          <a:xfrm>
            <a:off x="6502400" y="3108325"/>
            <a:ext cx="585788" cy="350838"/>
          </a:xfrm>
          <a:prstGeom prst="rect">
            <a:avLst/>
          </a:prstGeom>
          <a:solidFill>
            <a:srgbClr val="99CC00"/>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r>
              <a:rPr lang="en-US" altLang="zh-CN" sz="1600" b="0" dirty="0">
                <a:latin typeface="Times New Roman" panose="02020603050405020304" pitchFamily="18" charset="0"/>
              </a:rPr>
              <a:t>X</a:t>
            </a:r>
            <a:r>
              <a:rPr lang="en-US" altLang="zh-CN" sz="1600" b="0" baseline="-25000" dirty="0">
                <a:latin typeface="Times New Roman" panose="02020603050405020304" pitchFamily="18" charset="0"/>
              </a:rPr>
              <a:t>2</a:t>
            </a:r>
            <a:endParaRPr lang="zh-CN" altLang="en-US" sz="1600" b="0" baseline="-25000" dirty="0">
              <a:latin typeface="Times New Roman" panose="02020603050405020304" pitchFamily="18" charset="0"/>
            </a:endParaRPr>
          </a:p>
        </p:txBody>
      </p:sp>
      <p:sp>
        <p:nvSpPr>
          <p:cNvPr id="209005" name="矩形 36"/>
          <p:cNvSpPr/>
          <p:nvPr/>
        </p:nvSpPr>
        <p:spPr>
          <a:xfrm>
            <a:off x="5895975" y="3836988"/>
            <a:ext cx="604838" cy="350837"/>
          </a:xfrm>
          <a:prstGeom prst="rect">
            <a:avLst/>
          </a:prstGeom>
          <a:solidFill>
            <a:srgbClr val="99CC00"/>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2</a:t>
            </a:r>
            <a:endParaRPr lang="zh-CN" altLang="en-US" sz="1800" b="0" baseline="-25000" dirty="0">
              <a:latin typeface="Times New Roman" panose="02020603050405020304" pitchFamily="18" charset="0"/>
            </a:endParaRPr>
          </a:p>
        </p:txBody>
      </p:sp>
      <p:sp>
        <p:nvSpPr>
          <p:cNvPr id="2" name="Rectangle 3"/>
          <p:cNvSpPr txBox="1"/>
          <p:nvPr/>
        </p:nvSpPr>
        <p:spPr>
          <a:xfrm>
            <a:off x="469900" y="1022350"/>
            <a:ext cx="8820150" cy="963613"/>
          </a:xfrm>
          <a:prstGeom prst="rect">
            <a:avLst/>
          </a:prstGeom>
          <a:noFill/>
          <a:ln w="9525">
            <a:noFill/>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342900" lvl="0" indent="-342900"/>
            <a:r>
              <a:rPr lang="zh-CN" altLang="en-US" sz="2400" dirty="0"/>
              <a:t>引起非线性流水线流水段冲突的启动距离称为</a:t>
            </a:r>
            <a:r>
              <a:rPr lang="zh-CN" altLang="en-US" sz="2400" dirty="0">
                <a:solidFill>
                  <a:srgbClr val="FF0000"/>
                </a:solidFill>
              </a:rPr>
              <a:t>禁止启动距离</a:t>
            </a:r>
            <a:r>
              <a:rPr lang="zh-CN" altLang="en-US" sz="2400" dirty="0"/>
              <a:t>。</a:t>
            </a:r>
            <a:endParaRPr lang="zh-CN" altLang="en-US" sz="2400" dirty="0"/>
          </a:p>
          <a:p>
            <a:pPr marL="342900" lvl="0" indent="-342900"/>
            <a:r>
              <a:rPr lang="zh-CN" altLang="en-US" sz="2400" dirty="0"/>
              <a:t>如下例中启动距离</a:t>
            </a:r>
            <a:r>
              <a:rPr lang="en-US" altLang="zh-CN" sz="2400" dirty="0">
                <a:solidFill>
                  <a:schemeClr val="hlink"/>
                </a:solidFill>
              </a:rPr>
              <a:t>2</a:t>
            </a:r>
            <a:r>
              <a:rPr lang="zh-CN" altLang="en-US" sz="2400" dirty="0"/>
              <a:t>是禁止启动距离</a:t>
            </a:r>
            <a:endParaRPr lang="zh-CN" altLang="en-US" sz="2400" dirty="0"/>
          </a:p>
        </p:txBody>
      </p:sp>
      <p:sp>
        <p:nvSpPr>
          <p:cNvPr id="209006" name="文本框 31"/>
          <p:cNvSpPr txBox="1"/>
          <p:nvPr/>
        </p:nvSpPr>
        <p:spPr>
          <a:xfrm>
            <a:off x="1027113" y="2209800"/>
            <a:ext cx="3448050" cy="46196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spcBef>
                <a:spcPct val="0"/>
              </a:spcBef>
              <a:buClrTx/>
              <a:buFontTx/>
              <a:buNone/>
            </a:pPr>
            <a:r>
              <a:rPr lang="zh-CN" altLang="en-US" sz="2400" dirty="0">
                <a:solidFill>
                  <a:srgbClr val="FF0000"/>
                </a:solidFill>
                <a:latin typeface="Times New Roman" panose="02020603050405020304" pitchFamily="18" charset="0"/>
              </a:rPr>
              <a:t>第</a:t>
            </a:r>
            <a:r>
              <a:rPr lang="en-US" altLang="zh-CN" sz="2400" dirty="0">
                <a:solidFill>
                  <a:srgbClr val="FF0000"/>
                </a:solidFill>
                <a:latin typeface="Times New Roman" panose="02020603050405020304" pitchFamily="18" charset="0"/>
              </a:rPr>
              <a:t>3</a:t>
            </a:r>
            <a:r>
              <a:rPr lang="zh-CN" altLang="en-US" sz="2400" dirty="0">
                <a:solidFill>
                  <a:srgbClr val="FF0000"/>
                </a:solidFill>
                <a:latin typeface="Times New Roman" panose="02020603050405020304" pitchFamily="18" charset="0"/>
              </a:rPr>
              <a:t>拍新任务</a:t>
            </a:r>
            <a:r>
              <a:rPr lang="en-US" altLang="zh-CN" sz="2400" dirty="0">
                <a:solidFill>
                  <a:srgbClr val="FF0000"/>
                </a:solidFill>
                <a:latin typeface="Times New Roman" panose="02020603050405020304" pitchFamily="18" charset="0"/>
              </a:rPr>
              <a:t>X</a:t>
            </a:r>
            <a:r>
              <a:rPr lang="en-US" altLang="zh-CN" sz="2400" baseline="-25000" dirty="0">
                <a:solidFill>
                  <a:srgbClr val="FF0000"/>
                </a:solidFill>
                <a:latin typeface="Times New Roman" panose="02020603050405020304" pitchFamily="18" charset="0"/>
              </a:rPr>
              <a:t>2</a:t>
            </a:r>
            <a:r>
              <a:rPr lang="zh-CN" altLang="en-US" sz="2400" dirty="0">
                <a:solidFill>
                  <a:srgbClr val="FF0000"/>
                </a:solidFill>
                <a:latin typeface="Times New Roman" panose="02020603050405020304" pitchFamily="18" charset="0"/>
              </a:rPr>
              <a:t>进入流水</a:t>
            </a:r>
            <a:endParaRPr lang="zh-CN" altLang="en-US" sz="2400" dirty="0">
              <a:solidFill>
                <a:srgbClr val="FF0000"/>
              </a:solidFill>
              <a:latin typeface="Times New Roman" panose="02020603050405020304"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08997"/>
                                        </p:tgtEl>
                                        <p:attrNameLst>
                                          <p:attrName>style.visibility</p:attrName>
                                        </p:attrNameLst>
                                      </p:cBhvr>
                                      <p:to>
                                        <p:strVal val="visible"/>
                                      </p:to>
                                    </p:set>
                                    <p:anim calcmode="lin" valueType="num">
                                      <p:cBhvr additive="base">
                                        <p:cTn id="7" dur="500" fill="hold"/>
                                        <p:tgtEl>
                                          <p:spTgt spid="208997"/>
                                        </p:tgtEl>
                                        <p:attrNameLst>
                                          <p:attrName>ppt_x</p:attrName>
                                        </p:attrNameLst>
                                      </p:cBhvr>
                                      <p:tavLst>
                                        <p:tav tm="0">
                                          <p:val>
                                            <p:strVal val="#ppt_x"/>
                                          </p:val>
                                        </p:tav>
                                        <p:tav tm="100000">
                                          <p:val>
                                            <p:strVal val="#ppt_x"/>
                                          </p:val>
                                        </p:tav>
                                      </p:tavLst>
                                    </p:anim>
                                    <p:anim calcmode="lin" valueType="num">
                                      <p:cBhvr additive="base">
                                        <p:cTn id="8" dur="500" fill="hold"/>
                                        <p:tgtEl>
                                          <p:spTgt spid="208997"/>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08998"/>
                                        </p:tgtEl>
                                        <p:attrNameLst>
                                          <p:attrName>style.visibility</p:attrName>
                                        </p:attrNameLst>
                                      </p:cBhvr>
                                      <p:to>
                                        <p:strVal val="visible"/>
                                      </p:to>
                                    </p:set>
                                    <p:anim calcmode="lin" valueType="num">
                                      <p:cBhvr additive="base">
                                        <p:cTn id="11" dur="500" fill="hold"/>
                                        <p:tgtEl>
                                          <p:spTgt spid="208998"/>
                                        </p:tgtEl>
                                        <p:attrNameLst>
                                          <p:attrName>ppt_x</p:attrName>
                                        </p:attrNameLst>
                                      </p:cBhvr>
                                      <p:tavLst>
                                        <p:tav tm="0">
                                          <p:val>
                                            <p:strVal val="#ppt_x"/>
                                          </p:val>
                                        </p:tav>
                                        <p:tav tm="100000">
                                          <p:val>
                                            <p:strVal val="#ppt_x"/>
                                          </p:val>
                                        </p:tav>
                                      </p:tavLst>
                                    </p:anim>
                                    <p:anim calcmode="lin" valueType="num">
                                      <p:cBhvr additive="base">
                                        <p:cTn id="12" dur="500" fill="hold"/>
                                        <p:tgtEl>
                                          <p:spTgt spid="208998"/>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208999"/>
                                        </p:tgtEl>
                                        <p:attrNameLst>
                                          <p:attrName>style.visibility</p:attrName>
                                        </p:attrNameLst>
                                      </p:cBhvr>
                                      <p:to>
                                        <p:strVal val="visible"/>
                                      </p:to>
                                    </p:set>
                                    <p:anim calcmode="lin" valueType="num">
                                      <p:cBhvr additive="base">
                                        <p:cTn id="15" dur="500" fill="hold"/>
                                        <p:tgtEl>
                                          <p:spTgt spid="208999"/>
                                        </p:tgtEl>
                                        <p:attrNameLst>
                                          <p:attrName>ppt_x</p:attrName>
                                        </p:attrNameLst>
                                      </p:cBhvr>
                                      <p:tavLst>
                                        <p:tav tm="0">
                                          <p:val>
                                            <p:strVal val="#ppt_x"/>
                                          </p:val>
                                        </p:tav>
                                        <p:tav tm="100000">
                                          <p:val>
                                            <p:strVal val="#ppt_x"/>
                                          </p:val>
                                        </p:tav>
                                      </p:tavLst>
                                    </p:anim>
                                    <p:anim calcmode="lin" valueType="num">
                                      <p:cBhvr additive="base">
                                        <p:cTn id="16" dur="500" fill="hold"/>
                                        <p:tgtEl>
                                          <p:spTgt spid="208999"/>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209000"/>
                                        </p:tgtEl>
                                        <p:attrNameLst>
                                          <p:attrName>style.visibility</p:attrName>
                                        </p:attrNameLst>
                                      </p:cBhvr>
                                      <p:to>
                                        <p:strVal val="visible"/>
                                      </p:to>
                                    </p:set>
                                    <p:anim calcmode="lin" valueType="num">
                                      <p:cBhvr additive="base">
                                        <p:cTn id="19" dur="500" fill="hold"/>
                                        <p:tgtEl>
                                          <p:spTgt spid="209000"/>
                                        </p:tgtEl>
                                        <p:attrNameLst>
                                          <p:attrName>ppt_x</p:attrName>
                                        </p:attrNameLst>
                                      </p:cBhvr>
                                      <p:tavLst>
                                        <p:tav tm="0">
                                          <p:val>
                                            <p:strVal val="#ppt_x"/>
                                          </p:val>
                                        </p:tav>
                                        <p:tav tm="100000">
                                          <p:val>
                                            <p:strVal val="#ppt_x"/>
                                          </p:val>
                                        </p:tav>
                                      </p:tavLst>
                                    </p:anim>
                                    <p:anim calcmode="lin" valueType="num">
                                      <p:cBhvr additive="base">
                                        <p:cTn id="20" dur="500" fill="hold"/>
                                        <p:tgtEl>
                                          <p:spTgt spid="209000"/>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209001"/>
                                        </p:tgtEl>
                                        <p:attrNameLst>
                                          <p:attrName>style.visibility</p:attrName>
                                        </p:attrNameLst>
                                      </p:cBhvr>
                                      <p:to>
                                        <p:strVal val="visible"/>
                                      </p:to>
                                    </p:set>
                                    <p:anim calcmode="lin" valueType="num">
                                      <p:cBhvr additive="base">
                                        <p:cTn id="23" dur="500" fill="hold"/>
                                        <p:tgtEl>
                                          <p:spTgt spid="209001"/>
                                        </p:tgtEl>
                                        <p:attrNameLst>
                                          <p:attrName>ppt_x</p:attrName>
                                        </p:attrNameLst>
                                      </p:cBhvr>
                                      <p:tavLst>
                                        <p:tav tm="0">
                                          <p:val>
                                            <p:strVal val="#ppt_x"/>
                                          </p:val>
                                        </p:tav>
                                        <p:tav tm="100000">
                                          <p:val>
                                            <p:strVal val="#ppt_x"/>
                                          </p:val>
                                        </p:tav>
                                      </p:tavLst>
                                    </p:anim>
                                    <p:anim calcmode="lin" valueType="num">
                                      <p:cBhvr additive="base">
                                        <p:cTn id="24" dur="500" fill="hold"/>
                                        <p:tgtEl>
                                          <p:spTgt spid="209001"/>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209002"/>
                                        </p:tgtEl>
                                        <p:attrNameLst>
                                          <p:attrName>style.visibility</p:attrName>
                                        </p:attrNameLst>
                                      </p:cBhvr>
                                      <p:to>
                                        <p:strVal val="visible"/>
                                      </p:to>
                                    </p:set>
                                    <p:anim calcmode="lin" valueType="num">
                                      <p:cBhvr additive="base">
                                        <p:cTn id="27" dur="500" fill="hold"/>
                                        <p:tgtEl>
                                          <p:spTgt spid="209002"/>
                                        </p:tgtEl>
                                        <p:attrNameLst>
                                          <p:attrName>ppt_x</p:attrName>
                                        </p:attrNameLst>
                                      </p:cBhvr>
                                      <p:tavLst>
                                        <p:tav tm="0">
                                          <p:val>
                                            <p:strVal val="#ppt_x"/>
                                          </p:val>
                                        </p:tav>
                                        <p:tav tm="100000">
                                          <p:val>
                                            <p:strVal val="#ppt_x"/>
                                          </p:val>
                                        </p:tav>
                                      </p:tavLst>
                                    </p:anim>
                                    <p:anim calcmode="lin" valueType="num">
                                      <p:cBhvr additive="base">
                                        <p:cTn id="28" dur="500" fill="hold"/>
                                        <p:tgtEl>
                                          <p:spTgt spid="209002"/>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209005"/>
                                        </p:tgtEl>
                                        <p:attrNameLst>
                                          <p:attrName>style.visibility</p:attrName>
                                        </p:attrNameLst>
                                      </p:cBhvr>
                                      <p:to>
                                        <p:strVal val="visible"/>
                                      </p:to>
                                    </p:set>
                                    <p:anim calcmode="lin" valueType="num">
                                      <p:cBhvr additive="base">
                                        <p:cTn id="31" dur="500" fill="hold"/>
                                        <p:tgtEl>
                                          <p:spTgt spid="209005"/>
                                        </p:tgtEl>
                                        <p:attrNameLst>
                                          <p:attrName>ppt_x</p:attrName>
                                        </p:attrNameLst>
                                      </p:cBhvr>
                                      <p:tavLst>
                                        <p:tav tm="0">
                                          <p:val>
                                            <p:strVal val="#ppt_x"/>
                                          </p:val>
                                        </p:tav>
                                        <p:tav tm="100000">
                                          <p:val>
                                            <p:strVal val="#ppt_x"/>
                                          </p:val>
                                        </p:tav>
                                      </p:tavLst>
                                    </p:anim>
                                    <p:anim calcmode="lin" valueType="num">
                                      <p:cBhvr additive="base">
                                        <p:cTn id="32" dur="500" fill="hold"/>
                                        <p:tgtEl>
                                          <p:spTgt spid="209005"/>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209003"/>
                                        </p:tgtEl>
                                        <p:attrNameLst>
                                          <p:attrName>style.visibility</p:attrName>
                                        </p:attrNameLst>
                                      </p:cBhvr>
                                      <p:to>
                                        <p:strVal val="visible"/>
                                      </p:to>
                                    </p:set>
                                    <p:anim calcmode="lin" valueType="num">
                                      <p:cBhvr additive="base">
                                        <p:cTn id="35" dur="500" fill="hold"/>
                                        <p:tgtEl>
                                          <p:spTgt spid="209003"/>
                                        </p:tgtEl>
                                        <p:attrNameLst>
                                          <p:attrName>ppt_x</p:attrName>
                                        </p:attrNameLst>
                                      </p:cBhvr>
                                      <p:tavLst>
                                        <p:tav tm="0">
                                          <p:val>
                                            <p:strVal val="#ppt_x"/>
                                          </p:val>
                                        </p:tav>
                                        <p:tav tm="100000">
                                          <p:val>
                                            <p:strVal val="#ppt_x"/>
                                          </p:val>
                                        </p:tav>
                                      </p:tavLst>
                                    </p:anim>
                                    <p:anim calcmode="lin" valueType="num">
                                      <p:cBhvr additive="base">
                                        <p:cTn id="36" dur="500" fill="hold"/>
                                        <p:tgtEl>
                                          <p:spTgt spid="20900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8997" grpId="0" animBg="1"/>
      <p:bldP spid="208998" grpId="0" animBg="1"/>
      <p:bldP spid="208999" grpId="0" animBg="1"/>
      <p:bldP spid="209000" grpId="0" animBg="1"/>
      <p:bldP spid="209001" grpId="0" animBg="1"/>
      <p:bldP spid="209002" grpId="0" animBg="1"/>
      <p:bldP spid="209003" grpId="0" animBg="1"/>
      <p:bldP spid="209005" grpId="0" animBg="1"/>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10946" name="Rectangle 2"/>
          <p:cNvSpPr>
            <a:spLocks noGrp="1"/>
          </p:cNvSpPr>
          <p:nvPr>
            <p:ph type="title" idx="4294967295"/>
          </p:nvPr>
        </p:nvSpPr>
        <p:spPr>
          <a:xfrm>
            <a:off x="590550" y="123825"/>
            <a:ext cx="7848600" cy="609600"/>
          </a:xfrm>
        </p:spPr>
        <p:txBody>
          <a:bodyPr vert="horz" wrap="square" lIns="91440" tIns="45720" rIns="91440" bIns="45720" anchor="b" anchorCtr="0"/>
          <a:p>
            <a:pPr eaLnBrk="1" hangingPunct="1"/>
            <a:r>
              <a:rPr lang="zh-CN" altLang="en-US" dirty="0"/>
              <a:t>非线性流水线的冲突</a:t>
            </a:r>
            <a:endParaRPr lang="zh-CN" altLang="en-US" dirty="0"/>
          </a:p>
        </p:txBody>
      </p:sp>
      <p:sp>
        <p:nvSpPr>
          <p:cNvPr id="210947" name="Text Box 317"/>
          <p:cNvSpPr txBox="1"/>
          <p:nvPr/>
        </p:nvSpPr>
        <p:spPr>
          <a:xfrm>
            <a:off x="2286000" y="5143500"/>
            <a:ext cx="4313238" cy="457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fontAlgn="ctr" hangingPunct="1">
              <a:spcBef>
                <a:spcPct val="0"/>
              </a:spcBef>
              <a:buClr>
                <a:schemeClr val="bg1"/>
              </a:buClr>
              <a:buFontTx/>
              <a:buNone/>
            </a:pPr>
            <a:r>
              <a:rPr lang="zh-CN" altLang="en-US" sz="2400" b="0" dirty="0">
                <a:latin typeface="Tahoma" panose="020B0604030504040204" pitchFamily="34" charset="0"/>
                <a:ea typeface="宋体" panose="02010600030101010101" pitchFamily="2" charset="-122"/>
              </a:rPr>
              <a:t>启动距离为</a:t>
            </a:r>
            <a:r>
              <a:rPr lang="en-US" altLang="zh-CN" sz="2400" b="0" dirty="0">
                <a:latin typeface="Tahoma" panose="020B0604030504040204" pitchFamily="34" charset="0"/>
                <a:ea typeface="宋体" panose="02010600030101010101" pitchFamily="2" charset="-122"/>
              </a:rPr>
              <a:t>2</a:t>
            </a:r>
            <a:r>
              <a:rPr lang="zh-CN" altLang="en-US" sz="2400" b="0" dirty="0">
                <a:latin typeface="Tahoma" panose="020B0604030504040204" pitchFamily="34" charset="0"/>
                <a:ea typeface="宋体" panose="02010600030101010101" pitchFamily="2" charset="-122"/>
              </a:rPr>
              <a:t>的流水线冲突情况</a:t>
            </a:r>
            <a:endParaRPr lang="zh-CN" altLang="en-US" sz="2400" b="0" dirty="0">
              <a:latin typeface="Tahoma" panose="020B0604030504040204" pitchFamily="34" charset="0"/>
              <a:ea typeface="宋体" panose="02010600030101010101" pitchFamily="2" charset="-122"/>
            </a:endParaRPr>
          </a:p>
        </p:txBody>
      </p:sp>
      <p:graphicFrame>
        <p:nvGraphicFramePr>
          <p:cNvPr id="8" name="Group 4"/>
          <p:cNvGraphicFramePr>
            <a:graphicFrameLocks noGrp="1"/>
          </p:cNvGraphicFramePr>
          <p:nvPr/>
        </p:nvGraphicFramePr>
        <p:xfrm>
          <a:off x="1027113" y="2735263"/>
          <a:ext cx="7820026" cy="1822450"/>
        </p:xfrm>
        <a:graphic>
          <a:graphicData uri="http://schemas.openxmlformats.org/drawingml/2006/table">
            <a:tbl>
              <a:tblPr/>
              <a:tblGrid>
                <a:gridCol w="608137"/>
                <a:gridCol w="615933"/>
                <a:gridCol w="611256"/>
                <a:gridCol w="615935"/>
                <a:gridCol w="612815"/>
                <a:gridCol w="612815"/>
                <a:gridCol w="615933"/>
                <a:gridCol w="587867"/>
                <a:gridCol w="587867"/>
                <a:gridCol w="587867"/>
                <a:gridCol w="587867"/>
                <a:gridCol w="587867"/>
                <a:gridCol w="587867"/>
              </a:tblGrid>
              <a:tr h="362590">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a:ln>
                          <a:noFill/>
                        </a:ln>
                        <a:solidFill>
                          <a:srgbClr val="000000"/>
                        </a:solidFill>
                        <a:effectLst/>
                        <a:latin typeface="楷体_GB2312" pitchFamily="49" charset="-122"/>
                        <a:ea typeface="楷体_GB2312" pitchFamily="49" charset="-122"/>
                      </a:endParaRPr>
                    </a:p>
                  </a:txBody>
                  <a:tcPr marL="91438" marR="91438" marT="45727" marB="45727"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a:ln>
                            <a:noFill/>
                          </a:ln>
                          <a:solidFill>
                            <a:srgbClr val="000000"/>
                          </a:solidFill>
                          <a:effectLst/>
                          <a:latin typeface="楷体_GB2312" pitchFamily="49" charset="-122"/>
                          <a:ea typeface="楷体_GB2312" pitchFamily="49" charset="-122"/>
                        </a:rPr>
                        <a:t>1</a:t>
                      </a:r>
                      <a:endParaRPr kumimoji="0" lang="en-US" altLang="zh-CN" sz="1600" b="1" i="0" u="none" strike="noStrike" cap="none" normalizeH="0" baseline="0">
                        <a:ln>
                          <a:noFill/>
                        </a:ln>
                        <a:solidFill>
                          <a:srgbClr val="000000"/>
                        </a:solidFill>
                        <a:effectLst/>
                        <a:latin typeface="楷体_GB2312" pitchFamily="49" charset="-122"/>
                        <a:ea typeface="楷体_GB2312" pitchFamily="49" charset="-122"/>
                      </a:endParaRPr>
                    </a:p>
                  </a:txBody>
                  <a:tcPr marL="91438" marR="91438" marT="45727" marB="4572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a:ln>
                            <a:noFill/>
                          </a:ln>
                          <a:solidFill>
                            <a:srgbClr val="000000"/>
                          </a:solidFill>
                          <a:effectLst/>
                          <a:latin typeface="楷体_GB2312" pitchFamily="49" charset="-122"/>
                          <a:ea typeface="楷体_GB2312" pitchFamily="49" charset="-122"/>
                        </a:rPr>
                        <a:t>2</a:t>
                      </a:r>
                      <a:endParaRPr kumimoji="0" lang="en-US" altLang="zh-CN" sz="1600" b="1" i="0" u="none" strike="noStrike" cap="none" normalizeH="0" baseline="0">
                        <a:ln>
                          <a:noFill/>
                        </a:ln>
                        <a:solidFill>
                          <a:srgbClr val="000000"/>
                        </a:solidFill>
                        <a:effectLst/>
                        <a:latin typeface="楷体_GB2312" pitchFamily="49" charset="-122"/>
                        <a:ea typeface="楷体_GB2312" pitchFamily="49" charset="-122"/>
                      </a:endParaRPr>
                    </a:p>
                  </a:txBody>
                  <a:tcPr marL="91438" marR="91438" marT="45727" marB="4572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a:ln>
                            <a:noFill/>
                          </a:ln>
                          <a:solidFill>
                            <a:srgbClr val="000000"/>
                          </a:solidFill>
                          <a:effectLst/>
                          <a:latin typeface="楷体_GB2312" pitchFamily="49" charset="-122"/>
                          <a:ea typeface="楷体_GB2312" pitchFamily="49" charset="-122"/>
                        </a:rPr>
                        <a:t>3</a:t>
                      </a:r>
                      <a:endParaRPr kumimoji="0" lang="en-US" altLang="zh-CN" sz="1600" b="1" i="0" u="none" strike="noStrike" cap="none" normalizeH="0" baseline="0">
                        <a:ln>
                          <a:noFill/>
                        </a:ln>
                        <a:solidFill>
                          <a:srgbClr val="000000"/>
                        </a:solidFill>
                        <a:effectLst/>
                        <a:latin typeface="楷体_GB2312" pitchFamily="49" charset="-122"/>
                        <a:ea typeface="楷体_GB2312" pitchFamily="49" charset="-122"/>
                      </a:endParaRPr>
                    </a:p>
                  </a:txBody>
                  <a:tcPr marL="91438" marR="91438" marT="45727" marB="4572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a:ln>
                            <a:noFill/>
                          </a:ln>
                          <a:solidFill>
                            <a:srgbClr val="000000"/>
                          </a:solidFill>
                          <a:effectLst/>
                          <a:latin typeface="楷体_GB2312" pitchFamily="49" charset="-122"/>
                          <a:ea typeface="楷体_GB2312" pitchFamily="49" charset="-122"/>
                        </a:rPr>
                        <a:t>4</a:t>
                      </a:r>
                      <a:endParaRPr kumimoji="0" lang="en-US" altLang="zh-CN" sz="1600" b="1" i="0" u="none" strike="noStrike" cap="none" normalizeH="0" baseline="0">
                        <a:ln>
                          <a:noFill/>
                        </a:ln>
                        <a:solidFill>
                          <a:srgbClr val="000000"/>
                        </a:solidFill>
                        <a:effectLst/>
                        <a:latin typeface="楷体_GB2312" pitchFamily="49" charset="-122"/>
                        <a:ea typeface="楷体_GB2312" pitchFamily="49" charset="-122"/>
                      </a:endParaRPr>
                    </a:p>
                  </a:txBody>
                  <a:tcPr marL="91438" marR="91438" marT="45727" marB="4572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a:ln>
                            <a:noFill/>
                          </a:ln>
                          <a:solidFill>
                            <a:srgbClr val="000000"/>
                          </a:solidFill>
                          <a:effectLst/>
                          <a:latin typeface="楷体_GB2312" pitchFamily="49" charset="-122"/>
                          <a:ea typeface="楷体_GB2312" pitchFamily="49" charset="-122"/>
                        </a:rPr>
                        <a:t>5</a:t>
                      </a:r>
                      <a:endParaRPr kumimoji="0" lang="en-US" altLang="zh-CN" sz="1600" b="1" i="0" u="none" strike="noStrike" cap="none" normalizeH="0" baseline="0">
                        <a:ln>
                          <a:noFill/>
                        </a:ln>
                        <a:solidFill>
                          <a:srgbClr val="000000"/>
                        </a:solidFill>
                        <a:effectLst/>
                        <a:latin typeface="楷体_GB2312" pitchFamily="49" charset="-122"/>
                        <a:ea typeface="楷体_GB2312" pitchFamily="49" charset="-122"/>
                      </a:endParaRPr>
                    </a:p>
                  </a:txBody>
                  <a:tcPr marL="91438" marR="91438" marT="45727" marB="4572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a:ln>
                            <a:noFill/>
                          </a:ln>
                          <a:solidFill>
                            <a:srgbClr val="000000"/>
                          </a:solidFill>
                          <a:effectLst/>
                          <a:latin typeface="楷体_GB2312" pitchFamily="49" charset="-122"/>
                          <a:ea typeface="楷体_GB2312" pitchFamily="49" charset="-122"/>
                        </a:rPr>
                        <a:t>6</a:t>
                      </a:r>
                      <a:endParaRPr kumimoji="0" lang="en-US" altLang="zh-CN" sz="1600" b="1" i="0" u="none" strike="noStrike" cap="none" normalizeH="0" baseline="0">
                        <a:ln>
                          <a:noFill/>
                        </a:ln>
                        <a:solidFill>
                          <a:srgbClr val="000000"/>
                        </a:solidFill>
                        <a:effectLst/>
                        <a:latin typeface="楷体_GB2312" pitchFamily="49" charset="-122"/>
                        <a:ea typeface="楷体_GB2312" pitchFamily="49" charset="-122"/>
                      </a:endParaRPr>
                    </a:p>
                  </a:txBody>
                  <a:tcPr marL="91438" marR="91438" marT="45727" marB="4572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7</a:t>
                      </a: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8</a:t>
                      </a: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9</a:t>
                      </a: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10</a:t>
                      </a: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11</a:t>
                      </a: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a:t>
                      </a: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65757">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S1</a:t>
                      </a: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defRPr/>
                      </a:pP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a:t>
                      </a: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64173">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S2</a:t>
                      </a: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defRPr/>
                      </a:pP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a:t>
                      </a: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65757">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S3</a:t>
                      </a: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defRPr/>
                      </a:pP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a:t>
                      </a: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64173">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S4</a:t>
                      </a: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defRPr/>
                      </a:pP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a:t>
                      </a: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
        <p:nvSpPr>
          <p:cNvPr id="211036" name="Text Box 201"/>
          <p:cNvSpPr txBox="1"/>
          <p:nvPr/>
        </p:nvSpPr>
        <p:spPr>
          <a:xfrm>
            <a:off x="590550" y="3217863"/>
            <a:ext cx="390525" cy="100647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fontAlgn="ctr" hangingPunct="1">
              <a:spcBef>
                <a:spcPct val="0"/>
              </a:spcBef>
              <a:buClr>
                <a:schemeClr val="bg1"/>
              </a:buClr>
              <a:buFontTx/>
              <a:buNone/>
            </a:pPr>
            <a:r>
              <a:rPr lang="zh-CN" altLang="en-US" sz="2000" b="0" dirty="0">
                <a:latin typeface="Tahoma" panose="020B0604030504040204" pitchFamily="34" charset="0"/>
                <a:ea typeface="宋体" panose="02010600030101010101" pitchFamily="2" charset="-122"/>
              </a:rPr>
              <a:t>段号 </a:t>
            </a:r>
            <a:r>
              <a:rPr lang="en-US" altLang="zh-CN" sz="2000" b="0" dirty="0">
                <a:latin typeface="Tahoma" panose="020B0604030504040204" pitchFamily="34" charset="0"/>
                <a:ea typeface="宋体" panose="02010600030101010101" pitchFamily="2" charset="-122"/>
              </a:rPr>
              <a:t>k</a:t>
            </a:r>
            <a:endParaRPr lang="en-US" altLang="zh-CN" sz="2000" b="0" dirty="0">
              <a:latin typeface="Tahoma" panose="020B0604030504040204" pitchFamily="34" charset="0"/>
              <a:ea typeface="宋体" panose="02010600030101010101" pitchFamily="2" charset="-122"/>
            </a:endParaRPr>
          </a:p>
        </p:txBody>
      </p:sp>
      <p:sp>
        <p:nvSpPr>
          <p:cNvPr id="3" name="矩形 2"/>
          <p:cNvSpPr/>
          <p:nvPr/>
        </p:nvSpPr>
        <p:spPr bwMode="auto">
          <a:xfrm>
            <a:off x="1638300" y="3114675"/>
            <a:ext cx="604838" cy="350838"/>
          </a:xfrm>
          <a:prstGeom prst="rect">
            <a:avLst/>
          </a:prstGeom>
          <a:solidFill>
            <a:schemeClr val="accent4">
              <a:lumMod val="60000"/>
              <a:lumOff val="40000"/>
            </a:schemeClr>
          </a:solidFill>
          <a:ln w="38100" cap="flat" cmpd="sng" algn="ctr">
            <a:noFill/>
            <a:prstDash val="solid"/>
            <a:round/>
            <a:headEnd type="none" w="med" len="med"/>
            <a:tailEnd type="none" w="med" len="me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mn-cs"/>
              </a:rPr>
              <a:t>X</a:t>
            </a:r>
            <a:r>
              <a:rPr kumimoji="0" lang="en-US" altLang="zh-CN"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rPr>
              <a:t>1</a:t>
            </a:r>
            <a:endParaRPr kumimoji="0" lang="zh-CN" altLang="en-US"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13" name="矩形 12"/>
          <p:cNvSpPr/>
          <p:nvPr/>
        </p:nvSpPr>
        <p:spPr bwMode="auto">
          <a:xfrm>
            <a:off x="2252663" y="3465513"/>
            <a:ext cx="606425" cy="350838"/>
          </a:xfrm>
          <a:prstGeom prst="rect">
            <a:avLst/>
          </a:prstGeom>
          <a:solidFill>
            <a:schemeClr val="accent4">
              <a:lumMod val="60000"/>
              <a:lumOff val="40000"/>
            </a:schemeClr>
          </a:solidFill>
          <a:ln w="38100" cap="flat" cmpd="sng" algn="ctr">
            <a:noFill/>
            <a:prstDash val="solid"/>
            <a:round/>
            <a:headEnd type="none" w="med" len="med"/>
            <a:tailEnd type="none" w="med" len="me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mn-cs"/>
              </a:rPr>
              <a:t>X</a:t>
            </a:r>
            <a:r>
              <a:rPr kumimoji="0" lang="en-US" altLang="zh-CN"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rPr>
              <a:t>1</a:t>
            </a:r>
            <a:endParaRPr kumimoji="0" lang="zh-CN" altLang="en-US"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14" name="矩形 13"/>
          <p:cNvSpPr/>
          <p:nvPr/>
        </p:nvSpPr>
        <p:spPr bwMode="auto">
          <a:xfrm>
            <a:off x="2252663" y="3838575"/>
            <a:ext cx="606425" cy="350838"/>
          </a:xfrm>
          <a:prstGeom prst="rect">
            <a:avLst/>
          </a:prstGeom>
          <a:solidFill>
            <a:schemeClr val="accent4">
              <a:lumMod val="60000"/>
              <a:lumOff val="40000"/>
            </a:schemeClr>
          </a:solidFill>
          <a:ln w="38100" cap="flat" cmpd="sng" algn="ctr">
            <a:noFill/>
            <a:prstDash val="solid"/>
            <a:round/>
            <a:headEnd type="none" w="med" len="med"/>
            <a:tailEnd type="none" w="med" len="me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mn-cs"/>
              </a:rPr>
              <a:t>X</a:t>
            </a:r>
            <a:r>
              <a:rPr kumimoji="0" lang="en-US" altLang="zh-CN"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rPr>
              <a:t>1</a:t>
            </a:r>
            <a:endParaRPr kumimoji="0" lang="zh-CN" altLang="en-US"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15" name="矩形 14"/>
          <p:cNvSpPr/>
          <p:nvPr/>
        </p:nvSpPr>
        <p:spPr bwMode="auto">
          <a:xfrm>
            <a:off x="2874963" y="4211638"/>
            <a:ext cx="606425" cy="350838"/>
          </a:xfrm>
          <a:prstGeom prst="rect">
            <a:avLst/>
          </a:prstGeom>
          <a:solidFill>
            <a:schemeClr val="accent4">
              <a:lumMod val="60000"/>
              <a:lumOff val="40000"/>
            </a:schemeClr>
          </a:solidFill>
          <a:ln w="38100" cap="flat" cmpd="sng" algn="ctr">
            <a:noFill/>
            <a:prstDash val="solid"/>
            <a:round/>
            <a:headEnd type="none" w="med" len="med"/>
            <a:tailEnd type="none" w="med" len="me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mn-cs"/>
              </a:rPr>
              <a:t>X</a:t>
            </a:r>
            <a:r>
              <a:rPr kumimoji="0" lang="en-US" altLang="zh-CN"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rPr>
              <a:t>1</a:t>
            </a:r>
            <a:endParaRPr kumimoji="0" lang="zh-CN" altLang="en-US"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16" name="矩形 15"/>
          <p:cNvSpPr/>
          <p:nvPr/>
        </p:nvSpPr>
        <p:spPr bwMode="auto">
          <a:xfrm>
            <a:off x="3479800" y="3101975"/>
            <a:ext cx="603250" cy="350838"/>
          </a:xfrm>
          <a:prstGeom prst="rect">
            <a:avLst/>
          </a:prstGeom>
          <a:solidFill>
            <a:schemeClr val="accent4">
              <a:lumMod val="60000"/>
              <a:lumOff val="40000"/>
            </a:schemeClr>
          </a:solidFill>
          <a:ln w="38100" cap="flat" cmpd="sng" algn="ctr">
            <a:noFill/>
            <a:prstDash val="solid"/>
            <a:round/>
            <a:headEnd type="none" w="med" len="med"/>
            <a:tailEnd type="none" w="med" len="me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mn-cs"/>
              </a:rPr>
              <a:t>X</a:t>
            </a:r>
            <a:r>
              <a:rPr kumimoji="0" lang="en-US" altLang="zh-CN"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rPr>
              <a:t>1</a:t>
            </a:r>
            <a:endParaRPr kumimoji="0" lang="zh-CN" altLang="en-US"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17" name="矩形 16"/>
          <p:cNvSpPr/>
          <p:nvPr/>
        </p:nvSpPr>
        <p:spPr bwMode="auto">
          <a:xfrm>
            <a:off x="4103688" y="3471863"/>
            <a:ext cx="584200" cy="350838"/>
          </a:xfrm>
          <a:prstGeom prst="rect">
            <a:avLst/>
          </a:prstGeom>
          <a:solidFill>
            <a:schemeClr val="accent4">
              <a:lumMod val="60000"/>
              <a:lumOff val="40000"/>
            </a:schemeClr>
          </a:solidFill>
          <a:ln w="38100" cap="flat" cmpd="sng" algn="ctr">
            <a:noFill/>
            <a:prstDash val="solid"/>
            <a:round/>
            <a:headEnd type="none" w="med" len="med"/>
            <a:tailEnd type="none" w="med" len="me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mn-cs"/>
              </a:rPr>
              <a:t>X</a:t>
            </a:r>
            <a:r>
              <a:rPr kumimoji="0" lang="en-US" altLang="zh-CN"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rPr>
              <a:t>1</a:t>
            </a:r>
            <a:endParaRPr kumimoji="0" lang="zh-CN" altLang="en-US"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18" name="矩形 17"/>
          <p:cNvSpPr/>
          <p:nvPr/>
        </p:nvSpPr>
        <p:spPr bwMode="auto">
          <a:xfrm>
            <a:off x="4710113" y="3838575"/>
            <a:ext cx="604838" cy="350838"/>
          </a:xfrm>
          <a:prstGeom prst="rect">
            <a:avLst/>
          </a:prstGeom>
          <a:solidFill>
            <a:schemeClr val="accent4">
              <a:lumMod val="60000"/>
              <a:lumOff val="40000"/>
            </a:schemeClr>
          </a:solidFill>
          <a:ln w="38100" cap="flat" cmpd="sng" algn="ctr">
            <a:noFill/>
            <a:prstDash val="solid"/>
            <a:round/>
            <a:headEnd type="none" w="med" len="med"/>
            <a:tailEnd type="none" w="med" len="me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mn-cs"/>
              </a:rPr>
              <a:t>X</a:t>
            </a:r>
            <a:r>
              <a:rPr kumimoji="0" lang="en-US" altLang="zh-CN"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rPr>
              <a:t>1</a:t>
            </a:r>
            <a:endParaRPr kumimoji="0" lang="zh-CN" altLang="en-US"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19" name="矩形 18"/>
          <p:cNvSpPr/>
          <p:nvPr/>
        </p:nvSpPr>
        <p:spPr bwMode="auto">
          <a:xfrm>
            <a:off x="5321300" y="3101975"/>
            <a:ext cx="563563" cy="350838"/>
          </a:xfrm>
          <a:prstGeom prst="rect">
            <a:avLst/>
          </a:prstGeom>
          <a:solidFill>
            <a:schemeClr val="accent4">
              <a:lumMod val="60000"/>
              <a:lumOff val="40000"/>
            </a:schemeClr>
          </a:solidFill>
          <a:ln w="38100" cap="flat" cmpd="sng" algn="ctr">
            <a:noFill/>
            <a:prstDash val="solid"/>
            <a:round/>
            <a:headEnd type="none" w="med" len="med"/>
            <a:tailEnd type="none" w="med" len="me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mn-cs"/>
              </a:rPr>
              <a:t>X</a:t>
            </a:r>
            <a:r>
              <a:rPr kumimoji="0" lang="en-US" altLang="zh-CN" sz="16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rPr>
              <a:t>1</a:t>
            </a:r>
            <a:endParaRPr kumimoji="0" lang="zh-CN" altLang="en-US" sz="16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211045" name="矩形 19"/>
          <p:cNvSpPr/>
          <p:nvPr/>
        </p:nvSpPr>
        <p:spPr>
          <a:xfrm>
            <a:off x="2867025" y="3103563"/>
            <a:ext cx="609600" cy="350837"/>
          </a:xfrm>
          <a:prstGeom prst="rect">
            <a:avLst/>
          </a:prstGeom>
          <a:solidFill>
            <a:srgbClr val="99CC00"/>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2</a:t>
            </a:r>
            <a:endParaRPr lang="zh-CN" altLang="en-US" sz="1800" b="0" baseline="-25000" dirty="0">
              <a:latin typeface="Times New Roman" panose="02020603050405020304" pitchFamily="18" charset="0"/>
            </a:endParaRPr>
          </a:p>
        </p:txBody>
      </p:sp>
      <p:sp>
        <p:nvSpPr>
          <p:cNvPr id="211046" name="矩形 20"/>
          <p:cNvSpPr/>
          <p:nvPr/>
        </p:nvSpPr>
        <p:spPr>
          <a:xfrm>
            <a:off x="3468688" y="3473450"/>
            <a:ext cx="614362" cy="350838"/>
          </a:xfrm>
          <a:prstGeom prst="rect">
            <a:avLst/>
          </a:prstGeom>
          <a:solidFill>
            <a:srgbClr val="99CC00"/>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2</a:t>
            </a:r>
            <a:endParaRPr lang="zh-CN" altLang="en-US" sz="1800" b="0" baseline="-25000" dirty="0">
              <a:latin typeface="Times New Roman" panose="02020603050405020304" pitchFamily="18" charset="0"/>
            </a:endParaRPr>
          </a:p>
        </p:txBody>
      </p:sp>
      <p:sp>
        <p:nvSpPr>
          <p:cNvPr id="211047" name="矩形 21"/>
          <p:cNvSpPr/>
          <p:nvPr/>
        </p:nvSpPr>
        <p:spPr>
          <a:xfrm>
            <a:off x="3476625" y="3840163"/>
            <a:ext cx="606425" cy="350837"/>
          </a:xfrm>
          <a:prstGeom prst="rect">
            <a:avLst/>
          </a:prstGeom>
          <a:solidFill>
            <a:srgbClr val="99CC00"/>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2</a:t>
            </a:r>
            <a:endParaRPr lang="zh-CN" altLang="en-US" sz="1800" b="0" baseline="-25000" dirty="0">
              <a:latin typeface="Times New Roman" panose="02020603050405020304" pitchFamily="18" charset="0"/>
            </a:endParaRPr>
          </a:p>
        </p:txBody>
      </p:sp>
      <p:sp>
        <p:nvSpPr>
          <p:cNvPr id="211048" name="矩形 22"/>
          <p:cNvSpPr/>
          <p:nvPr/>
        </p:nvSpPr>
        <p:spPr>
          <a:xfrm>
            <a:off x="4098925" y="4200525"/>
            <a:ext cx="601663" cy="350838"/>
          </a:xfrm>
          <a:prstGeom prst="rect">
            <a:avLst/>
          </a:prstGeom>
          <a:solidFill>
            <a:srgbClr val="99CC00"/>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2</a:t>
            </a:r>
            <a:endParaRPr lang="zh-CN" altLang="en-US" sz="1800" b="0" baseline="-25000" dirty="0">
              <a:latin typeface="Times New Roman" panose="02020603050405020304" pitchFamily="18" charset="0"/>
            </a:endParaRPr>
          </a:p>
        </p:txBody>
      </p:sp>
      <p:sp>
        <p:nvSpPr>
          <p:cNvPr id="211049" name="矩形 23"/>
          <p:cNvSpPr/>
          <p:nvPr/>
        </p:nvSpPr>
        <p:spPr>
          <a:xfrm>
            <a:off x="4714875" y="3101975"/>
            <a:ext cx="600075" cy="350838"/>
          </a:xfrm>
          <a:prstGeom prst="rect">
            <a:avLst/>
          </a:prstGeom>
          <a:solidFill>
            <a:srgbClr val="99CC00"/>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r>
              <a:rPr lang="en-US" altLang="zh-CN" sz="1600" b="0" dirty="0">
                <a:latin typeface="Times New Roman" panose="02020603050405020304" pitchFamily="18" charset="0"/>
              </a:rPr>
              <a:t>X</a:t>
            </a:r>
            <a:r>
              <a:rPr lang="en-US" altLang="zh-CN" sz="1600" b="0" baseline="-25000" dirty="0">
                <a:latin typeface="Times New Roman" panose="02020603050405020304" pitchFamily="18" charset="0"/>
              </a:rPr>
              <a:t>2</a:t>
            </a:r>
            <a:endParaRPr lang="zh-CN" altLang="en-US" sz="1600" b="0" baseline="-25000" dirty="0">
              <a:latin typeface="Times New Roman" panose="02020603050405020304" pitchFamily="18" charset="0"/>
            </a:endParaRPr>
          </a:p>
        </p:txBody>
      </p:sp>
      <p:sp>
        <p:nvSpPr>
          <p:cNvPr id="211050" name="矩形 24"/>
          <p:cNvSpPr/>
          <p:nvPr/>
        </p:nvSpPr>
        <p:spPr>
          <a:xfrm>
            <a:off x="5314950" y="3471863"/>
            <a:ext cx="593725" cy="350837"/>
          </a:xfrm>
          <a:prstGeom prst="rect">
            <a:avLst/>
          </a:prstGeom>
          <a:solidFill>
            <a:srgbClr val="99CC00"/>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2</a:t>
            </a:r>
            <a:endParaRPr lang="zh-CN" altLang="en-US" sz="1800" b="0" baseline="-25000" dirty="0">
              <a:latin typeface="Times New Roman" panose="02020603050405020304" pitchFamily="18" charset="0"/>
            </a:endParaRPr>
          </a:p>
        </p:txBody>
      </p:sp>
      <p:sp>
        <p:nvSpPr>
          <p:cNvPr id="211051" name="矩形 26"/>
          <p:cNvSpPr/>
          <p:nvPr/>
        </p:nvSpPr>
        <p:spPr>
          <a:xfrm>
            <a:off x="6502400" y="3108325"/>
            <a:ext cx="585788" cy="350838"/>
          </a:xfrm>
          <a:prstGeom prst="rect">
            <a:avLst/>
          </a:prstGeom>
          <a:solidFill>
            <a:srgbClr val="99CC00"/>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r>
              <a:rPr lang="en-US" altLang="zh-CN" sz="1600" b="0" dirty="0">
                <a:latin typeface="Times New Roman" panose="02020603050405020304" pitchFamily="18" charset="0"/>
              </a:rPr>
              <a:t>X</a:t>
            </a:r>
            <a:r>
              <a:rPr lang="en-US" altLang="zh-CN" sz="1600" b="0" baseline="-25000" dirty="0">
                <a:latin typeface="Times New Roman" panose="02020603050405020304" pitchFamily="18" charset="0"/>
              </a:rPr>
              <a:t>2</a:t>
            </a:r>
            <a:endParaRPr lang="zh-CN" altLang="en-US" sz="1600" b="0" baseline="-25000" dirty="0">
              <a:latin typeface="Times New Roman" panose="02020603050405020304" pitchFamily="18" charset="0"/>
            </a:endParaRPr>
          </a:p>
        </p:txBody>
      </p:sp>
      <p:sp>
        <p:nvSpPr>
          <p:cNvPr id="211052" name="矩形 27"/>
          <p:cNvSpPr/>
          <p:nvPr/>
        </p:nvSpPr>
        <p:spPr>
          <a:xfrm>
            <a:off x="4089400" y="3108325"/>
            <a:ext cx="625475" cy="352425"/>
          </a:xfrm>
          <a:prstGeom prst="rect">
            <a:avLst/>
          </a:prstGeom>
          <a:solidFill>
            <a:srgbClr val="CC99FF"/>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r>
              <a:rPr lang="en-US" altLang="zh-CN" sz="1600" b="0" dirty="0">
                <a:latin typeface="Times New Roman" panose="02020603050405020304" pitchFamily="18" charset="0"/>
              </a:rPr>
              <a:t>X</a:t>
            </a:r>
            <a:r>
              <a:rPr lang="en-US" altLang="zh-CN" sz="1600" b="0" baseline="-25000" dirty="0">
                <a:latin typeface="Times New Roman" panose="02020603050405020304" pitchFamily="18" charset="0"/>
              </a:rPr>
              <a:t>3</a:t>
            </a:r>
            <a:endParaRPr lang="zh-CN" altLang="en-US" sz="1600" b="0" baseline="-25000" dirty="0">
              <a:latin typeface="Times New Roman" panose="02020603050405020304" pitchFamily="18" charset="0"/>
            </a:endParaRPr>
          </a:p>
        </p:txBody>
      </p:sp>
      <p:sp>
        <p:nvSpPr>
          <p:cNvPr id="211053" name="矩形 28"/>
          <p:cNvSpPr/>
          <p:nvPr/>
        </p:nvSpPr>
        <p:spPr>
          <a:xfrm>
            <a:off x="4700588" y="3473450"/>
            <a:ext cx="635000" cy="350838"/>
          </a:xfrm>
          <a:prstGeom prst="rect">
            <a:avLst/>
          </a:prstGeom>
          <a:solidFill>
            <a:srgbClr val="CC99FF"/>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3</a:t>
            </a:r>
            <a:endParaRPr lang="zh-CN" altLang="en-US" sz="1800" b="0" baseline="-25000" dirty="0">
              <a:latin typeface="Times New Roman" panose="02020603050405020304" pitchFamily="18" charset="0"/>
            </a:endParaRPr>
          </a:p>
        </p:txBody>
      </p:sp>
      <p:sp>
        <p:nvSpPr>
          <p:cNvPr id="211054" name="矩形 29"/>
          <p:cNvSpPr/>
          <p:nvPr/>
        </p:nvSpPr>
        <p:spPr>
          <a:xfrm>
            <a:off x="5908675" y="3840163"/>
            <a:ext cx="608013" cy="350837"/>
          </a:xfrm>
          <a:prstGeom prst="rect">
            <a:avLst/>
          </a:prstGeom>
          <a:solidFill>
            <a:srgbClr val="CC99FF"/>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3</a:t>
            </a:r>
            <a:endParaRPr lang="zh-CN" altLang="en-US" sz="1800" b="0" baseline="-25000" dirty="0">
              <a:latin typeface="Times New Roman" panose="02020603050405020304" pitchFamily="18" charset="0"/>
            </a:endParaRPr>
          </a:p>
        </p:txBody>
      </p:sp>
      <p:sp>
        <p:nvSpPr>
          <p:cNvPr id="211055" name="矩形 30"/>
          <p:cNvSpPr/>
          <p:nvPr/>
        </p:nvSpPr>
        <p:spPr>
          <a:xfrm>
            <a:off x="5321300" y="4206875"/>
            <a:ext cx="606425" cy="350838"/>
          </a:xfrm>
          <a:prstGeom prst="rect">
            <a:avLst/>
          </a:prstGeom>
          <a:solidFill>
            <a:srgbClr val="CC99FF"/>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3</a:t>
            </a:r>
            <a:endParaRPr lang="zh-CN" altLang="en-US" sz="1800" b="0" baseline="-25000" dirty="0">
              <a:latin typeface="Times New Roman" panose="02020603050405020304" pitchFamily="18" charset="0"/>
            </a:endParaRPr>
          </a:p>
        </p:txBody>
      </p:sp>
      <p:sp>
        <p:nvSpPr>
          <p:cNvPr id="211056" name="矩形 31"/>
          <p:cNvSpPr/>
          <p:nvPr/>
        </p:nvSpPr>
        <p:spPr>
          <a:xfrm>
            <a:off x="5902325" y="3108325"/>
            <a:ext cx="582613" cy="352425"/>
          </a:xfrm>
          <a:prstGeom prst="rect">
            <a:avLst/>
          </a:prstGeom>
          <a:solidFill>
            <a:srgbClr val="CC99FF"/>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r>
              <a:rPr lang="en-US" altLang="zh-CN" sz="1600" b="0" dirty="0">
                <a:latin typeface="Times New Roman" panose="02020603050405020304" pitchFamily="18" charset="0"/>
              </a:rPr>
              <a:t>X</a:t>
            </a:r>
            <a:r>
              <a:rPr lang="en-US" altLang="zh-CN" sz="1600" b="0" baseline="-25000" dirty="0">
                <a:latin typeface="Times New Roman" panose="02020603050405020304" pitchFamily="18" charset="0"/>
              </a:rPr>
              <a:t>3</a:t>
            </a:r>
            <a:endParaRPr lang="zh-CN" altLang="en-US" sz="1600" b="0" baseline="-25000" dirty="0">
              <a:latin typeface="Times New Roman" panose="02020603050405020304" pitchFamily="18" charset="0"/>
            </a:endParaRPr>
          </a:p>
        </p:txBody>
      </p:sp>
      <p:sp>
        <p:nvSpPr>
          <p:cNvPr id="211057" name="矩形 32"/>
          <p:cNvSpPr/>
          <p:nvPr/>
        </p:nvSpPr>
        <p:spPr>
          <a:xfrm>
            <a:off x="6484938" y="3473450"/>
            <a:ext cx="603250" cy="350838"/>
          </a:xfrm>
          <a:prstGeom prst="rect">
            <a:avLst/>
          </a:prstGeom>
          <a:solidFill>
            <a:srgbClr val="CC99FF"/>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3</a:t>
            </a:r>
            <a:endParaRPr lang="zh-CN" altLang="en-US" sz="1800" b="0" baseline="-25000" dirty="0">
              <a:latin typeface="Times New Roman" panose="02020603050405020304" pitchFamily="18" charset="0"/>
            </a:endParaRPr>
          </a:p>
        </p:txBody>
      </p:sp>
      <p:sp>
        <p:nvSpPr>
          <p:cNvPr id="211058" name="矩形 36"/>
          <p:cNvSpPr/>
          <p:nvPr/>
        </p:nvSpPr>
        <p:spPr>
          <a:xfrm>
            <a:off x="5908675" y="3838575"/>
            <a:ext cx="604838" cy="350838"/>
          </a:xfrm>
          <a:prstGeom prst="rect">
            <a:avLst/>
          </a:prstGeom>
          <a:solidFill>
            <a:srgbClr val="99CC00"/>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2</a:t>
            </a:r>
            <a:endParaRPr lang="zh-CN" altLang="en-US" sz="1800" b="0" baseline="-25000" dirty="0">
              <a:latin typeface="Times New Roman" panose="02020603050405020304" pitchFamily="18" charset="0"/>
            </a:endParaRPr>
          </a:p>
        </p:txBody>
      </p:sp>
      <p:sp>
        <p:nvSpPr>
          <p:cNvPr id="211059" name="Rectangle 3"/>
          <p:cNvSpPr txBox="1"/>
          <p:nvPr/>
        </p:nvSpPr>
        <p:spPr>
          <a:xfrm>
            <a:off x="469900" y="1022350"/>
            <a:ext cx="8820150" cy="963613"/>
          </a:xfrm>
          <a:prstGeom prst="rect">
            <a:avLst/>
          </a:prstGeom>
          <a:noFill/>
          <a:ln w="9525">
            <a:noFill/>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342900" lvl="0" indent="-342900"/>
            <a:r>
              <a:rPr lang="zh-CN" altLang="en-US" sz="2400" dirty="0"/>
              <a:t>引起非线性流水线流水段冲突的启动距离称为</a:t>
            </a:r>
            <a:r>
              <a:rPr lang="zh-CN" altLang="en-US" sz="2400" dirty="0">
                <a:solidFill>
                  <a:srgbClr val="FF0000"/>
                </a:solidFill>
              </a:rPr>
              <a:t>禁止启动距离</a:t>
            </a:r>
            <a:r>
              <a:rPr lang="zh-CN" altLang="en-US" sz="2400" dirty="0"/>
              <a:t>。</a:t>
            </a:r>
            <a:endParaRPr lang="zh-CN" altLang="en-US" sz="2400" dirty="0"/>
          </a:p>
          <a:p>
            <a:pPr marL="342900" lvl="0" indent="-342900"/>
            <a:r>
              <a:rPr lang="zh-CN" altLang="en-US" sz="2400" dirty="0"/>
              <a:t>如下例中启动距离</a:t>
            </a:r>
            <a:r>
              <a:rPr lang="en-US" altLang="zh-CN" sz="2400" dirty="0">
                <a:solidFill>
                  <a:schemeClr val="hlink"/>
                </a:solidFill>
              </a:rPr>
              <a:t>2</a:t>
            </a:r>
            <a:r>
              <a:rPr lang="zh-CN" altLang="en-US" sz="2400" dirty="0"/>
              <a:t>是禁止启动距离</a:t>
            </a:r>
            <a:endParaRPr lang="zh-CN" altLang="en-US" sz="2400" dirty="0"/>
          </a:p>
        </p:txBody>
      </p:sp>
      <p:sp>
        <p:nvSpPr>
          <p:cNvPr id="211060" name="矩形 30"/>
          <p:cNvSpPr/>
          <p:nvPr/>
        </p:nvSpPr>
        <p:spPr>
          <a:xfrm>
            <a:off x="4718050" y="3830638"/>
            <a:ext cx="606425" cy="352425"/>
          </a:xfrm>
          <a:prstGeom prst="rect">
            <a:avLst/>
          </a:prstGeom>
          <a:solidFill>
            <a:srgbClr val="CC99FF"/>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3</a:t>
            </a:r>
            <a:endParaRPr lang="zh-CN" altLang="en-US" sz="1800" b="0" baseline="-25000" dirty="0">
              <a:latin typeface="Times New Roman" panose="02020603050405020304" pitchFamily="18" charset="0"/>
            </a:endParaRPr>
          </a:p>
        </p:txBody>
      </p:sp>
      <p:sp>
        <p:nvSpPr>
          <p:cNvPr id="211061" name="矩形 32"/>
          <p:cNvSpPr/>
          <p:nvPr/>
        </p:nvSpPr>
        <p:spPr>
          <a:xfrm>
            <a:off x="7075488" y="3830638"/>
            <a:ext cx="603250" cy="352425"/>
          </a:xfrm>
          <a:prstGeom prst="rect">
            <a:avLst/>
          </a:prstGeom>
          <a:solidFill>
            <a:srgbClr val="CC99FF"/>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3</a:t>
            </a:r>
            <a:endParaRPr lang="zh-CN" altLang="en-US" sz="1800" b="0" baseline="-25000" dirty="0">
              <a:latin typeface="Times New Roman" panose="02020603050405020304" pitchFamily="18" charset="0"/>
            </a:endParaRPr>
          </a:p>
        </p:txBody>
      </p:sp>
      <p:sp>
        <p:nvSpPr>
          <p:cNvPr id="211062" name="矩形 32"/>
          <p:cNvSpPr/>
          <p:nvPr/>
        </p:nvSpPr>
        <p:spPr>
          <a:xfrm>
            <a:off x="7666038" y="3101975"/>
            <a:ext cx="603250" cy="350838"/>
          </a:xfrm>
          <a:prstGeom prst="rect">
            <a:avLst/>
          </a:prstGeom>
          <a:solidFill>
            <a:srgbClr val="CC99FF"/>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3</a:t>
            </a:r>
            <a:endParaRPr lang="zh-CN" altLang="en-US" sz="1800" b="0" baseline="-25000" dirty="0">
              <a:latin typeface="Times New Roman" panose="02020603050405020304" pitchFamily="18" charset="0"/>
            </a:endParaRPr>
          </a:p>
        </p:txBody>
      </p:sp>
      <p:sp>
        <p:nvSpPr>
          <p:cNvPr id="211063" name="文本框 34"/>
          <p:cNvSpPr txBox="1"/>
          <p:nvPr/>
        </p:nvSpPr>
        <p:spPr>
          <a:xfrm>
            <a:off x="1027113" y="2209800"/>
            <a:ext cx="3448050" cy="46196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spcBef>
                <a:spcPct val="0"/>
              </a:spcBef>
              <a:buClrTx/>
              <a:buFontTx/>
              <a:buNone/>
            </a:pPr>
            <a:r>
              <a:rPr lang="zh-CN" altLang="en-US" sz="2400" dirty="0">
                <a:solidFill>
                  <a:srgbClr val="FF0000"/>
                </a:solidFill>
                <a:latin typeface="Times New Roman" panose="02020603050405020304" pitchFamily="18" charset="0"/>
              </a:rPr>
              <a:t>第</a:t>
            </a:r>
            <a:r>
              <a:rPr lang="en-US" altLang="zh-CN" sz="2400" dirty="0">
                <a:solidFill>
                  <a:srgbClr val="FF0000"/>
                </a:solidFill>
                <a:latin typeface="Times New Roman" panose="02020603050405020304" pitchFamily="18" charset="0"/>
              </a:rPr>
              <a:t>5</a:t>
            </a:r>
            <a:r>
              <a:rPr lang="zh-CN" altLang="en-US" sz="2400" dirty="0">
                <a:solidFill>
                  <a:srgbClr val="FF0000"/>
                </a:solidFill>
                <a:latin typeface="Times New Roman" panose="02020603050405020304" pitchFamily="18" charset="0"/>
              </a:rPr>
              <a:t>拍新任务</a:t>
            </a:r>
            <a:r>
              <a:rPr lang="en-US" altLang="zh-CN" sz="2400" dirty="0">
                <a:solidFill>
                  <a:srgbClr val="FF0000"/>
                </a:solidFill>
                <a:latin typeface="Times New Roman" panose="02020603050405020304" pitchFamily="18" charset="0"/>
              </a:rPr>
              <a:t>X</a:t>
            </a:r>
            <a:r>
              <a:rPr lang="en-US" altLang="zh-CN" sz="2400" baseline="-25000" dirty="0">
                <a:solidFill>
                  <a:srgbClr val="FF0000"/>
                </a:solidFill>
                <a:latin typeface="Times New Roman" panose="02020603050405020304" pitchFamily="18" charset="0"/>
              </a:rPr>
              <a:t>3</a:t>
            </a:r>
            <a:r>
              <a:rPr lang="zh-CN" altLang="en-US" sz="2400" dirty="0">
                <a:solidFill>
                  <a:srgbClr val="FF0000"/>
                </a:solidFill>
                <a:latin typeface="Times New Roman" panose="02020603050405020304" pitchFamily="18" charset="0"/>
              </a:rPr>
              <a:t>进入流水</a:t>
            </a:r>
            <a:endParaRPr lang="zh-CN" altLang="en-US" sz="2400" dirty="0">
              <a:solidFill>
                <a:srgbClr val="FF0000"/>
              </a:solidFill>
              <a:latin typeface="Times New Roman" panose="02020603050405020304"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11052"/>
                                        </p:tgtEl>
                                        <p:attrNameLst>
                                          <p:attrName>style.visibility</p:attrName>
                                        </p:attrNameLst>
                                      </p:cBhvr>
                                      <p:to>
                                        <p:strVal val="visible"/>
                                      </p:to>
                                    </p:set>
                                    <p:anim calcmode="lin" valueType="num">
                                      <p:cBhvr additive="base">
                                        <p:cTn id="7" dur="500" fill="hold"/>
                                        <p:tgtEl>
                                          <p:spTgt spid="211052"/>
                                        </p:tgtEl>
                                        <p:attrNameLst>
                                          <p:attrName>ppt_x</p:attrName>
                                        </p:attrNameLst>
                                      </p:cBhvr>
                                      <p:tavLst>
                                        <p:tav tm="0">
                                          <p:val>
                                            <p:strVal val="#ppt_x"/>
                                          </p:val>
                                        </p:tav>
                                        <p:tav tm="100000">
                                          <p:val>
                                            <p:strVal val="#ppt_x"/>
                                          </p:val>
                                        </p:tav>
                                      </p:tavLst>
                                    </p:anim>
                                    <p:anim calcmode="lin" valueType="num">
                                      <p:cBhvr additive="base">
                                        <p:cTn id="8" dur="500" fill="hold"/>
                                        <p:tgtEl>
                                          <p:spTgt spid="21105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11053"/>
                                        </p:tgtEl>
                                        <p:attrNameLst>
                                          <p:attrName>style.visibility</p:attrName>
                                        </p:attrNameLst>
                                      </p:cBhvr>
                                      <p:to>
                                        <p:strVal val="visible"/>
                                      </p:to>
                                    </p:set>
                                    <p:anim calcmode="lin" valueType="num">
                                      <p:cBhvr additive="base">
                                        <p:cTn id="11" dur="500" fill="hold"/>
                                        <p:tgtEl>
                                          <p:spTgt spid="211053"/>
                                        </p:tgtEl>
                                        <p:attrNameLst>
                                          <p:attrName>ppt_x</p:attrName>
                                        </p:attrNameLst>
                                      </p:cBhvr>
                                      <p:tavLst>
                                        <p:tav tm="0">
                                          <p:val>
                                            <p:strVal val="#ppt_x"/>
                                          </p:val>
                                        </p:tav>
                                        <p:tav tm="100000">
                                          <p:val>
                                            <p:strVal val="#ppt_x"/>
                                          </p:val>
                                        </p:tav>
                                      </p:tavLst>
                                    </p:anim>
                                    <p:anim calcmode="lin" valueType="num">
                                      <p:cBhvr additive="base">
                                        <p:cTn id="12" dur="500" fill="hold"/>
                                        <p:tgtEl>
                                          <p:spTgt spid="211053"/>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211060"/>
                                        </p:tgtEl>
                                        <p:attrNameLst>
                                          <p:attrName>style.visibility</p:attrName>
                                        </p:attrNameLst>
                                      </p:cBhvr>
                                      <p:to>
                                        <p:strVal val="visible"/>
                                      </p:to>
                                    </p:set>
                                    <p:anim calcmode="lin" valueType="num">
                                      <p:cBhvr additive="base">
                                        <p:cTn id="15" dur="500" fill="hold"/>
                                        <p:tgtEl>
                                          <p:spTgt spid="211060"/>
                                        </p:tgtEl>
                                        <p:attrNameLst>
                                          <p:attrName>ppt_x</p:attrName>
                                        </p:attrNameLst>
                                      </p:cBhvr>
                                      <p:tavLst>
                                        <p:tav tm="0">
                                          <p:val>
                                            <p:strVal val="#ppt_x"/>
                                          </p:val>
                                        </p:tav>
                                        <p:tav tm="100000">
                                          <p:val>
                                            <p:strVal val="#ppt_x"/>
                                          </p:val>
                                        </p:tav>
                                      </p:tavLst>
                                    </p:anim>
                                    <p:anim calcmode="lin" valueType="num">
                                      <p:cBhvr additive="base">
                                        <p:cTn id="16" dur="500" fill="hold"/>
                                        <p:tgtEl>
                                          <p:spTgt spid="211060"/>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211055"/>
                                        </p:tgtEl>
                                        <p:attrNameLst>
                                          <p:attrName>style.visibility</p:attrName>
                                        </p:attrNameLst>
                                      </p:cBhvr>
                                      <p:to>
                                        <p:strVal val="visible"/>
                                      </p:to>
                                    </p:set>
                                    <p:anim calcmode="lin" valueType="num">
                                      <p:cBhvr additive="base">
                                        <p:cTn id="19" dur="500" fill="hold"/>
                                        <p:tgtEl>
                                          <p:spTgt spid="211055"/>
                                        </p:tgtEl>
                                        <p:attrNameLst>
                                          <p:attrName>ppt_x</p:attrName>
                                        </p:attrNameLst>
                                      </p:cBhvr>
                                      <p:tavLst>
                                        <p:tav tm="0">
                                          <p:val>
                                            <p:strVal val="#ppt_x"/>
                                          </p:val>
                                        </p:tav>
                                        <p:tav tm="100000">
                                          <p:val>
                                            <p:strVal val="#ppt_x"/>
                                          </p:val>
                                        </p:tav>
                                      </p:tavLst>
                                    </p:anim>
                                    <p:anim calcmode="lin" valueType="num">
                                      <p:cBhvr additive="base">
                                        <p:cTn id="20" dur="500" fill="hold"/>
                                        <p:tgtEl>
                                          <p:spTgt spid="211055"/>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211056"/>
                                        </p:tgtEl>
                                        <p:attrNameLst>
                                          <p:attrName>style.visibility</p:attrName>
                                        </p:attrNameLst>
                                      </p:cBhvr>
                                      <p:to>
                                        <p:strVal val="visible"/>
                                      </p:to>
                                    </p:set>
                                    <p:anim calcmode="lin" valueType="num">
                                      <p:cBhvr additive="base">
                                        <p:cTn id="23" dur="500" fill="hold"/>
                                        <p:tgtEl>
                                          <p:spTgt spid="211056"/>
                                        </p:tgtEl>
                                        <p:attrNameLst>
                                          <p:attrName>ppt_x</p:attrName>
                                        </p:attrNameLst>
                                      </p:cBhvr>
                                      <p:tavLst>
                                        <p:tav tm="0">
                                          <p:val>
                                            <p:strVal val="#ppt_x"/>
                                          </p:val>
                                        </p:tav>
                                        <p:tav tm="100000">
                                          <p:val>
                                            <p:strVal val="#ppt_x"/>
                                          </p:val>
                                        </p:tav>
                                      </p:tavLst>
                                    </p:anim>
                                    <p:anim calcmode="lin" valueType="num">
                                      <p:cBhvr additive="base">
                                        <p:cTn id="24" dur="500" fill="hold"/>
                                        <p:tgtEl>
                                          <p:spTgt spid="211056"/>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211057"/>
                                        </p:tgtEl>
                                        <p:attrNameLst>
                                          <p:attrName>style.visibility</p:attrName>
                                        </p:attrNameLst>
                                      </p:cBhvr>
                                      <p:to>
                                        <p:strVal val="visible"/>
                                      </p:to>
                                    </p:set>
                                    <p:anim calcmode="lin" valueType="num">
                                      <p:cBhvr additive="base">
                                        <p:cTn id="27" dur="500" fill="hold"/>
                                        <p:tgtEl>
                                          <p:spTgt spid="211057"/>
                                        </p:tgtEl>
                                        <p:attrNameLst>
                                          <p:attrName>ppt_x</p:attrName>
                                        </p:attrNameLst>
                                      </p:cBhvr>
                                      <p:tavLst>
                                        <p:tav tm="0">
                                          <p:val>
                                            <p:strVal val="#ppt_x"/>
                                          </p:val>
                                        </p:tav>
                                        <p:tav tm="100000">
                                          <p:val>
                                            <p:strVal val="#ppt_x"/>
                                          </p:val>
                                        </p:tav>
                                      </p:tavLst>
                                    </p:anim>
                                    <p:anim calcmode="lin" valueType="num">
                                      <p:cBhvr additive="base">
                                        <p:cTn id="28" dur="500" fill="hold"/>
                                        <p:tgtEl>
                                          <p:spTgt spid="211057"/>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211061"/>
                                        </p:tgtEl>
                                        <p:attrNameLst>
                                          <p:attrName>style.visibility</p:attrName>
                                        </p:attrNameLst>
                                      </p:cBhvr>
                                      <p:to>
                                        <p:strVal val="visible"/>
                                      </p:to>
                                    </p:set>
                                    <p:anim calcmode="lin" valueType="num">
                                      <p:cBhvr additive="base">
                                        <p:cTn id="31" dur="500" fill="hold"/>
                                        <p:tgtEl>
                                          <p:spTgt spid="211061"/>
                                        </p:tgtEl>
                                        <p:attrNameLst>
                                          <p:attrName>ppt_x</p:attrName>
                                        </p:attrNameLst>
                                      </p:cBhvr>
                                      <p:tavLst>
                                        <p:tav tm="0">
                                          <p:val>
                                            <p:strVal val="#ppt_x"/>
                                          </p:val>
                                        </p:tav>
                                        <p:tav tm="100000">
                                          <p:val>
                                            <p:strVal val="#ppt_x"/>
                                          </p:val>
                                        </p:tav>
                                      </p:tavLst>
                                    </p:anim>
                                    <p:anim calcmode="lin" valueType="num">
                                      <p:cBhvr additive="base">
                                        <p:cTn id="32" dur="500" fill="hold"/>
                                        <p:tgtEl>
                                          <p:spTgt spid="211061"/>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211062"/>
                                        </p:tgtEl>
                                        <p:attrNameLst>
                                          <p:attrName>style.visibility</p:attrName>
                                        </p:attrNameLst>
                                      </p:cBhvr>
                                      <p:to>
                                        <p:strVal val="visible"/>
                                      </p:to>
                                    </p:set>
                                    <p:anim calcmode="lin" valueType="num">
                                      <p:cBhvr additive="base">
                                        <p:cTn id="35" dur="500" fill="hold"/>
                                        <p:tgtEl>
                                          <p:spTgt spid="211062"/>
                                        </p:tgtEl>
                                        <p:attrNameLst>
                                          <p:attrName>ppt_x</p:attrName>
                                        </p:attrNameLst>
                                      </p:cBhvr>
                                      <p:tavLst>
                                        <p:tav tm="0">
                                          <p:val>
                                            <p:strVal val="#ppt_x"/>
                                          </p:val>
                                        </p:tav>
                                        <p:tav tm="100000">
                                          <p:val>
                                            <p:strVal val="#ppt_x"/>
                                          </p:val>
                                        </p:tav>
                                      </p:tavLst>
                                    </p:anim>
                                    <p:anim calcmode="lin" valueType="num">
                                      <p:cBhvr additive="base">
                                        <p:cTn id="36" dur="500" fill="hold"/>
                                        <p:tgtEl>
                                          <p:spTgt spid="21106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1052" grpId="0" animBg="1"/>
      <p:bldP spid="211053" grpId="0" animBg="1"/>
      <p:bldP spid="211055" grpId="0" animBg="1"/>
      <p:bldP spid="211056" grpId="0" animBg="1"/>
      <p:bldP spid="211057" grpId="0" animBg="1"/>
      <p:bldP spid="211060" grpId="0" animBg="1"/>
      <p:bldP spid="211061" grpId="0" animBg="1"/>
      <p:bldP spid="211062" grpId="0" animBg="1"/>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12994" name="Rectangle 2"/>
          <p:cNvSpPr>
            <a:spLocks noGrp="1"/>
          </p:cNvSpPr>
          <p:nvPr>
            <p:ph type="title" idx="4294967295"/>
          </p:nvPr>
        </p:nvSpPr>
        <p:spPr>
          <a:xfrm>
            <a:off x="590550" y="123825"/>
            <a:ext cx="7848600" cy="609600"/>
          </a:xfrm>
        </p:spPr>
        <p:txBody>
          <a:bodyPr vert="horz" wrap="square" lIns="91440" tIns="45720" rIns="91440" bIns="45720" anchor="b" anchorCtr="0"/>
          <a:p>
            <a:pPr eaLnBrk="1" hangingPunct="1"/>
            <a:r>
              <a:rPr lang="zh-CN" altLang="en-US" dirty="0"/>
              <a:t>非线性流水线的冲突</a:t>
            </a:r>
            <a:endParaRPr lang="zh-CN" altLang="en-US" dirty="0"/>
          </a:p>
        </p:txBody>
      </p:sp>
      <p:sp>
        <p:nvSpPr>
          <p:cNvPr id="212995" name="Text Box 317"/>
          <p:cNvSpPr txBox="1"/>
          <p:nvPr/>
        </p:nvSpPr>
        <p:spPr>
          <a:xfrm>
            <a:off x="2286000" y="5143500"/>
            <a:ext cx="4313238" cy="457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fontAlgn="ctr" hangingPunct="1">
              <a:spcBef>
                <a:spcPct val="0"/>
              </a:spcBef>
              <a:buClr>
                <a:schemeClr val="bg1"/>
              </a:buClr>
              <a:buFontTx/>
              <a:buNone/>
            </a:pPr>
            <a:r>
              <a:rPr lang="zh-CN" altLang="en-US" sz="2400" b="0" dirty="0">
                <a:latin typeface="Tahoma" panose="020B0604030504040204" pitchFamily="34" charset="0"/>
                <a:ea typeface="宋体" panose="02010600030101010101" pitchFamily="2" charset="-122"/>
              </a:rPr>
              <a:t>启动距离为</a:t>
            </a:r>
            <a:r>
              <a:rPr lang="en-US" altLang="zh-CN" sz="2400" b="0" dirty="0">
                <a:latin typeface="Tahoma" panose="020B0604030504040204" pitchFamily="34" charset="0"/>
                <a:ea typeface="宋体" panose="02010600030101010101" pitchFamily="2" charset="-122"/>
              </a:rPr>
              <a:t>2</a:t>
            </a:r>
            <a:r>
              <a:rPr lang="zh-CN" altLang="en-US" sz="2400" b="0" dirty="0">
                <a:latin typeface="Tahoma" panose="020B0604030504040204" pitchFamily="34" charset="0"/>
                <a:ea typeface="宋体" panose="02010600030101010101" pitchFamily="2" charset="-122"/>
              </a:rPr>
              <a:t>的流水线冲突情况</a:t>
            </a:r>
            <a:endParaRPr lang="zh-CN" altLang="en-US" sz="2400" b="0" dirty="0">
              <a:latin typeface="Tahoma" panose="020B0604030504040204" pitchFamily="34" charset="0"/>
              <a:ea typeface="宋体" panose="02010600030101010101" pitchFamily="2" charset="-122"/>
            </a:endParaRPr>
          </a:p>
        </p:txBody>
      </p:sp>
      <p:graphicFrame>
        <p:nvGraphicFramePr>
          <p:cNvPr id="8" name="Group 4"/>
          <p:cNvGraphicFramePr>
            <a:graphicFrameLocks noGrp="1"/>
          </p:cNvGraphicFramePr>
          <p:nvPr/>
        </p:nvGraphicFramePr>
        <p:xfrm>
          <a:off x="1027113" y="2735263"/>
          <a:ext cx="7820026" cy="1822450"/>
        </p:xfrm>
        <a:graphic>
          <a:graphicData uri="http://schemas.openxmlformats.org/drawingml/2006/table">
            <a:tbl>
              <a:tblPr/>
              <a:tblGrid>
                <a:gridCol w="608137"/>
                <a:gridCol w="615933"/>
                <a:gridCol w="611256"/>
                <a:gridCol w="615935"/>
                <a:gridCol w="612815"/>
                <a:gridCol w="612815"/>
                <a:gridCol w="615933"/>
                <a:gridCol w="587867"/>
                <a:gridCol w="587867"/>
                <a:gridCol w="587867"/>
                <a:gridCol w="587867"/>
                <a:gridCol w="587867"/>
                <a:gridCol w="587867"/>
              </a:tblGrid>
              <a:tr h="362590">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a:ln>
                          <a:noFill/>
                        </a:ln>
                        <a:solidFill>
                          <a:srgbClr val="000000"/>
                        </a:solidFill>
                        <a:effectLst/>
                        <a:latin typeface="楷体_GB2312" pitchFamily="49" charset="-122"/>
                        <a:ea typeface="楷体_GB2312" pitchFamily="49" charset="-122"/>
                      </a:endParaRPr>
                    </a:p>
                  </a:txBody>
                  <a:tcPr marL="91438" marR="91438" marT="45727" marB="45727"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a:ln>
                            <a:noFill/>
                          </a:ln>
                          <a:solidFill>
                            <a:srgbClr val="000000"/>
                          </a:solidFill>
                          <a:effectLst/>
                          <a:latin typeface="楷体_GB2312" pitchFamily="49" charset="-122"/>
                          <a:ea typeface="楷体_GB2312" pitchFamily="49" charset="-122"/>
                        </a:rPr>
                        <a:t>1</a:t>
                      </a:r>
                      <a:endParaRPr kumimoji="0" lang="en-US" altLang="zh-CN" sz="1600" b="1" i="0" u="none" strike="noStrike" cap="none" normalizeH="0" baseline="0">
                        <a:ln>
                          <a:noFill/>
                        </a:ln>
                        <a:solidFill>
                          <a:srgbClr val="000000"/>
                        </a:solidFill>
                        <a:effectLst/>
                        <a:latin typeface="楷体_GB2312" pitchFamily="49" charset="-122"/>
                        <a:ea typeface="楷体_GB2312" pitchFamily="49" charset="-122"/>
                      </a:endParaRPr>
                    </a:p>
                  </a:txBody>
                  <a:tcPr marL="91438" marR="91438" marT="45727" marB="4572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a:ln>
                            <a:noFill/>
                          </a:ln>
                          <a:solidFill>
                            <a:srgbClr val="000000"/>
                          </a:solidFill>
                          <a:effectLst/>
                          <a:latin typeface="楷体_GB2312" pitchFamily="49" charset="-122"/>
                          <a:ea typeface="楷体_GB2312" pitchFamily="49" charset="-122"/>
                        </a:rPr>
                        <a:t>2</a:t>
                      </a:r>
                      <a:endParaRPr kumimoji="0" lang="en-US" altLang="zh-CN" sz="1600" b="1" i="0" u="none" strike="noStrike" cap="none" normalizeH="0" baseline="0">
                        <a:ln>
                          <a:noFill/>
                        </a:ln>
                        <a:solidFill>
                          <a:srgbClr val="000000"/>
                        </a:solidFill>
                        <a:effectLst/>
                        <a:latin typeface="楷体_GB2312" pitchFamily="49" charset="-122"/>
                        <a:ea typeface="楷体_GB2312" pitchFamily="49" charset="-122"/>
                      </a:endParaRPr>
                    </a:p>
                  </a:txBody>
                  <a:tcPr marL="91438" marR="91438" marT="45727" marB="4572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a:ln>
                            <a:noFill/>
                          </a:ln>
                          <a:solidFill>
                            <a:srgbClr val="000000"/>
                          </a:solidFill>
                          <a:effectLst/>
                          <a:latin typeface="楷体_GB2312" pitchFamily="49" charset="-122"/>
                          <a:ea typeface="楷体_GB2312" pitchFamily="49" charset="-122"/>
                        </a:rPr>
                        <a:t>3</a:t>
                      </a:r>
                      <a:endParaRPr kumimoji="0" lang="en-US" altLang="zh-CN" sz="1600" b="1" i="0" u="none" strike="noStrike" cap="none" normalizeH="0" baseline="0">
                        <a:ln>
                          <a:noFill/>
                        </a:ln>
                        <a:solidFill>
                          <a:srgbClr val="000000"/>
                        </a:solidFill>
                        <a:effectLst/>
                        <a:latin typeface="楷体_GB2312" pitchFamily="49" charset="-122"/>
                        <a:ea typeface="楷体_GB2312" pitchFamily="49" charset="-122"/>
                      </a:endParaRPr>
                    </a:p>
                  </a:txBody>
                  <a:tcPr marL="91438" marR="91438" marT="45727" marB="4572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a:ln>
                            <a:noFill/>
                          </a:ln>
                          <a:solidFill>
                            <a:srgbClr val="000000"/>
                          </a:solidFill>
                          <a:effectLst/>
                          <a:latin typeface="楷体_GB2312" pitchFamily="49" charset="-122"/>
                          <a:ea typeface="楷体_GB2312" pitchFamily="49" charset="-122"/>
                        </a:rPr>
                        <a:t>4</a:t>
                      </a:r>
                      <a:endParaRPr kumimoji="0" lang="en-US" altLang="zh-CN" sz="1600" b="1" i="0" u="none" strike="noStrike" cap="none" normalizeH="0" baseline="0">
                        <a:ln>
                          <a:noFill/>
                        </a:ln>
                        <a:solidFill>
                          <a:srgbClr val="000000"/>
                        </a:solidFill>
                        <a:effectLst/>
                        <a:latin typeface="楷体_GB2312" pitchFamily="49" charset="-122"/>
                        <a:ea typeface="楷体_GB2312" pitchFamily="49" charset="-122"/>
                      </a:endParaRPr>
                    </a:p>
                  </a:txBody>
                  <a:tcPr marL="91438" marR="91438" marT="45727" marB="4572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a:ln>
                            <a:noFill/>
                          </a:ln>
                          <a:solidFill>
                            <a:srgbClr val="000000"/>
                          </a:solidFill>
                          <a:effectLst/>
                          <a:latin typeface="楷体_GB2312" pitchFamily="49" charset="-122"/>
                          <a:ea typeface="楷体_GB2312" pitchFamily="49" charset="-122"/>
                        </a:rPr>
                        <a:t>5</a:t>
                      </a:r>
                      <a:endParaRPr kumimoji="0" lang="en-US" altLang="zh-CN" sz="1600" b="1" i="0" u="none" strike="noStrike" cap="none" normalizeH="0" baseline="0">
                        <a:ln>
                          <a:noFill/>
                        </a:ln>
                        <a:solidFill>
                          <a:srgbClr val="000000"/>
                        </a:solidFill>
                        <a:effectLst/>
                        <a:latin typeface="楷体_GB2312" pitchFamily="49" charset="-122"/>
                        <a:ea typeface="楷体_GB2312" pitchFamily="49" charset="-122"/>
                      </a:endParaRPr>
                    </a:p>
                  </a:txBody>
                  <a:tcPr marL="91438" marR="91438" marT="45727" marB="4572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a:ln>
                            <a:noFill/>
                          </a:ln>
                          <a:solidFill>
                            <a:srgbClr val="000000"/>
                          </a:solidFill>
                          <a:effectLst/>
                          <a:latin typeface="楷体_GB2312" pitchFamily="49" charset="-122"/>
                          <a:ea typeface="楷体_GB2312" pitchFamily="49" charset="-122"/>
                        </a:rPr>
                        <a:t>6</a:t>
                      </a:r>
                      <a:endParaRPr kumimoji="0" lang="en-US" altLang="zh-CN" sz="1600" b="1" i="0" u="none" strike="noStrike" cap="none" normalizeH="0" baseline="0">
                        <a:ln>
                          <a:noFill/>
                        </a:ln>
                        <a:solidFill>
                          <a:srgbClr val="000000"/>
                        </a:solidFill>
                        <a:effectLst/>
                        <a:latin typeface="楷体_GB2312" pitchFamily="49" charset="-122"/>
                        <a:ea typeface="楷体_GB2312" pitchFamily="49" charset="-122"/>
                      </a:endParaRPr>
                    </a:p>
                  </a:txBody>
                  <a:tcPr marL="91438" marR="91438" marT="45727" marB="4572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7</a:t>
                      </a: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8</a:t>
                      </a: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9</a:t>
                      </a: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10</a:t>
                      </a: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11</a:t>
                      </a: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a:t>
                      </a: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65757">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S1</a:t>
                      </a: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defRPr/>
                      </a:pP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a:t>
                      </a: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64173">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S2</a:t>
                      </a: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defRPr/>
                      </a:pP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a:t>
                      </a: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65757">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S3</a:t>
                      </a: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defRPr/>
                      </a:pP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a:t>
                      </a: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64173">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S4</a:t>
                      </a: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defRPr/>
                      </a:pP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a:t>
                      </a: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
        <p:nvSpPr>
          <p:cNvPr id="213084" name="Text Box 201"/>
          <p:cNvSpPr txBox="1"/>
          <p:nvPr/>
        </p:nvSpPr>
        <p:spPr>
          <a:xfrm>
            <a:off x="590550" y="3217863"/>
            <a:ext cx="390525" cy="100647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fontAlgn="ctr" hangingPunct="1">
              <a:spcBef>
                <a:spcPct val="0"/>
              </a:spcBef>
              <a:buClr>
                <a:schemeClr val="bg1"/>
              </a:buClr>
              <a:buFontTx/>
              <a:buNone/>
            </a:pPr>
            <a:r>
              <a:rPr lang="zh-CN" altLang="en-US" sz="2000" b="0" dirty="0">
                <a:latin typeface="Tahoma" panose="020B0604030504040204" pitchFamily="34" charset="0"/>
                <a:ea typeface="宋体" panose="02010600030101010101" pitchFamily="2" charset="-122"/>
              </a:rPr>
              <a:t>段号 </a:t>
            </a:r>
            <a:r>
              <a:rPr lang="en-US" altLang="zh-CN" sz="2000" b="0" dirty="0">
                <a:latin typeface="Tahoma" panose="020B0604030504040204" pitchFamily="34" charset="0"/>
                <a:ea typeface="宋体" panose="02010600030101010101" pitchFamily="2" charset="-122"/>
              </a:rPr>
              <a:t>k</a:t>
            </a:r>
            <a:endParaRPr lang="en-US" altLang="zh-CN" sz="2000" b="0" dirty="0">
              <a:latin typeface="Tahoma" panose="020B0604030504040204" pitchFamily="34" charset="0"/>
              <a:ea typeface="宋体" panose="02010600030101010101" pitchFamily="2" charset="-122"/>
            </a:endParaRPr>
          </a:p>
        </p:txBody>
      </p:sp>
      <p:sp>
        <p:nvSpPr>
          <p:cNvPr id="3" name="矩形 2"/>
          <p:cNvSpPr/>
          <p:nvPr/>
        </p:nvSpPr>
        <p:spPr bwMode="auto">
          <a:xfrm>
            <a:off x="1638300" y="3114675"/>
            <a:ext cx="604838" cy="350838"/>
          </a:xfrm>
          <a:prstGeom prst="rect">
            <a:avLst/>
          </a:prstGeom>
          <a:solidFill>
            <a:schemeClr val="accent4">
              <a:lumMod val="60000"/>
              <a:lumOff val="40000"/>
            </a:schemeClr>
          </a:solidFill>
          <a:ln w="38100" cap="flat" cmpd="sng" algn="ctr">
            <a:noFill/>
            <a:prstDash val="solid"/>
            <a:round/>
            <a:headEnd type="none" w="med" len="med"/>
            <a:tailEnd type="none" w="med" len="me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mn-cs"/>
              </a:rPr>
              <a:t>X</a:t>
            </a:r>
            <a:r>
              <a:rPr kumimoji="0" lang="en-US" altLang="zh-CN"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rPr>
              <a:t>1</a:t>
            </a:r>
            <a:endParaRPr kumimoji="0" lang="zh-CN" altLang="en-US"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13" name="矩形 12"/>
          <p:cNvSpPr/>
          <p:nvPr/>
        </p:nvSpPr>
        <p:spPr bwMode="auto">
          <a:xfrm>
            <a:off x="2252663" y="3465513"/>
            <a:ext cx="606425" cy="350838"/>
          </a:xfrm>
          <a:prstGeom prst="rect">
            <a:avLst/>
          </a:prstGeom>
          <a:solidFill>
            <a:schemeClr val="accent4">
              <a:lumMod val="60000"/>
              <a:lumOff val="40000"/>
            </a:schemeClr>
          </a:solidFill>
          <a:ln w="38100" cap="flat" cmpd="sng" algn="ctr">
            <a:noFill/>
            <a:prstDash val="solid"/>
            <a:round/>
            <a:headEnd type="none" w="med" len="med"/>
            <a:tailEnd type="none" w="med" len="me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mn-cs"/>
              </a:rPr>
              <a:t>X</a:t>
            </a:r>
            <a:r>
              <a:rPr kumimoji="0" lang="en-US" altLang="zh-CN"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rPr>
              <a:t>1</a:t>
            </a:r>
            <a:endParaRPr kumimoji="0" lang="zh-CN" altLang="en-US"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14" name="矩形 13"/>
          <p:cNvSpPr/>
          <p:nvPr/>
        </p:nvSpPr>
        <p:spPr bwMode="auto">
          <a:xfrm>
            <a:off x="2252663" y="3838575"/>
            <a:ext cx="606425" cy="350838"/>
          </a:xfrm>
          <a:prstGeom prst="rect">
            <a:avLst/>
          </a:prstGeom>
          <a:solidFill>
            <a:schemeClr val="accent4">
              <a:lumMod val="60000"/>
              <a:lumOff val="40000"/>
            </a:schemeClr>
          </a:solidFill>
          <a:ln w="38100" cap="flat" cmpd="sng" algn="ctr">
            <a:noFill/>
            <a:prstDash val="solid"/>
            <a:round/>
            <a:headEnd type="none" w="med" len="med"/>
            <a:tailEnd type="none" w="med" len="me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mn-cs"/>
              </a:rPr>
              <a:t>X</a:t>
            </a:r>
            <a:r>
              <a:rPr kumimoji="0" lang="en-US" altLang="zh-CN"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rPr>
              <a:t>1</a:t>
            </a:r>
            <a:endParaRPr kumimoji="0" lang="zh-CN" altLang="en-US"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15" name="矩形 14"/>
          <p:cNvSpPr/>
          <p:nvPr/>
        </p:nvSpPr>
        <p:spPr bwMode="auto">
          <a:xfrm>
            <a:off x="2874963" y="4211638"/>
            <a:ext cx="606425" cy="350838"/>
          </a:xfrm>
          <a:prstGeom prst="rect">
            <a:avLst/>
          </a:prstGeom>
          <a:solidFill>
            <a:schemeClr val="accent4">
              <a:lumMod val="60000"/>
              <a:lumOff val="40000"/>
            </a:schemeClr>
          </a:solidFill>
          <a:ln w="38100" cap="flat" cmpd="sng" algn="ctr">
            <a:noFill/>
            <a:prstDash val="solid"/>
            <a:round/>
            <a:headEnd type="none" w="med" len="med"/>
            <a:tailEnd type="none" w="med" len="me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mn-cs"/>
              </a:rPr>
              <a:t>X</a:t>
            </a:r>
            <a:r>
              <a:rPr kumimoji="0" lang="en-US" altLang="zh-CN"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rPr>
              <a:t>1</a:t>
            </a:r>
            <a:endParaRPr kumimoji="0" lang="zh-CN" altLang="en-US"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16" name="矩形 15"/>
          <p:cNvSpPr/>
          <p:nvPr/>
        </p:nvSpPr>
        <p:spPr bwMode="auto">
          <a:xfrm>
            <a:off x="3479800" y="3101975"/>
            <a:ext cx="603250" cy="350838"/>
          </a:xfrm>
          <a:prstGeom prst="rect">
            <a:avLst/>
          </a:prstGeom>
          <a:solidFill>
            <a:schemeClr val="accent4">
              <a:lumMod val="60000"/>
              <a:lumOff val="40000"/>
            </a:schemeClr>
          </a:solidFill>
          <a:ln w="38100" cap="flat" cmpd="sng" algn="ctr">
            <a:noFill/>
            <a:prstDash val="solid"/>
            <a:round/>
            <a:headEnd type="none" w="med" len="med"/>
            <a:tailEnd type="none" w="med" len="me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mn-cs"/>
              </a:rPr>
              <a:t>X</a:t>
            </a:r>
            <a:r>
              <a:rPr kumimoji="0" lang="en-US" altLang="zh-CN"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rPr>
              <a:t>1</a:t>
            </a:r>
            <a:endParaRPr kumimoji="0" lang="zh-CN" altLang="en-US"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17" name="矩形 16"/>
          <p:cNvSpPr/>
          <p:nvPr/>
        </p:nvSpPr>
        <p:spPr bwMode="auto">
          <a:xfrm>
            <a:off x="4103688" y="3471863"/>
            <a:ext cx="584200" cy="350838"/>
          </a:xfrm>
          <a:prstGeom prst="rect">
            <a:avLst/>
          </a:prstGeom>
          <a:solidFill>
            <a:schemeClr val="accent4">
              <a:lumMod val="60000"/>
              <a:lumOff val="40000"/>
            </a:schemeClr>
          </a:solidFill>
          <a:ln w="38100" cap="flat" cmpd="sng" algn="ctr">
            <a:noFill/>
            <a:prstDash val="solid"/>
            <a:round/>
            <a:headEnd type="none" w="med" len="med"/>
            <a:tailEnd type="none" w="med" len="me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mn-cs"/>
              </a:rPr>
              <a:t>X</a:t>
            </a:r>
            <a:r>
              <a:rPr kumimoji="0" lang="en-US" altLang="zh-CN"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rPr>
              <a:t>1</a:t>
            </a:r>
            <a:endParaRPr kumimoji="0" lang="zh-CN" altLang="en-US"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18" name="矩形 17"/>
          <p:cNvSpPr/>
          <p:nvPr/>
        </p:nvSpPr>
        <p:spPr bwMode="auto">
          <a:xfrm>
            <a:off x="4710113" y="3838575"/>
            <a:ext cx="323850" cy="350838"/>
          </a:xfrm>
          <a:prstGeom prst="rect">
            <a:avLst/>
          </a:prstGeom>
          <a:solidFill>
            <a:schemeClr val="accent4">
              <a:lumMod val="60000"/>
              <a:lumOff val="40000"/>
            </a:schemeClr>
          </a:solidFill>
          <a:ln w="38100" cap="flat" cmpd="sng" algn="ctr">
            <a:noFill/>
            <a:prstDash val="solid"/>
            <a:round/>
            <a:headEnd type="none" w="med" len="med"/>
            <a:tailEnd type="none" w="med" len="me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mn-cs"/>
              </a:rPr>
              <a:t>X</a:t>
            </a:r>
            <a:r>
              <a:rPr kumimoji="0" lang="en-US" altLang="zh-CN"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rPr>
              <a:t>1</a:t>
            </a:r>
            <a:endParaRPr kumimoji="0" lang="zh-CN" altLang="en-US"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19" name="矩形 18"/>
          <p:cNvSpPr/>
          <p:nvPr/>
        </p:nvSpPr>
        <p:spPr bwMode="auto">
          <a:xfrm>
            <a:off x="5321300" y="3101975"/>
            <a:ext cx="563563" cy="350838"/>
          </a:xfrm>
          <a:prstGeom prst="rect">
            <a:avLst/>
          </a:prstGeom>
          <a:solidFill>
            <a:schemeClr val="accent4">
              <a:lumMod val="60000"/>
              <a:lumOff val="40000"/>
            </a:schemeClr>
          </a:solidFill>
          <a:ln w="38100" cap="flat" cmpd="sng" algn="ctr">
            <a:noFill/>
            <a:prstDash val="solid"/>
            <a:round/>
            <a:headEnd type="none" w="med" len="med"/>
            <a:tailEnd type="none" w="med" len="me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mn-cs"/>
              </a:rPr>
              <a:t>X</a:t>
            </a:r>
            <a:r>
              <a:rPr kumimoji="0" lang="en-US" altLang="zh-CN" sz="16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rPr>
              <a:t>1</a:t>
            </a:r>
            <a:endParaRPr kumimoji="0" lang="zh-CN" altLang="en-US" sz="16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213093" name="矩形 19"/>
          <p:cNvSpPr/>
          <p:nvPr/>
        </p:nvSpPr>
        <p:spPr>
          <a:xfrm>
            <a:off x="2867025" y="3103563"/>
            <a:ext cx="609600" cy="350837"/>
          </a:xfrm>
          <a:prstGeom prst="rect">
            <a:avLst/>
          </a:prstGeom>
          <a:solidFill>
            <a:srgbClr val="99CC00"/>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2</a:t>
            </a:r>
            <a:endParaRPr lang="zh-CN" altLang="en-US" sz="1800" b="0" baseline="-25000" dirty="0">
              <a:latin typeface="Times New Roman" panose="02020603050405020304" pitchFamily="18" charset="0"/>
            </a:endParaRPr>
          </a:p>
        </p:txBody>
      </p:sp>
      <p:sp>
        <p:nvSpPr>
          <p:cNvPr id="213094" name="矩形 20"/>
          <p:cNvSpPr/>
          <p:nvPr/>
        </p:nvSpPr>
        <p:spPr>
          <a:xfrm>
            <a:off x="3468688" y="3473450"/>
            <a:ext cx="614362" cy="350838"/>
          </a:xfrm>
          <a:prstGeom prst="rect">
            <a:avLst/>
          </a:prstGeom>
          <a:solidFill>
            <a:srgbClr val="99CC00"/>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2</a:t>
            </a:r>
            <a:endParaRPr lang="zh-CN" altLang="en-US" sz="1800" b="0" baseline="-25000" dirty="0">
              <a:latin typeface="Times New Roman" panose="02020603050405020304" pitchFamily="18" charset="0"/>
            </a:endParaRPr>
          </a:p>
        </p:txBody>
      </p:sp>
      <p:sp>
        <p:nvSpPr>
          <p:cNvPr id="213095" name="矩形 21"/>
          <p:cNvSpPr/>
          <p:nvPr/>
        </p:nvSpPr>
        <p:spPr>
          <a:xfrm>
            <a:off x="3476625" y="3840163"/>
            <a:ext cx="606425" cy="350837"/>
          </a:xfrm>
          <a:prstGeom prst="rect">
            <a:avLst/>
          </a:prstGeom>
          <a:solidFill>
            <a:srgbClr val="99CC00"/>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2</a:t>
            </a:r>
            <a:endParaRPr lang="zh-CN" altLang="en-US" sz="1800" b="0" baseline="-25000" dirty="0">
              <a:latin typeface="Times New Roman" panose="02020603050405020304" pitchFamily="18" charset="0"/>
            </a:endParaRPr>
          </a:p>
        </p:txBody>
      </p:sp>
      <p:sp>
        <p:nvSpPr>
          <p:cNvPr id="213096" name="矩形 22"/>
          <p:cNvSpPr/>
          <p:nvPr/>
        </p:nvSpPr>
        <p:spPr>
          <a:xfrm>
            <a:off x="4098925" y="4200525"/>
            <a:ext cx="601663" cy="350838"/>
          </a:xfrm>
          <a:prstGeom prst="rect">
            <a:avLst/>
          </a:prstGeom>
          <a:solidFill>
            <a:srgbClr val="99CC00"/>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2</a:t>
            </a:r>
            <a:endParaRPr lang="zh-CN" altLang="en-US" sz="1800" b="0" baseline="-25000" dirty="0">
              <a:latin typeface="Times New Roman" panose="02020603050405020304" pitchFamily="18" charset="0"/>
            </a:endParaRPr>
          </a:p>
        </p:txBody>
      </p:sp>
      <p:sp>
        <p:nvSpPr>
          <p:cNvPr id="213097" name="矩形 23"/>
          <p:cNvSpPr/>
          <p:nvPr/>
        </p:nvSpPr>
        <p:spPr>
          <a:xfrm>
            <a:off x="4714875" y="3101975"/>
            <a:ext cx="600075" cy="350838"/>
          </a:xfrm>
          <a:prstGeom prst="rect">
            <a:avLst/>
          </a:prstGeom>
          <a:solidFill>
            <a:srgbClr val="99CC00"/>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r>
              <a:rPr lang="en-US" altLang="zh-CN" sz="1600" b="0" dirty="0">
                <a:latin typeface="Times New Roman" panose="02020603050405020304" pitchFamily="18" charset="0"/>
              </a:rPr>
              <a:t>X</a:t>
            </a:r>
            <a:r>
              <a:rPr lang="en-US" altLang="zh-CN" sz="1600" b="0" baseline="-25000" dirty="0">
                <a:latin typeface="Times New Roman" panose="02020603050405020304" pitchFamily="18" charset="0"/>
              </a:rPr>
              <a:t>2</a:t>
            </a:r>
            <a:endParaRPr lang="zh-CN" altLang="en-US" sz="1600" b="0" baseline="-25000" dirty="0">
              <a:latin typeface="Times New Roman" panose="02020603050405020304" pitchFamily="18" charset="0"/>
            </a:endParaRPr>
          </a:p>
        </p:txBody>
      </p:sp>
      <p:sp>
        <p:nvSpPr>
          <p:cNvPr id="213098" name="矩形 24"/>
          <p:cNvSpPr/>
          <p:nvPr/>
        </p:nvSpPr>
        <p:spPr>
          <a:xfrm>
            <a:off x="5314950" y="3471863"/>
            <a:ext cx="593725" cy="350837"/>
          </a:xfrm>
          <a:prstGeom prst="rect">
            <a:avLst/>
          </a:prstGeom>
          <a:solidFill>
            <a:srgbClr val="99CC00"/>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2</a:t>
            </a:r>
            <a:endParaRPr lang="zh-CN" altLang="en-US" sz="1800" b="0" baseline="-25000" dirty="0">
              <a:latin typeface="Times New Roman" panose="02020603050405020304" pitchFamily="18" charset="0"/>
            </a:endParaRPr>
          </a:p>
        </p:txBody>
      </p:sp>
      <p:sp>
        <p:nvSpPr>
          <p:cNvPr id="213099" name="矩形 26"/>
          <p:cNvSpPr/>
          <p:nvPr/>
        </p:nvSpPr>
        <p:spPr>
          <a:xfrm>
            <a:off x="6502400" y="3108325"/>
            <a:ext cx="585788" cy="350838"/>
          </a:xfrm>
          <a:prstGeom prst="rect">
            <a:avLst/>
          </a:prstGeom>
          <a:solidFill>
            <a:srgbClr val="99CC00"/>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r>
              <a:rPr lang="en-US" altLang="zh-CN" sz="1600" b="0" dirty="0">
                <a:latin typeface="Times New Roman" panose="02020603050405020304" pitchFamily="18" charset="0"/>
              </a:rPr>
              <a:t>X</a:t>
            </a:r>
            <a:r>
              <a:rPr lang="en-US" altLang="zh-CN" sz="1600" b="0" baseline="-25000" dirty="0">
                <a:latin typeface="Times New Roman" panose="02020603050405020304" pitchFamily="18" charset="0"/>
              </a:rPr>
              <a:t>2</a:t>
            </a:r>
            <a:endParaRPr lang="zh-CN" altLang="en-US" sz="1600" b="0" baseline="-25000" dirty="0">
              <a:latin typeface="Times New Roman" panose="02020603050405020304" pitchFamily="18" charset="0"/>
            </a:endParaRPr>
          </a:p>
        </p:txBody>
      </p:sp>
      <p:sp>
        <p:nvSpPr>
          <p:cNvPr id="213100" name="矩形 27"/>
          <p:cNvSpPr/>
          <p:nvPr/>
        </p:nvSpPr>
        <p:spPr>
          <a:xfrm>
            <a:off x="4089400" y="3108325"/>
            <a:ext cx="625475" cy="352425"/>
          </a:xfrm>
          <a:prstGeom prst="rect">
            <a:avLst/>
          </a:prstGeom>
          <a:solidFill>
            <a:srgbClr val="CC99FF"/>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r>
              <a:rPr lang="en-US" altLang="zh-CN" sz="1600" b="0" dirty="0">
                <a:latin typeface="Times New Roman" panose="02020603050405020304" pitchFamily="18" charset="0"/>
              </a:rPr>
              <a:t>X</a:t>
            </a:r>
            <a:r>
              <a:rPr lang="en-US" altLang="zh-CN" sz="1600" b="0" baseline="-25000" dirty="0">
                <a:latin typeface="Times New Roman" panose="02020603050405020304" pitchFamily="18" charset="0"/>
              </a:rPr>
              <a:t>3</a:t>
            </a:r>
            <a:endParaRPr lang="zh-CN" altLang="en-US" sz="1600" b="0" baseline="-25000" dirty="0">
              <a:latin typeface="Times New Roman" panose="02020603050405020304" pitchFamily="18" charset="0"/>
            </a:endParaRPr>
          </a:p>
        </p:txBody>
      </p:sp>
      <p:sp>
        <p:nvSpPr>
          <p:cNvPr id="213101" name="矩形 28"/>
          <p:cNvSpPr/>
          <p:nvPr/>
        </p:nvSpPr>
        <p:spPr>
          <a:xfrm>
            <a:off x="4700588" y="3473450"/>
            <a:ext cx="635000" cy="350838"/>
          </a:xfrm>
          <a:prstGeom prst="rect">
            <a:avLst/>
          </a:prstGeom>
          <a:solidFill>
            <a:srgbClr val="CC99FF"/>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3</a:t>
            </a:r>
            <a:endParaRPr lang="zh-CN" altLang="en-US" sz="1800" b="0" baseline="-25000" dirty="0">
              <a:latin typeface="Times New Roman" panose="02020603050405020304" pitchFamily="18" charset="0"/>
            </a:endParaRPr>
          </a:p>
        </p:txBody>
      </p:sp>
      <p:sp>
        <p:nvSpPr>
          <p:cNvPr id="213102" name="矩形 29"/>
          <p:cNvSpPr/>
          <p:nvPr/>
        </p:nvSpPr>
        <p:spPr>
          <a:xfrm>
            <a:off x="5908675" y="3840163"/>
            <a:ext cx="608013" cy="350837"/>
          </a:xfrm>
          <a:prstGeom prst="rect">
            <a:avLst/>
          </a:prstGeom>
          <a:solidFill>
            <a:srgbClr val="CC99FF"/>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3</a:t>
            </a:r>
            <a:endParaRPr lang="zh-CN" altLang="en-US" sz="1800" b="0" baseline="-25000" dirty="0">
              <a:latin typeface="Times New Roman" panose="02020603050405020304" pitchFamily="18" charset="0"/>
            </a:endParaRPr>
          </a:p>
        </p:txBody>
      </p:sp>
      <p:sp>
        <p:nvSpPr>
          <p:cNvPr id="213103" name="矩形 30"/>
          <p:cNvSpPr/>
          <p:nvPr/>
        </p:nvSpPr>
        <p:spPr>
          <a:xfrm>
            <a:off x="5321300" y="4206875"/>
            <a:ext cx="606425" cy="350838"/>
          </a:xfrm>
          <a:prstGeom prst="rect">
            <a:avLst/>
          </a:prstGeom>
          <a:solidFill>
            <a:srgbClr val="CC99FF"/>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3</a:t>
            </a:r>
            <a:endParaRPr lang="zh-CN" altLang="en-US" sz="1800" b="0" baseline="-25000" dirty="0">
              <a:latin typeface="Times New Roman" panose="02020603050405020304" pitchFamily="18" charset="0"/>
            </a:endParaRPr>
          </a:p>
        </p:txBody>
      </p:sp>
      <p:sp>
        <p:nvSpPr>
          <p:cNvPr id="213104" name="矩形 31"/>
          <p:cNvSpPr/>
          <p:nvPr/>
        </p:nvSpPr>
        <p:spPr>
          <a:xfrm>
            <a:off x="5902325" y="3108325"/>
            <a:ext cx="582613" cy="352425"/>
          </a:xfrm>
          <a:prstGeom prst="rect">
            <a:avLst/>
          </a:prstGeom>
          <a:solidFill>
            <a:srgbClr val="CC99FF"/>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r>
              <a:rPr lang="en-US" altLang="zh-CN" sz="1600" b="0" dirty="0">
                <a:latin typeface="Times New Roman" panose="02020603050405020304" pitchFamily="18" charset="0"/>
              </a:rPr>
              <a:t>X</a:t>
            </a:r>
            <a:r>
              <a:rPr lang="en-US" altLang="zh-CN" sz="1600" b="0" baseline="-25000" dirty="0">
                <a:latin typeface="Times New Roman" panose="02020603050405020304" pitchFamily="18" charset="0"/>
              </a:rPr>
              <a:t>3</a:t>
            </a:r>
            <a:endParaRPr lang="zh-CN" altLang="en-US" sz="1600" b="0" baseline="-25000" dirty="0">
              <a:latin typeface="Times New Roman" panose="02020603050405020304" pitchFamily="18" charset="0"/>
            </a:endParaRPr>
          </a:p>
        </p:txBody>
      </p:sp>
      <p:sp>
        <p:nvSpPr>
          <p:cNvPr id="213105" name="矩形 32"/>
          <p:cNvSpPr/>
          <p:nvPr/>
        </p:nvSpPr>
        <p:spPr>
          <a:xfrm>
            <a:off x="6484938" y="3473450"/>
            <a:ext cx="603250" cy="350838"/>
          </a:xfrm>
          <a:prstGeom prst="rect">
            <a:avLst/>
          </a:prstGeom>
          <a:solidFill>
            <a:srgbClr val="CC99FF"/>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3</a:t>
            </a:r>
            <a:endParaRPr lang="zh-CN" altLang="en-US" sz="1800" b="0" baseline="-25000" dirty="0">
              <a:latin typeface="Times New Roman" panose="02020603050405020304" pitchFamily="18" charset="0"/>
            </a:endParaRPr>
          </a:p>
        </p:txBody>
      </p:sp>
      <p:sp>
        <p:nvSpPr>
          <p:cNvPr id="213106" name="矩形 36"/>
          <p:cNvSpPr/>
          <p:nvPr/>
        </p:nvSpPr>
        <p:spPr>
          <a:xfrm>
            <a:off x="5908675" y="3838575"/>
            <a:ext cx="604838" cy="350838"/>
          </a:xfrm>
          <a:prstGeom prst="rect">
            <a:avLst/>
          </a:prstGeom>
          <a:solidFill>
            <a:srgbClr val="99CC00"/>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2</a:t>
            </a:r>
            <a:endParaRPr lang="zh-CN" altLang="en-US" sz="1800" b="0" baseline="-25000" dirty="0">
              <a:latin typeface="Times New Roman" panose="02020603050405020304" pitchFamily="18" charset="0"/>
            </a:endParaRPr>
          </a:p>
        </p:txBody>
      </p:sp>
      <p:sp>
        <p:nvSpPr>
          <p:cNvPr id="213107" name="Rectangle 3"/>
          <p:cNvSpPr txBox="1"/>
          <p:nvPr/>
        </p:nvSpPr>
        <p:spPr>
          <a:xfrm>
            <a:off x="469900" y="1022350"/>
            <a:ext cx="8820150" cy="963613"/>
          </a:xfrm>
          <a:prstGeom prst="rect">
            <a:avLst/>
          </a:prstGeom>
          <a:noFill/>
          <a:ln w="9525">
            <a:noFill/>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342900" lvl="0" indent="-342900"/>
            <a:r>
              <a:rPr lang="zh-CN" altLang="en-US" sz="2400" dirty="0"/>
              <a:t>引起非线性流水线流水段冲突的启动距离称为</a:t>
            </a:r>
            <a:r>
              <a:rPr lang="zh-CN" altLang="en-US" sz="2400" dirty="0">
                <a:solidFill>
                  <a:srgbClr val="FF0000"/>
                </a:solidFill>
              </a:rPr>
              <a:t>禁止启动距离</a:t>
            </a:r>
            <a:r>
              <a:rPr lang="zh-CN" altLang="en-US" sz="2400" dirty="0"/>
              <a:t>。</a:t>
            </a:r>
            <a:endParaRPr lang="zh-CN" altLang="en-US" sz="2400" dirty="0"/>
          </a:p>
          <a:p>
            <a:pPr marL="342900" lvl="0" indent="-342900"/>
            <a:r>
              <a:rPr lang="zh-CN" altLang="en-US" sz="2400" dirty="0"/>
              <a:t>如下例中启动距离</a:t>
            </a:r>
            <a:r>
              <a:rPr lang="en-US" altLang="zh-CN" sz="2400" dirty="0">
                <a:solidFill>
                  <a:schemeClr val="hlink"/>
                </a:solidFill>
              </a:rPr>
              <a:t>2</a:t>
            </a:r>
            <a:r>
              <a:rPr lang="zh-CN" altLang="en-US" sz="2400" dirty="0"/>
              <a:t>是禁止启动距离</a:t>
            </a:r>
            <a:endParaRPr lang="zh-CN" altLang="en-US" sz="2400" dirty="0"/>
          </a:p>
        </p:txBody>
      </p:sp>
      <p:sp>
        <p:nvSpPr>
          <p:cNvPr id="213108" name="矩形 30"/>
          <p:cNvSpPr/>
          <p:nvPr/>
        </p:nvSpPr>
        <p:spPr>
          <a:xfrm>
            <a:off x="5038725" y="3830638"/>
            <a:ext cx="285750" cy="352425"/>
          </a:xfrm>
          <a:prstGeom prst="rect">
            <a:avLst/>
          </a:prstGeom>
          <a:solidFill>
            <a:srgbClr val="CC99FF"/>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3</a:t>
            </a:r>
            <a:endParaRPr lang="zh-CN" altLang="en-US" sz="1800" b="0" baseline="-25000" dirty="0">
              <a:latin typeface="Times New Roman" panose="02020603050405020304" pitchFamily="18" charset="0"/>
            </a:endParaRPr>
          </a:p>
        </p:txBody>
      </p:sp>
      <p:sp>
        <p:nvSpPr>
          <p:cNvPr id="213109" name="矩形 32"/>
          <p:cNvSpPr/>
          <p:nvPr/>
        </p:nvSpPr>
        <p:spPr>
          <a:xfrm>
            <a:off x="7075488" y="3830638"/>
            <a:ext cx="603250" cy="352425"/>
          </a:xfrm>
          <a:prstGeom prst="rect">
            <a:avLst/>
          </a:prstGeom>
          <a:solidFill>
            <a:srgbClr val="CC99FF"/>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3</a:t>
            </a:r>
            <a:endParaRPr lang="zh-CN" altLang="en-US" sz="1800" b="0" baseline="-25000" dirty="0">
              <a:latin typeface="Times New Roman" panose="02020603050405020304" pitchFamily="18" charset="0"/>
            </a:endParaRPr>
          </a:p>
        </p:txBody>
      </p:sp>
      <p:sp>
        <p:nvSpPr>
          <p:cNvPr id="213110" name="矩形 32"/>
          <p:cNvSpPr/>
          <p:nvPr/>
        </p:nvSpPr>
        <p:spPr>
          <a:xfrm>
            <a:off x="7666038" y="3101975"/>
            <a:ext cx="603250" cy="350838"/>
          </a:xfrm>
          <a:prstGeom prst="rect">
            <a:avLst/>
          </a:prstGeom>
          <a:solidFill>
            <a:srgbClr val="CC99FF"/>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3</a:t>
            </a:r>
            <a:endParaRPr lang="zh-CN" altLang="en-US" sz="1800" b="0" baseline="-25000" dirty="0">
              <a:latin typeface="Times New Roman" panose="02020603050405020304" pitchFamily="18" charset="0"/>
            </a:endParaRPr>
          </a:p>
        </p:txBody>
      </p:sp>
      <p:sp>
        <p:nvSpPr>
          <p:cNvPr id="213111" name="文本框 35"/>
          <p:cNvSpPr txBox="1"/>
          <p:nvPr/>
        </p:nvSpPr>
        <p:spPr>
          <a:xfrm>
            <a:off x="1027113" y="2209800"/>
            <a:ext cx="4686300" cy="46196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spcBef>
                <a:spcPct val="0"/>
              </a:spcBef>
              <a:buClrTx/>
              <a:buFontTx/>
              <a:buNone/>
            </a:pPr>
            <a:r>
              <a:rPr lang="zh-CN" altLang="en-US" sz="2400" dirty="0">
                <a:solidFill>
                  <a:srgbClr val="FF0000"/>
                </a:solidFill>
                <a:latin typeface="Times New Roman" panose="02020603050405020304" pitchFamily="18" charset="0"/>
              </a:rPr>
              <a:t>第</a:t>
            </a:r>
            <a:r>
              <a:rPr lang="en-US" altLang="zh-CN" sz="2400" dirty="0">
                <a:solidFill>
                  <a:srgbClr val="FF0000"/>
                </a:solidFill>
                <a:latin typeface="Times New Roman" panose="02020603050405020304" pitchFamily="18" charset="0"/>
              </a:rPr>
              <a:t>5</a:t>
            </a:r>
            <a:r>
              <a:rPr lang="zh-CN" altLang="en-US" sz="2400" dirty="0">
                <a:solidFill>
                  <a:srgbClr val="FF0000"/>
                </a:solidFill>
                <a:latin typeface="Times New Roman" panose="02020603050405020304" pitchFamily="18" charset="0"/>
              </a:rPr>
              <a:t>拍新任务</a:t>
            </a:r>
            <a:r>
              <a:rPr lang="en-US" altLang="zh-CN" sz="2400" dirty="0">
                <a:solidFill>
                  <a:srgbClr val="FF0000"/>
                </a:solidFill>
                <a:latin typeface="Times New Roman" panose="02020603050405020304" pitchFamily="18" charset="0"/>
              </a:rPr>
              <a:t>X</a:t>
            </a:r>
            <a:r>
              <a:rPr lang="en-US" altLang="zh-CN" sz="2400" baseline="-25000" dirty="0">
                <a:solidFill>
                  <a:srgbClr val="FF0000"/>
                </a:solidFill>
                <a:latin typeface="Times New Roman" panose="02020603050405020304" pitchFamily="18" charset="0"/>
              </a:rPr>
              <a:t>3</a:t>
            </a:r>
            <a:r>
              <a:rPr lang="zh-CN" altLang="en-US" sz="2400" dirty="0">
                <a:solidFill>
                  <a:srgbClr val="FF0000"/>
                </a:solidFill>
                <a:latin typeface="Times New Roman" panose="02020603050405020304" pitchFamily="18" charset="0"/>
              </a:rPr>
              <a:t>进入流水，有冲突</a:t>
            </a:r>
            <a:endParaRPr lang="zh-CN" altLang="en-US" sz="2400" dirty="0">
              <a:solidFill>
                <a:srgbClr val="FF0000"/>
              </a:solidFill>
              <a:latin typeface="Times New Roman" panose="02020603050405020304" pitchFamily="18" charset="0"/>
            </a:endParaRPr>
          </a:p>
        </p:txBody>
      </p:sp>
    </p:spTree>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15042" name="Rectangle 2"/>
          <p:cNvSpPr>
            <a:spLocks noGrp="1"/>
          </p:cNvSpPr>
          <p:nvPr>
            <p:ph type="title" idx="4294967295"/>
          </p:nvPr>
        </p:nvSpPr>
        <p:spPr>
          <a:xfrm>
            <a:off x="590550" y="123825"/>
            <a:ext cx="7848600" cy="609600"/>
          </a:xfrm>
        </p:spPr>
        <p:txBody>
          <a:bodyPr vert="horz" wrap="square" lIns="91440" tIns="45720" rIns="91440" bIns="45720" anchor="b" anchorCtr="0"/>
          <a:p>
            <a:pPr eaLnBrk="1" hangingPunct="1"/>
            <a:r>
              <a:rPr lang="zh-CN" altLang="en-US" dirty="0"/>
              <a:t>非线性流水线的冲突</a:t>
            </a:r>
            <a:endParaRPr lang="zh-CN" altLang="en-US" dirty="0"/>
          </a:p>
        </p:txBody>
      </p:sp>
      <p:sp>
        <p:nvSpPr>
          <p:cNvPr id="215043" name="Text Box 317"/>
          <p:cNvSpPr txBox="1"/>
          <p:nvPr/>
        </p:nvSpPr>
        <p:spPr>
          <a:xfrm>
            <a:off x="2286000" y="5143500"/>
            <a:ext cx="4313238" cy="457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fontAlgn="ctr" hangingPunct="1">
              <a:spcBef>
                <a:spcPct val="0"/>
              </a:spcBef>
              <a:buClr>
                <a:schemeClr val="bg1"/>
              </a:buClr>
              <a:buFontTx/>
              <a:buNone/>
            </a:pPr>
            <a:r>
              <a:rPr lang="zh-CN" altLang="en-US" sz="2400" b="0" dirty="0">
                <a:latin typeface="Tahoma" panose="020B0604030504040204" pitchFamily="34" charset="0"/>
                <a:ea typeface="宋体" panose="02010600030101010101" pitchFamily="2" charset="-122"/>
              </a:rPr>
              <a:t>启动距离为</a:t>
            </a:r>
            <a:r>
              <a:rPr lang="en-US" altLang="zh-CN" sz="2400" b="0" dirty="0">
                <a:latin typeface="Tahoma" panose="020B0604030504040204" pitchFamily="34" charset="0"/>
                <a:ea typeface="宋体" panose="02010600030101010101" pitchFamily="2" charset="-122"/>
              </a:rPr>
              <a:t>2</a:t>
            </a:r>
            <a:r>
              <a:rPr lang="zh-CN" altLang="en-US" sz="2400" b="0" dirty="0">
                <a:latin typeface="Tahoma" panose="020B0604030504040204" pitchFamily="34" charset="0"/>
                <a:ea typeface="宋体" panose="02010600030101010101" pitchFamily="2" charset="-122"/>
              </a:rPr>
              <a:t>的流水线冲突情况</a:t>
            </a:r>
            <a:endParaRPr lang="zh-CN" altLang="en-US" sz="2400" b="0" dirty="0">
              <a:latin typeface="Tahoma" panose="020B0604030504040204" pitchFamily="34" charset="0"/>
              <a:ea typeface="宋体" panose="02010600030101010101" pitchFamily="2" charset="-122"/>
            </a:endParaRPr>
          </a:p>
        </p:txBody>
      </p:sp>
      <p:graphicFrame>
        <p:nvGraphicFramePr>
          <p:cNvPr id="8" name="Group 4"/>
          <p:cNvGraphicFramePr>
            <a:graphicFrameLocks noGrp="1"/>
          </p:cNvGraphicFramePr>
          <p:nvPr/>
        </p:nvGraphicFramePr>
        <p:xfrm>
          <a:off x="1027113" y="2735263"/>
          <a:ext cx="7820026" cy="1822450"/>
        </p:xfrm>
        <a:graphic>
          <a:graphicData uri="http://schemas.openxmlformats.org/drawingml/2006/table">
            <a:tbl>
              <a:tblPr/>
              <a:tblGrid>
                <a:gridCol w="608137"/>
                <a:gridCol w="615933"/>
                <a:gridCol w="611256"/>
                <a:gridCol w="615935"/>
                <a:gridCol w="612815"/>
                <a:gridCol w="612815"/>
                <a:gridCol w="615933"/>
                <a:gridCol w="587867"/>
                <a:gridCol w="587867"/>
                <a:gridCol w="587867"/>
                <a:gridCol w="587867"/>
                <a:gridCol w="587867"/>
                <a:gridCol w="587867"/>
              </a:tblGrid>
              <a:tr h="362590">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a:ln>
                          <a:noFill/>
                        </a:ln>
                        <a:solidFill>
                          <a:srgbClr val="000000"/>
                        </a:solidFill>
                        <a:effectLst/>
                        <a:latin typeface="楷体_GB2312" pitchFamily="49" charset="-122"/>
                        <a:ea typeface="楷体_GB2312" pitchFamily="49" charset="-122"/>
                      </a:endParaRPr>
                    </a:p>
                  </a:txBody>
                  <a:tcPr marL="91438" marR="91438" marT="45727" marB="45727"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a:ln>
                            <a:noFill/>
                          </a:ln>
                          <a:solidFill>
                            <a:srgbClr val="000000"/>
                          </a:solidFill>
                          <a:effectLst/>
                          <a:latin typeface="楷体_GB2312" pitchFamily="49" charset="-122"/>
                          <a:ea typeface="楷体_GB2312" pitchFamily="49" charset="-122"/>
                        </a:rPr>
                        <a:t>1</a:t>
                      </a:r>
                      <a:endParaRPr kumimoji="0" lang="en-US" altLang="zh-CN" sz="1600" b="1" i="0" u="none" strike="noStrike" cap="none" normalizeH="0" baseline="0">
                        <a:ln>
                          <a:noFill/>
                        </a:ln>
                        <a:solidFill>
                          <a:srgbClr val="000000"/>
                        </a:solidFill>
                        <a:effectLst/>
                        <a:latin typeface="楷体_GB2312" pitchFamily="49" charset="-122"/>
                        <a:ea typeface="楷体_GB2312" pitchFamily="49" charset="-122"/>
                      </a:endParaRPr>
                    </a:p>
                  </a:txBody>
                  <a:tcPr marL="91438" marR="91438" marT="45727" marB="4572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a:ln>
                            <a:noFill/>
                          </a:ln>
                          <a:solidFill>
                            <a:srgbClr val="000000"/>
                          </a:solidFill>
                          <a:effectLst/>
                          <a:latin typeface="楷体_GB2312" pitchFamily="49" charset="-122"/>
                          <a:ea typeface="楷体_GB2312" pitchFamily="49" charset="-122"/>
                        </a:rPr>
                        <a:t>2</a:t>
                      </a:r>
                      <a:endParaRPr kumimoji="0" lang="en-US" altLang="zh-CN" sz="1600" b="1" i="0" u="none" strike="noStrike" cap="none" normalizeH="0" baseline="0">
                        <a:ln>
                          <a:noFill/>
                        </a:ln>
                        <a:solidFill>
                          <a:srgbClr val="000000"/>
                        </a:solidFill>
                        <a:effectLst/>
                        <a:latin typeface="楷体_GB2312" pitchFamily="49" charset="-122"/>
                        <a:ea typeface="楷体_GB2312" pitchFamily="49" charset="-122"/>
                      </a:endParaRPr>
                    </a:p>
                  </a:txBody>
                  <a:tcPr marL="91438" marR="91438" marT="45727" marB="4572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a:ln>
                            <a:noFill/>
                          </a:ln>
                          <a:solidFill>
                            <a:srgbClr val="000000"/>
                          </a:solidFill>
                          <a:effectLst/>
                          <a:latin typeface="楷体_GB2312" pitchFamily="49" charset="-122"/>
                          <a:ea typeface="楷体_GB2312" pitchFamily="49" charset="-122"/>
                        </a:rPr>
                        <a:t>3</a:t>
                      </a:r>
                      <a:endParaRPr kumimoji="0" lang="en-US" altLang="zh-CN" sz="1600" b="1" i="0" u="none" strike="noStrike" cap="none" normalizeH="0" baseline="0">
                        <a:ln>
                          <a:noFill/>
                        </a:ln>
                        <a:solidFill>
                          <a:srgbClr val="000000"/>
                        </a:solidFill>
                        <a:effectLst/>
                        <a:latin typeface="楷体_GB2312" pitchFamily="49" charset="-122"/>
                        <a:ea typeface="楷体_GB2312" pitchFamily="49" charset="-122"/>
                      </a:endParaRPr>
                    </a:p>
                  </a:txBody>
                  <a:tcPr marL="91438" marR="91438" marT="45727" marB="4572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a:ln>
                            <a:noFill/>
                          </a:ln>
                          <a:solidFill>
                            <a:srgbClr val="000000"/>
                          </a:solidFill>
                          <a:effectLst/>
                          <a:latin typeface="楷体_GB2312" pitchFamily="49" charset="-122"/>
                          <a:ea typeface="楷体_GB2312" pitchFamily="49" charset="-122"/>
                        </a:rPr>
                        <a:t>4</a:t>
                      </a:r>
                      <a:endParaRPr kumimoji="0" lang="en-US" altLang="zh-CN" sz="1600" b="1" i="0" u="none" strike="noStrike" cap="none" normalizeH="0" baseline="0">
                        <a:ln>
                          <a:noFill/>
                        </a:ln>
                        <a:solidFill>
                          <a:srgbClr val="000000"/>
                        </a:solidFill>
                        <a:effectLst/>
                        <a:latin typeface="楷体_GB2312" pitchFamily="49" charset="-122"/>
                        <a:ea typeface="楷体_GB2312" pitchFamily="49" charset="-122"/>
                      </a:endParaRPr>
                    </a:p>
                  </a:txBody>
                  <a:tcPr marL="91438" marR="91438" marT="45727" marB="4572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a:ln>
                            <a:noFill/>
                          </a:ln>
                          <a:solidFill>
                            <a:srgbClr val="000000"/>
                          </a:solidFill>
                          <a:effectLst/>
                          <a:latin typeface="楷体_GB2312" pitchFamily="49" charset="-122"/>
                          <a:ea typeface="楷体_GB2312" pitchFamily="49" charset="-122"/>
                        </a:rPr>
                        <a:t>5</a:t>
                      </a:r>
                      <a:endParaRPr kumimoji="0" lang="en-US" altLang="zh-CN" sz="1600" b="1" i="0" u="none" strike="noStrike" cap="none" normalizeH="0" baseline="0">
                        <a:ln>
                          <a:noFill/>
                        </a:ln>
                        <a:solidFill>
                          <a:srgbClr val="000000"/>
                        </a:solidFill>
                        <a:effectLst/>
                        <a:latin typeface="楷体_GB2312" pitchFamily="49" charset="-122"/>
                        <a:ea typeface="楷体_GB2312" pitchFamily="49" charset="-122"/>
                      </a:endParaRPr>
                    </a:p>
                  </a:txBody>
                  <a:tcPr marL="91438" marR="91438" marT="45727" marB="4572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a:ln>
                            <a:noFill/>
                          </a:ln>
                          <a:solidFill>
                            <a:srgbClr val="000000"/>
                          </a:solidFill>
                          <a:effectLst/>
                          <a:latin typeface="楷体_GB2312" pitchFamily="49" charset="-122"/>
                          <a:ea typeface="楷体_GB2312" pitchFamily="49" charset="-122"/>
                        </a:rPr>
                        <a:t>6</a:t>
                      </a:r>
                      <a:endParaRPr kumimoji="0" lang="en-US" altLang="zh-CN" sz="1600" b="1" i="0" u="none" strike="noStrike" cap="none" normalizeH="0" baseline="0">
                        <a:ln>
                          <a:noFill/>
                        </a:ln>
                        <a:solidFill>
                          <a:srgbClr val="000000"/>
                        </a:solidFill>
                        <a:effectLst/>
                        <a:latin typeface="楷体_GB2312" pitchFamily="49" charset="-122"/>
                        <a:ea typeface="楷体_GB2312" pitchFamily="49" charset="-122"/>
                      </a:endParaRPr>
                    </a:p>
                  </a:txBody>
                  <a:tcPr marL="91438" marR="91438" marT="45727" marB="4572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7</a:t>
                      </a: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8</a:t>
                      </a: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9</a:t>
                      </a: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10</a:t>
                      </a: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11</a:t>
                      </a: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a:t>
                      </a: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65757">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S1</a:t>
                      </a: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defRPr/>
                      </a:pP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a:t>
                      </a: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64173">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S2</a:t>
                      </a: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defRPr/>
                      </a:pP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a:t>
                      </a: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65757">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S3</a:t>
                      </a: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defRPr/>
                      </a:pP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a:t>
                      </a: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64173">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S4</a:t>
                      </a: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defRPr/>
                      </a:pP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a:t>
                      </a: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
        <p:nvSpPr>
          <p:cNvPr id="215132" name="Text Box 201"/>
          <p:cNvSpPr txBox="1"/>
          <p:nvPr/>
        </p:nvSpPr>
        <p:spPr>
          <a:xfrm>
            <a:off x="590550" y="3217863"/>
            <a:ext cx="390525" cy="100647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fontAlgn="ctr" hangingPunct="1">
              <a:spcBef>
                <a:spcPct val="0"/>
              </a:spcBef>
              <a:buClr>
                <a:schemeClr val="bg1"/>
              </a:buClr>
              <a:buFontTx/>
              <a:buNone/>
            </a:pPr>
            <a:r>
              <a:rPr lang="zh-CN" altLang="en-US" sz="2000" b="0" dirty="0">
                <a:latin typeface="Tahoma" panose="020B0604030504040204" pitchFamily="34" charset="0"/>
                <a:ea typeface="宋体" panose="02010600030101010101" pitchFamily="2" charset="-122"/>
              </a:rPr>
              <a:t>段号 </a:t>
            </a:r>
            <a:r>
              <a:rPr lang="en-US" altLang="zh-CN" sz="2000" b="0" dirty="0">
                <a:latin typeface="Tahoma" panose="020B0604030504040204" pitchFamily="34" charset="0"/>
                <a:ea typeface="宋体" panose="02010600030101010101" pitchFamily="2" charset="-122"/>
              </a:rPr>
              <a:t>k</a:t>
            </a:r>
            <a:endParaRPr lang="en-US" altLang="zh-CN" sz="2000" b="0" dirty="0">
              <a:latin typeface="Tahoma" panose="020B0604030504040204" pitchFamily="34" charset="0"/>
              <a:ea typeface="宋体" panose="02010600030101010101" pitchFamily="2" charset="-122"/>
            </a:endParaRPr>
          </a:p>
        </p:txBody>
      </p:sp>
      <p:sp>
        <p:nvSpPr>
          <p:cNvPr id="3" name="矩形 2"/>
          <p:cNvSpPr/>
          <p:nvPr/>
        </p:nvSpPr>
        <p:spPr bwMode="auto">
          <a:xfrm>
            <a:off x="1638300" y="3114675"/>
            <a:ext cx="604838" cy="350838"/>
          </a:xfrm>
          <a:prstGeom prst="rect">
            <a:avLst/>
          </a:prstGeom>
          <a:solidFill>
            <a:schemeClr val="accent4">
              <a:lumMod val="60000"/>
              <a:lumOff val="40000"/>
            </a:schemeClr>
          </a:solidFill>
          <a:ln w="38100" cap="flat" cmpd="sng" algn="ctr">
            <a:noFill/>
            <a:prstDash val="solid"/>
            <a:round/>
            <a:headEnd type="none" w="med" len="med"/>
            <a:tailEnd type="none" w="med" len="me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mn-cs"/>
              </a:rPr>
              <a:t>X</a:t>
            </a:r>
            <a:r>
              <a:rPr kumimoji="0" lang="en-US" altLang="zh-CN"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rPr>
              <a:t>1</a:t>
            </a:r>
            <a:endParaRPr kumimoji="0" lang="zh-CN" altLang="en-US"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13" name="矩形 12"/>
          <p:cNvSpPr/>
          <p:nvPr/>
        </p:nvSpPr>
        <p:spPr bwMode="auto">
          <a:xfrm>
            <a:off x="2252663" y="3465513"/>
            <a:ext cx="606425" cy="350838"/>
          </a:xfrm>
          <a:prstGeom prst="rect">
            <a:avLst/>
          </a:prstGeom>
          <a:solidFill>
            <a:schemeClr val="accent4">
              <a:lumMod val="60000"/>
              <a:lumOff val="40000"/>
            </a:schemeClr>
          </a:solidFill>
          <a:ln w="38100" cap="flat" cmpd="sng" algn="ctr">
            <a:noFill/>
            <a:prstDash val="solid"/>
            <a:round/>
            <a:headEnd type="none" w="med" len="med"/>
            <a:tailEnd type="none" w="med" len="me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mn-cs"/>
              </a:rPr>
              <a:t>X</a:t>
            </a:r>
            <a:r>
              <a:rPr kumimoji="0" lang="en-US" altLang="zh-CN"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rPr>
              <a:t>1</a:t>
            </a:r>
            <a:endParaRPr kumimoji="0" lang="zh-CN" altLang="en-US"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14" name="矩形 13"/>
          <p:cNvSpPr/>
          <p:nvPr/>
        </p:nvSpPr>
        <p:spPr bwMode="auto">
          <a:xfrm>
            <a:off x="2252663" y="3838575"/>
            <a:ext cx="606425" cy="350838"/>
          </a:xfrm>
          <a:prstGeom prst="rect">
            <a:avLst/>
          </a:prstGeom>
          <a:solidFill>
            <a:schemeClr val="accent4">
              <a:lumMod val="60000"/>
              <a:lumOff val="40000"/>
            </a:schemeClr>
          </a:solidFill>
          <a:ln w="38100" cap="flat" cmpd="sng" algn="ctr">
            <a:noFill/>
            <a:prstDash val="solid"/>
            <a:round/>
            <a:headEnd type="none" w="med" len="med"/>
            <a:tailEnd type="none" w="med" len="me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mn-cs"/>
              </a:rPr>
              <a:t>X</a:t>
            </a:r>
            <a:r>
              <a:rPr kumimoji="0" lang="en-US" altLang="zh-CN"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rPr>
              <a:t>1</a:t>
            </a:r>
            <a:endParaRPr kumimoji="0" lang="zh-CN" altLang="en-US"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15" name="矩形 14"/>
          <p:cNvSpPr/>
          <p:nvPr/>
        </p:nvSpPr>
        <p:spPr bwMode="auto">
          <a:xfrm>
            <a:off x="2874963" y="4211638"/>
            <a:ext cx="606425" cy="350838"/>
          </a:xfrm>
          <a:prstGeom prst="rect">
            <a:avLst/>
          </a:prstGeom>
          <a:solidFill>
            <a:schemeClr val="accent4">
              <a:lumMod val="60000"/>
              <a:lumOff val="40000"/>
            </a:schemeClr>
          </a:solidFill>
          <a:ln w="38100" cap="flat" cmpd="sng" algn="ctr">
            <a:noFill/>
            <a:prstDash val="solid"/>
            <a:round/>
            <a:headEnd type="none" w="med" len="med"/>
            <a:tailEnd type="none" w="med" len="me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mn-cs"/>
              </a:rPr>
              <a:t>X</a:t>
            </a:r>
            <a:r>
              <a:rPr kumimoji="0" lang="en-US" altLang="zh-CN"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rPr>
              <a:t>1</a:t>
            </a:r>
            <a:endParaRPr kumimoji="0" lang="zh-CN" altLang="en-US"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16" name="矩形 15"/>
          <p:cNvSpPr/>
          <p:nvPr/>
        </p:nvSpPr>
        <p:spPr bwMode="auto">
          <a:xfrm>
            <a:off x="3479800" y="3101975"/>
            <a:ext cx="603250" cy="350838"/>
          </a:xfrm>
          <a:prstGeom prst="rect">
            <a:avLst/>
          </a:prstGeom>
          <a:solidFill>
            <a:schemeClr val="accent4">
              <a:lumMod val="60000"/>
              <a:lumOff val="40000"/>
            </a:schemeClr>
          </a:solidFill>
          <a:ln w="38100" cap="flat" cmpd="sng" algn="ctr">
            <a:noFill/>
            <a:prstDash val="solid"/>
            <a:round/>
            <a:headEnd type="none" w="med" len="med"/>
            <a:tailEnd type="none" w="med" len="me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mn-cs"/>
              </a:rPr>
              <a:t>X</a:t>
            </a:r>
            <a:r>
              <a:rPr kumimoji="0" lang="en-US" altLang="zh-CN"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rPr>
              <a:t>1</a:t>
            </a:r>
            <a:endParaRPr kumimoji="0" lang="zh-CN" altLang="en-US"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17" name="矩形 16"/>
          <p:cNvSpPr/>
          <p:nvPr/>
        </p:nvSpPr>
        <p:spPr bwMode="auto">
          <a:xfrm>
            <a:off x="4103688" y="3471863"/>
            <a:ext cx="584200" cy="350838"/>
          </a:xfrm>
          <a:prstGeom prst="rect">
            <a:avLst/>
          </a:prstGeom>
          <a:solidFill>
            <a:schemeClr val="accent4">
              <a:lumMod val="60000"/>
              <a:lumOff val="40000"/>
            </a:schemeClr>
          </a:solidFill>
          <a:ln w="38100" cap="flat" cmpd="sng" algn="ctr">
            <a:noFill/>
            <a:prstDash val="solid"/>
            <a:round/>
            <a:headEnd type="none" w="med" len="med"/>
            <a:tailEnd type="none" w="med" len="me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mn-cs"/>
              </a:rPr>
              <a:t>X</a:t>
            </a:r>
            <a:r>
              <a:rPr kumimoji="0" lang="en-US" altLang="zh-CN"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rPr>
              <a:t>1</a:t>
            </a:r>
            <a:endParaRPr kumimoji="0" lang="zh-CN" altLang="en-US"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18" name="矩形 17"/>
          <p:cNvSpPr/>
          <p:nvPr/>
        </p:nvSpPr>
        <p:spPr bwMode="auto">
          <a:xfrm>
            <a:off x="4710113" y="3838575"/>
            <a:ext cx="323850" cy="350838"/>
          </a:xfrm>
          <a:prstGeom prst="rect">
            <a:avLst/>
          </a:prstGeom>
          <a:solidFill>
            <a:schemeClr val="accent4">
              <a:lumMod val="60000"/>
              <a:lumOff val="40000"/>
            </a:schemeClr>
          </a:solidFill>
          <a:ln w="38100" cap="flat" cmpd="sng" algn="ctr">
            <a:noFill/>
            <a:prstDash val="solid"/>
            <a:round/>
            <a:headEnd type="none" w="med" len="med"/>
            <a:tailEnd type="none" w="med" len="me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mn-cs"/>
              </a:rPr>
              <a:t>X</a:t>
            </a:r>
            <a:r>
              <a:rPr kumimoji="0" lang="en-US" altLang="zh-CN"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rPr>
              <a:t>1</a:t>
            </a:r>
            <a:endParaRPr kumimoji="0" lang="zh-CN" altLang="en-US"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19" name="矩形 18"/>
          <p:cNvSpPr/>
          <p:nvPr/>
        </p:nvSpPr>
        <p:spPr bwMode="auto">
          <a:xfrm>
            <a:off x="5321300" y="3101975"/>
            <a:ext cx="563563" cy="350838"/>
          </a:xfrm>
          <a:prstGeom prst="rect">
            <a:avLst/>
          </a:prstGeom>
          <a:solidFill>
            <a:schemeClr val="accent4">
              <a:lumMod val="60000"/>
              <a:lumOff val="40000"/>
            </a:schemeClr>
          </a:solidFill>
          <a:ln w="38100" cap="flat" cmpd="sng" algn="ctr">
            <a:noFill/>
            <a:prstDash val="solid"/>
            <a:round/>
            <a:headEnd type="none" w="med" len="med"/>
            <a:tailEnd type="none" w="med" len="me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mn-cs"/>
              </a:rPr>
              <a:t>X</a:t>
            </a:r>
            <a:r>
              <a:rPr kumimoji="0" lang="en-US" altLang="zh-CN" sz="16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rPr>
              <a:t>1</a:t>
            </a:r>
            <a:endParaRPr kumimoji="0" lang="zh-CN" altLang="en-US" sz="16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215141" name="矩形 19"/>
          <p:cNvSpPr/>
          <p:nvPr/>
        </p:nvSpPr>
        <p:spPr>
          <a:xfrm>
            <a:off x="2867025" y="3103563"/>
            <a:ext cx="609600" cy="350837"/>
          </a:xfrm>
          <a:prstGeom prst="rect">
            <a:avLst/>
          </a:prstGeom>
          <a:solidFill>
            <a:srgbClr val="99CC00"/>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2</a:t>
            </a:r>
            <a:endParaRPr lang="zh-CN" altLang="en-US" sz="1800" b="0" baseline="-25000" dirty="0">
              <a:latin typeface="Times New Roman" panose="02020603050405020304" pitchFamily="18" charset="0"/>
            </a:endParaRPr>
          </a:p>
        </p:txBody>
      </p:sp>
      <p:sp>
        <p:nvSpPr>
          <p:cNvPr id="215142" name="矩形 20"/>
          <p:cNvSpPr/>
          <p:nvPr/>
        </p:nvSpPr>
        <p:spPr>
          <a:xfrm>
            <a:off x="3468688" y="3473450"/>
            <a:ext cx="614362" cy="350838"/>
          </a:xfrm>
          <a:prstGeom prst="rect">
            <a:avLst/>
          </a:prstGeom>
          <a:solidFill>
            <a:srgbClr val="99CC00"/>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2</a:t>
            </a:r>
            <a:endParaRPr lang="zh-CN" altLang="en-US" sz="1800" b="0" baseline="-25000" dirty="0">
              <a:latin typeface="Times New Roman" panose="02020603050405020304" pitchFamily="18" charset="0"/>
            </a:endParaRPr>
          </a:p>
        </p:txBody>
      </p:sp>
      <p:sp>
        <p:nvSpPr>
          <p:cNvPr id="215143" name="矩形 21"/>
          <p:cNvSpPr/>
          <p:nvPr/>
        </p:nvSpPr>
        <p:spPr>
          <a:xfrm>
            <a:off x="3476625" y="3840163"/>
            <a:ext cx="606425" cy="350837"/>
          </a:xfrm>
          <a:prstGeom prst="rect">
            <a:avLst/>
          </a:prstGeom>
          <a:solidFill>
            <a:srgbClr val="99CC00"/>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2</a:t>
            </a:r>
            <a:endParaRPr lang="zh-CN" altLang="en-US" sz="1800" b="0" baseline="-25000" dirty="0">
              <a:latin typeface="Times New Roman" panose="02020603050405020304" pitchFamily="18" charset="0"/>
            </a:endParaRPr>
          </a:p>
        </p:txBody>
      </p:sp>
      <p:sp>
        <p:nvSpPr>
          <p:cNvPr id="215144" name="矩形 22"/>
          <p:cNvSpPr/>
          <p:nvPr/>
        </p:nvSpPr>
        <p:spPr>
          <a:xfrm>
            <a:off x="4098925" y="4200525"/>
            <a:ext cx="601663" cy="350838"/>
          </a:xfrm>
          <a:prstGeom prst="rect">
            <a:avLst/>
          </a:prstGeom>
          <a:solidFill>
            <a:srgbClr val="99CC00"/>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2</a:t>
            </a:r>
            <a:endParaRPr lang="zh-CN" altLang="en-US" sz="1800" b="0" baseline="-25000" dirty="0">
              <a:latin typeface="Times New Roman" panose="02020603050405020304" pitchFamily="18" charset="0"/>
            </a:endParaRPr>
          </a:p>
        </p:txBody>
      </p:sp>
      <p:sp>
        <p:nvSpPr>
          <p:cNvPr id="215145" name="矩形 23"/>
          <p:cNvSpPr/>
          <p:nvPr/>
        </p:nvSpPr>
        <p:spPr>
          <a:xfrm>
            <a:off x="4714875" y="3101975"/>
            <a:ext cx="600075" cy="350838"/>
          </a:xfrm>
          <a:prstGeom prst="rect">
            <a:avLst/>
          </a:prstGeom>
          <a:solidFill>
            <a:srgbClr val="99CC00"/>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r>
              <a:rPr lang="en-US" altLang="zh-CN" sz="1600" b="0" dirty="0">
                <a:latin typeface="Times New Roman" panose="02020603050405020304" pitchFamily="18" charset="0"/>
              </a:rPr>
              <a:t>X</a:t>
            </a:r>
            <a:r>
              <a:rPr lang="en-US" altLang="zh-CN" sz="1600" b="0" baseline="-25000" dirty="0">
                <a:latin typeface="Times New Roman" panose="02020603050405020304" pitchFamily="18" charset="0"/>
              </a:rPr>
              <a:t>2</a:t>
            </a:r>
            <a:endParaRPr lang="zh-CN" altLang="en-US" sz="1600" b="0" baseline="-25000" dirty="0">
              <a:latin typeface="Times New Roman" panose="02020603050405020304" pitchFamily="18" charset="0"/>
            </a:endParaRPr>
          </a:p>
        </p:txBody>
      </p:sp>
      <p:sp>
        <p:nvSpPr>
          <p:cNvPr id="215146" name="矩形 24"/>
          <p:cNvSpPr/>
          <p:nvPr/>
        </p:nvSpPr>
        <p:spPr>
          <a:xfrm>
            <a:off x="5314950" y="3471863"/>
            <a:ext cx="593725" cy="350837"/>
          </a:xfrm>
          <a:prstGeom prst="rect">
            <a:avLst/>
          </a:prstGeom>
          <a:solidFill>
            <a:srgbClr val="99CC00"/>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2</a:t>
            </a:r>
            <a:endParaRPr lang="zh-CN" altLang="en-US" sz="1800" b="0" baseline="-25000" dirty="0">
              <a:latin typeface="Times New Roman" panose="02020603050405020304" pitchFamily="18" charset="0"/>
            </a:endParaRPr>
          </a:p>
        </p:txBody>
      </p:sp>
      <p:sp>
        <p:nvSpPr>
          <p:cNvPr id="215147" name="矩形 26"/>
          <p:cNvSpPr/>
          <p:nvPr/>
        </p:nvSpPr>
        <p:spPr>
          <a:xfrm>
            <a:off x="6502400" y="3108325"/>
            <a:ext cx="585788" cy="350838"/>
          </a:xfrm>
          <a:prstGeom prst="rect">
            <a:avLst/>
          </a:prstGeom>
          <a:solidFill>
            <a:srgbClr val="99CC00"/>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r>
              <a:rPr lang="en-US" altLang="zh-CN" sz="1600" b="0" dirty="0">
                <a:latin typeface="Times New Roman" panose="02020603050405020304" pitchFamily="18" charset="0"/>
              </a:rPr>
              <a:t>X</a:t>
            </a:r>
            <a:r>
              <a:rPr lang="en-US" altLang="zh-CN" sz="1600" b="0" baseline="-25000" dirty="0">
                <a:latin typeface="Times New Roman" panose="02020603050405020304" pitchFamily="18" charset="0"/>
              </a:rPr>
              <a:t>2</a:t>
            </a:r>
            <a:endParaRPr lang="zh-CN" altLang="en-US" sz="1600" b="0" baseline="-25000" dirty="0">
              <a:latin typeface="Times New Roman" panose="02020603050405020304" pitchFamily="18" charset="0"/>
            </a:endParaRPr>
          </a:p>
        </p:txBody>
      </p:sp>
      <p:sp>
        <p:nvSpPr>
          <p:cNvPr id="215148" name="矩形 27"/>
          <p:cNvSpPr/>
          <p:nvPr/>
        </p:nvSpPr>
        <p:spPr>
          <a:xfrm>
            <a:off x="4089400" y="3108325"/>
            <a:ext cx="625475" cy="352425"/>
          </a:xfrm>
          <a:prstGeom prst="rect">
            <a:avLst/>
          </a:prstGeom>
          <a:solidFill>
            <a:srgbClr val="CC99FF"/>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r>
              <a:rPr lang="en-US" altLang="zh-CN" sz="1600" b="0" dirty="0">
                <a:latin typeface="Times New Roman" panose="02020603050405020304" pitchFamily="18" charset="0"/>
              </a:rPr>
              <a:t>X</a:t>
            </a:r>
            <a:r>
              <a:rPr lang="en-US" altLang="zh-CN" sz="1600" b="0" baseline="-25000" dirty="0">
                <a:latin typeface="Times New Roman" panose="02020603050405020304" pitchFamily="18" charset="0"/>
              </a:rPr>
              <a:t>3</a:t>
            </a:r>
            <a:endParaRPr lang="zh-CN" altLang="en-US" sz="1600" b="0" baseline="-25000" dirty="0">
              <a:latin typeface="Times New Roman" panose="02020603050405020304" pitchFamily="18" charset="0"/>
            </a:endParaRPr>
          </a:p>
        </p:txBody>
      </p:sp>
      <p:sp>
        <p:nvSpPr>
          <p:cNvPr id="215149" name="矩形 28"/>
          <p:cNvSpPr/>
          <p:nvPr/>
        </p:nvSpPr>
        <p:spPr>
          <a:xfrm>
            <a:off x="4700588" y="3473450"/>
            <a:ext cx="635000" cy="350838"/>
          </a:xfrm>
          <a:prstGeom prst="rect">
            <a:avLst/>
          </a:prstGeom>
          <a:solidFill>
            <a:srgbClr val="CC99FF"/>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3</a:t>
            </a:r>
            <a:endParaRPr lang="zh-CN" altLang="en-US" sz="1800" b="0" baseline="-25000" dirty="0">
              <a:latin typeface="Times New Roman" panose="02020603050405020304" pitchFamily="18" charset="0"/>
            </a:endParaRPr>
          </a:p>
        </p:txBody>
      </p:sp>
      <p:sp>
        <p:nvSpPr>
          <p:cNvPr id="215150" name="矩形 29"/>
          <p:cNvSpPr/>
          <p:nvPr/>
        </p:nvSpPr>
        <p:spPr>
          <a:xfrm>
            <a:off x="5908675" y="3840163"/>
            <a:ext cx="608013" cy="350837"/>
          </a:xfrm>
          <a:prstGeom prst="rect">
            <a:avLst/>
          </a:prstGeom>
          <a:solidFill>
            <a:srgbClr val="CC99FF"/>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3</a:t>
            </a:r>
            <a:endParaRPr lang="zh-CN" altLang="en-US" sz="1800" b="0" baseline="-25000" dirty="0">
              <a:latin typeface="Times New Roman" panose="02020603050405020304" pitchFamily="18" charset="0"/>
            </a:endParaRPr>
          </a:p>
        </p:txBody>
      </p:sp>
      <p:sp>
        <p:nvSpPr>
          <p:cNvPr id="215151" name="矩形 30"/>
          <p:cNvSpPr/>
          <p:nvPr/>
        </p:nvSpPr>
        <p:spPr>
          <a:xfrm>
            <a:off x="5321300" y="4206875"/>
            <a:ext cx="606425" cy="350838"/>
          </a:xfrm>
          <a:prstGeom prst="rect">
            <a:avLst/>
          </a:prstGeom>
          <a:solidFill>
            <a:srgbClr val="CC99FF"/>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3</a:t>
            </a:r>
            <a:endParaRPr lang="zh-CN" altLang="en-US" sz="1800" b="0" baseline="-25000" dirty="0">
              <a:latin typeface="Times New Roman" panose="02020603050405020304" pitchFamily="18" charset="0"/>
            </a:endParaRPr>
          </a:p>
        </p:txBody>
      </p:sp>
      <p:sp>
        <p:nvSpPr>
          <p:cNvPr id="215152" name="矩形 31"/>
          <p:cNvSpPr/>
          <p:nvPr/>
        </p:nvSpPr>
        <p:spPr>
          <a:xfrm>
            <a:off x="5902325" y="3108325"/>
            <a:ext cx="582613" cy="352425"/>
          </a:xfrm>
          <a:prstGeom prst="rect">
            <a:avLst/>
          </a:prstGeom>
          <a:solidFill>
            <a:srgbClr val="CC99FF"/>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r>
              <a:rPr lang="en-US" altLang="zh-CN" sz="1600" b="0" dirty="0">
                <a:latin typeface="Times New Roman" panose="02020603050405020304" pitchFamily="18" charset="0"/>
              </a:rPr>
              <a:t>X</a:t>
            </a:r>
            <a:r>
              <a:rPr lang="en-US" altLang="zh-CN" sz="1600" b="0" baseline="-25000" dirty="0">
                <a:latin typeface="Times New Roman" panose="02020603050405020304" pitchFamily="18" charset="0"/>
              </a:rPr>
              <a:t>3</a:t>
            </a:r>
            <a:endParaRPr lang="zh-CN" altLang="en-US" sz="1600" b="0" baseline="-25000" dirty="0">
              <a:latin typeface="Times New Roman" panose="02020603050405020304" pitchFamily="18" charset="0"/>
            </a:endParaRPr>
          </a:p>
        </p:txBody>
      </p:sp>
      <p:sp>
        <p:nvSpPr>
          <p:cNvPr id="215153" name="矩形 32"/>
          <p:cNvSpPr/>
          <p:nvPr/>
        </p:nvSpPr>
        <p:spPr>
          <a:xfrm>
            <a:off x="6484938" y="3473450"/>
            <a:ext cx="603250" cy="350838"/>
          </a:xfrm>
          <a:prstGeom prst="rect">
            <a:avLst/>
          </a:prstGeom>
          <a:solidFill>
            <a:srgbClr val="CC99FF"/>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3</a:t>
            </a:r>
            <a:endParaRPr lang="zh-CN" altLang="en-US" sz="1800" b="0" baseline="-25000" dirty="0">
              <a:latin typeface="Times New Roman" panose="02020603050405020304" pitchFamily="18" charset="0"/>
            </a:endParaRPr>
          </a:p>
        </p:txBody>
      </p:sp>
      <p:sp>
        <p:nvSpPr>
          <p:cNvPr id="215154" name="矩形 36"/>
          <p:cNvSpPr/>
          <p:nvPr/>
        </p:nvSpPr>
        <p:spPr>
          <a:xfrm>
            <a:off x="5908675" y="3838575"/>
            <a:ext cx="604838" cy="350838"/>
          </a:xfrm>
          <a:prstGeom prst="rect">
            <a:avLst/>
          </a:prstGeom>
          <a:solidFill>
            <a:srgbClr val="99CC00"/>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2</a:t>
            </a:r>
            <a:endParaRPr lang="zh-CN" altLang="en-US" sz="1800" b="0" baseline="-25000" dirty="0">
              <a:latin typeface="Times New Roman" panose="02020603050405020304" pitchFamily="18" charset="0"/>
            </a:endParaRPr>
          </a:p>
        </p:txBody>
      </p:sp>
      <p:sp>
        <p:nvSpPr>
          <p:cNvPr id="215155" name="Rectangle 3"/>
          <p:cNvSpPr txBox="1"/>
          <p:nvPr/>
        </p:nvSpPr>
        <p:spPr>
          <a:xfrm>
            <a:off x="469900" y="1022350"/>
            <a:ext cx="8820150" cy="963613"/>
          </a:xfrm>
          <a:prstGeom prst="rect">
            <a:avLst/>
          </a:prstGeom>
          <a:noFill/>
          <a:ln w="9525">
            <a:noFill/>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342900" lvl="0" indent="-342900"/>
            <a:r>
              <a:rPr lang="zh-CN" altLang="en-US" sz="2400" dirty="0"/>
              <a:t>引起非线性流水线流水段冲突的启动距离称为</a:t>
            </a:r>
            <a:r>
              <a:rPr lang="zh-CN" altLang="en-US" sz="2400" dirty="0">
                <a:solidFill>
                  <a:srgbClr val="FF0000"/>
                </a:solidFill>
              </a:rPr>
              <a:t>禁止启动距离</a:t>
            </a:r>
            <a:r>
              <a:rPr lang="zh-CN" altLang="en-US" sz="2400" dirty="0"/>
              <a:t>。</a:t>
            </a:r>
            <a:endParaRPr lang="zh-CN" altLang="en-US" sz="2400" dirty="0"/>
          </a:p>
          <a:p>
            <a:pPr marL="342900" lvl="0" indent="-342900"/>
            <a:r>
              <a:rPr lang="zh-CN" altLang="en-US" sz="2400" dirty="0"/>
              <a:t>如下例中启动距离</a:t>
            </a:r>
            <a:r>
              <a:rPr lang="en-US" altLang="zh-CN" sz="2400" dirty="0">
                <a:solidFill>
                  <a:schemeClr val="hlink"/>
                </a:solidFill>
              </a:rPr>
              <a:t>2</a:t>
            </a:r>
            <a:r>
              <a:rPr lang="zh-CN" altLang="en-US" sz="2400" dirty="0"/>
              <a:t>是禁止启动距离</a:t>
            </a:r>
            <a:endParaRPr lang="zh-CN" altLang="en-US" sz="2400" dirty="0"/>
          </a:p>
        </p:txBody>
      </p:sp>
      <p:sp>
        <p:nvSpPr>
          <p:cNvPr id="215156" name="矩形 30"/>
          <p:cNvSpPr/>
          <p:nvPr/>
        </p:nvSpPr>
        <p:spPr>
          <a:xfrm>
            <a:off x="5038725" y="3830638"/>
            <a:ext cx="285750" cy="352425"/>
          </a:xfrm>
          <a:prstGeom prst="rect">
            <a:avLst/>
          </a:prstGeom>
          <a:solidFill>
            <a:srgbClr val="CC99FF"/>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3</a:t>
            </a:r>
            <a:endParaRPr lang="zh-CN" altLang="en-US" sz="1800" b="0" baseline="-25000" dirty="0">
              <a:latin typeface="Times New Roman" panose="02020603050405020304" pitchFamily="18" charset="0"/>
            </a:endParaRPr>
          </a:p>
        </p:txBody>
      </p:sp>
      <p:sp>
        <p:nvSpPr>
          <p:cNvPr id="215157" name="矩形 32"/>
          <p:cNvSpPr/>
          <p:nvPr/>
        </p:nvSpPr>
        <p:spPr>
          <a:xfrm>
            <a:off x="7075488" y="3830638"/>
            <a:ext cx="603250" cy="352425"/>
          </a:xfrm>
          <a:prstGeom prst="rect">
            <a:avLst/>
          </a:prstGeom>
          <a:solidFill>
            <a:srgbClr val="CC99FF"/>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3</a:t>
            </a:r>
            <a:endParaRPr lang="zh-CN" altLang="en-US" sz="1800" b="0" baseline="-25000" dirty="0">
              <a:latin typeface="Times New Roman" panose="02020603050405020304" pitchFamily="18" charset="0"/>
            </a:endParaRPr>
          </a:p>
        </p:txBody>
      </p:sp>
      <p:sp>
        <p:nvSpPr>
          <p:cNvPr id="215158" name="矩形 32"/>
          <p:cNvSpPr/>
          <p:nvPr/>
        </p:nvSpPr>
        <p:spPr>
          <a:xfrm>
            <a:off x="7666038" y="3101975"/>
            <a:ext cx="603250" cy="350838"/>
          </a:xfrm>
          <a:prstGeom prst="rect">
            <a:avLst/>
          </a:prstGeom>
          <a:solidFill>
            <a:srgbClr val="CC99FF"/>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3</a:t>
            </a:r>
            <a:endParaRPr lang="zh-CN" altLang="en-US" sz="1800" b="0" baseline="-25000" dirty="0">
              <a:latin typeface="Times New Roman" panose="02020603050405020304" pitchFamily="18" charset="0"/>
            </a:endParaRPr>
          </a:p>
        </p:txBody>
      </p:sp>
      <p:sp>
        <p:nvSpPr>
          <p:cNvPr id="215159" name="矩形 35"/>
          <p:cNvSpPr/>
          <p:nvPr/>
        </p:nvSpPr>
        <p:spPr>
          <a:xfrm>
            <a:off x="5324475" y="3101975"/>
            <a:ext cx="606425" cy="350838"/>
          </a:xfrm>
          <a:prstGeom prst="rect">
            <a:avLst/>
          </a:prstGeom>
          <a:solidFill>
            <a:srgbClr val="3366FF"/>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4</a:t>
            </a:r>
            <a:endParaRPr lang="zh-CN" altLang="en-US" sz="1800" b="0" baseline="-25000" dirty="0">
              <a:latin typeface="Times New Roman" panose="02020603050405020304" pitchFamily="18" charset="0"/>
            </a:endParaRPr>
          </a:p>
        </p:txBody>
      </p:sp>
      <p:sp>
        <p:nvSpPr>
          <p:cNvPr id="215160" name="矩形 35"/>
          <p:cNvSpPr/>
          <p:nvPr/>
        </p:nvSpPr>
        <p:spPr>
          <a:xfrm>
            <a:off x="5895975" y="3471863"/>
            <a:ext cx="606425" cy="350837"/>
          </a:xfrm>
          <a:prstGeom prst="rect">
            <a:avLst/>
          </a:prstGeom>
          <a:solidFill>
            <a:srgbClr val="3366FF"/>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4</a:t>
            </a:r>
            <a:endParaRPr lang="zh-CN" altLang="en-US" sz="1800" b="0" baseline="-25000" dirty="0">
              <a:latin typeface="Times New Roman" panose="02020603050405020304" pitchFamily="18" charset="0"/>
            </a:endParaRPr>
          </a:p>
        </p:txBody>
      </p:sp>
      <p:sp>
        <p:nvSpPr>
          <p:cNvPr id="215161" name="矩形 36"/>
          <p:cNvSpPr/>
          <p:nvPr/>
        </p:nvSpPr>
        <p:spPr>
          <a:xfrm>
            <a:off x="5908675" y="3830638"/>
            <a:ext cx="606425" cy="350837"/>
          </a:xfrm>
          <a:prstGeom prst="rect">
            <a:avLst/>
          </a:prstGeom>
          <a:solidFill>
            <a:srgbClr val="3366FF"/>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4</a:t>
            </a:r>
            <a:endParaRPr lang="zh-CN" altLang="en-US" sz="1800" b="0" baseline="-25000" dirty="0">
              <a:latin typeface="Times New Roman" panose="02020603050405020304" pitchFamily="18" charset="0"/>
            </a:endParaRPr>
          </a:p>
        </p:txBody>
      </p:sp>
      <p:sp>
        <p:nvSpPr>
          <p:cNvPr id="215162" name="矩形 37"/>
          <p:cNvSpPr/>
          <p:nvPr/>
        </p:nvSpPr>
        <p:spPr>
          <a:xfrm>
            <a:off x="6478588" y="4198938"/>
            <a:ext cx="606425" cy="350837"/>
          </a:xfrm>
          <a:prstGeom prst="rect">
            <a:avLst/>
          </a:prstGeom>
          <a:solidFill>
            <a:srgbClr val="3366FF"/>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4</a:t>
            </a:r>
            <a:endParaRPr lang="zh-CN" altLang="en-US" sz="1800" b="0" baseline="-25000" dirty="0">
              <a:latin typeface="Times New Roman" panose="02020603050405020304" pitchFamily="18" charset="0"/>
            </a:endParaRPr>
          </a:p>
        </p:txBody>
      </p:sp>
      <p:sp>
        <p:nvSpPr>
          <p:cNvPr id="215163" name="矩形 38"/>
          <p:cNvSpPr/>
          <p:nvPr/>
        </p:nvSpPr>
        <p:spPr>
          <a:xfrm>
            <a:off x="7072313" y="3101975"/>
            <a:ext cx="606425" cy="350838"/>
          </a:xfrm>
          <a:prstGeom prst="rect">
            <a:avLst/>
          </a:prstGeom>
          <a:solidFill>
            <a:srgbClr val="3366FF"/>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4</a:t>
            </a:r>
            <a:endParaRPr lang="zh-CN" altLang="en-US" sz="1800" b="0" baseline="-25000" dirty="0">
              <a:latin typeface="Times New Roman" panose="02020603050405020304" pitchFamily="18" charset="0"/>
            </a:endParaRPr>
          </a:p>
        </p:txBody>
      </p:sp>
      <p:sp>
        <p:nvSpPr>
          <p:cNvPr id="215164" name="矩形 39"/>
          <p:cNvSpPr/>
          <p:nvPr/>
        </p:nvSpPr>
        <p:spPr>
          <a:xfrm>
            <a:off x="7664450" y="3471863"/>
            <a:ext cx="606425" cy="350837"/>
          </a:xfrm>
          <a:prstGeom prst="rect">
            <a:avLst/>
          </a:prstGeom>
          <a:solidFill>
            <a:srgbClr val="3366FF"/>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4</a:t>
            </a:r>
            <a:endParaRPr lang="zh-CN" altLang="en-US" sz="1800" b="0" baseline="-25000" dirty="0">
              <a:latin typeface="Times New Roman" panose="02020603050405020304" pitchFamily="18" charset="0"/>
            </a:endParaRPr>
          </a:p>
        </p:txBody>
      </p:sp>
      <p:sp>
        <p:nvSpPr>
          <p:cNvPr id="215165" name="文本框 40"/>
          <p:cNvSpPr txBox="1"/>
          <p:nvPr/>
        </p:nvSpPr>
        <p:spPr>
          <a:xfrm>
            <a:off x="1027113" y="2209800"/>
            <a:ext cx="3448050" cy="46196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spcBef>
                <a:spcPct val="0"/>
              </a:spcBef>
              <a:buClrTx/>
              <a:buFontTx/>
              <a:buNone/>
            </a:pPr>
            <a:r>
              <a:rPr lang="zh-CN" altLang="en-US" sz="2400" dirty="0">
                <a:solidFill>
                  <a:srgbClr val="FF0000"/>
                </a:solidFill>
                <a:latin typeface="Times New Roman" panose="02020603050405020304" pitchFamily="18" charset="0"/>
              </a:rPr>
              <a:t>第</a:t>
            </a:r>
            <a:r>
              <a:rPr lang="en-US" altLang="zh-CN" sz="2400" dirty="0">
                <a:solidFill>
                  <a:srgbClr val="FF0000"/>
                </a:solidFill>
                <a:latin typeface="Times New Roman" panose="02020603050405020304" pitchFamily="18" charset="0"/>
              </a:rPr>
              <a:t>7</a:t>
            </a:r>
            <a:r>
              <a:rPr lang="zh-CN" altLang="en-US" sz="2400" dirty="0">
                <a:solidFill>
                  <a:srgbClr val="FF0000"/>
                </a:solidFill>
                <a:latin typeface="Times New Roman" panose="02020603050405020304" pitchFamily="18" charset="0"/>
              </a:rPr>
              <a:t>拍新任务</a:t>
            </a:r>
            <a:r>
              <a:rPr lang="en-US" altLang="zh-CN" sz="2400" dirty="0">
                <a:solidFill>
                  <a:srgbClr val="FF0000"/>
                </a:solidFill>
                <a:latin typeface="Times New Roman" panose="02020603050405020304" pitchFamily="18" charset="0"/>
              </a:rPr>
              <a:t>X</a:t>
            </a:r>
            <a:r>
              <a:rPr lang="en-US" altLang="zh-CN" sz="2400" baseline="-25000" dirty="0">
                <a:solidFill>
                  <a:srgbClr val="FF0000"/>
                </a:solidFill>
                <a:latin typeface="Times New Roman" panose="02020603050405020304" pitchFamily="18" charset="0"/>
              </a:rPr>
              <a:t>4</a:t>
            </a:r>
            <a:r>
              <a:rPr lang="zh-CN" altLang="en-US" sz="2400" dirty="0">
                <a:solidFill>
                  <a:srgbClr val="FF0000"/>
                </a:solidFill>
                <a:latin typeface="Times New Roman" panose="02020603050405020304" pitchFamily="18" charset="0"/>
              </a:rPr>
              <a:t>进入流水</a:t>
            </a:r>
            <a:endParaRPr lang="zh-CN" altLang="en-US" sz="2400" dirty="0">
              <a:solidFill>
                <a:srgbClr val="FF0000"/>
              </a:solidFill>
              <a:latin typeface="Times New Roman" panose="02020603050405020304"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15159"/>
                                        </p:tgtEl>
                                        <p:attrNameLst>
                                          <p:attrName>style.visibility</p:attrName>
                                        </p:attrNameLst>
                                      </p:cBhvr>
                                      <p:to>
                                        <p:strVal val="visible"/>
                                      </p:to>
                                    </p:set>
                                    <p:anim calcmode="lin" valueType="num">
                                      <p:cBhvr additive="base">
                                        <p:cTn id="7" dur="500" fill="hold"/>
                                        <p:tgtEl>
                                          <p:spTgt spid="215159"/>
                                        </p:tgtEl>
                                        <p:attrNameLst>
                                          <p:attrName>ppt_x</p:attrName>
                                        </p:attrNameLst>
                                      </p:cBhvr>
                                      <p:tavLst>
                                        <p:tav tm="0">
                                          <p:val>
                                            <p:strVal val="#ppt_x"/>
                                          </p:val>
                                        </p:tav>
                                        <p:tav tm="100000">
                                          <p:val>
                                            <p:strVal val="#ppt_x"/>
                                          </p:val>
                                        </p:tav>
                                      </p:tavLst>
                                    </p:anim>
                                    <p:anim calcmode="lin" valueType="num">
                                      <p:cBhvr additive="base">
                                        <p:cTn id="8" dur="500" fill="hold"/>
                                        <p:tgtEl>
                                          <p:spTgt spid="215159"/>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15160"/>
                                        </p:tgtEl>
                                        <p:attrNameLst>
                                          <p:attrName>style.visibility</p:attrName>
                                        </p:attrNameLst>
                                      </p:cBhvr>
                                      <p:to>
                                        <p:strVal val="visible"/>
                                      </p:to>
                                    </p:set>
                                    <p:anim calcmode="lin" valueType="num">
                                      <p:cBhvr additive="base">
                                        <p:cTn id="11" dur="500" fill="hold"/>
                                        <p:tgtEl>
                                          <p:spTgt spid="215160"/>
                                        </p:tgtEl>
                                        <p:attrNameLst>
                                          <p:attrName>ppt_x</p:attrName>
                                        </p:attrNameLst>
                                      </p:cBhvr>
                                      <p:tavLst>
                                        <p:tav tm="0">
                                          <p:val>
                                            <p:strVal val="#ppt_x"/>
                                          </p:val>
                                        </p:tav>
                                        <p:tav tm="100000">
                                          <p:val>
                                            <p:strVal val="#ppt_x"/>
                                          </p:val>
                                        </p:tav>
                                      </p:tavLst>
                                    </p:anim>
                                    <p:anim calcmode="lin" valueType="num">
                                      <p:cBhvr additive="base">
                                        <p:cTn id="12" dur="500" fill="hold"/>
                                        <p:tgtEl>
                                          <p:spTgt spid="215160"/>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215161"/>
                                        </p:tgtEl>
                                        <p:attrNameLst>
                                          <p:attrName>style.visibility</p:attrName>
                                        </p:attrNameLst>
                                      </p:cBhvr>
                                      <p:to>
                                        <p:strVal val="visible"/>
                                      </p:to>
                                    </p:set>
                                    <p:anim calcmode="lin" valueType="num">
                                      <p:cBhvr additive="base">
                                        <p:cTn id="15" dur="500" fill="hold"/>
                                        <p:tgtEl>
                                          <p:spTgt spid="215161"/>
                                        </p:tgtEl>
                                        <p:attrNameLst>
                                          <p:attrName>ppt_x</p:attrName>
                                        </p:attrNameLst>
                                      </p:cBhvr>
                                      <p:tavLst>
                                        <p:tav tm="0">
                                          <p:val>
                                            <p:strVal val="#ppt_x"/>
                                          </p:val>
                                        </p:tav>
                                        <p:tav tm="100000">
                                          <p:val>
                                            <p:strVal val="#ppt_x"/>
                                          </p:val>
                                        </p:tav>
                                      </p:tavLst>
                                    </p:anim>
                                    <p:anim calcmode="lin" valueType="num">
                                      <p:cBhvr additive="base">
                                        <p:cTn id="16" dur="500" fill="hold"/>
                                        <p:tgtEl>
                                          <p:spTgt spid="215161"/>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215162"/>
                                        </p:tgtEl>
                                        <p:attrNameLst>
                                          <p:attrName>style.visibility</p:attrName>
                                        </p:attrNameLst>
                                      </p:cBhvr>
                                      <p:to>
                                        <p:strVal val="visible"/>
                                      </p:to>
                                    </p:set>
                                    <p:anim calcmode="lin" valueType="num">
                                      <p:cBhvr additive="base">
                                        <p:cTn id="19" dur="500" fill="hold"/>
                                        <p:tgtEl>
                                          <p:spTgt spid="215162"/>
                                        </p:tgtEl>
                                        <p:attrNameLst>
                                          <p:attrName>ppt_x</p:attrName>
                                        </p:attrNameLst>
                                      </p:cBhvr>
                                      <p:tavLst>
                                        <p:tav tm="0">
                                          <p:val>
                                            <p:strVal val="#ppt_x"/>
                                          </p:val>
                                        </p:tav>
                                        <p:tav tm="100000">
                                          <p:val>
                                            <p:strVal val="#ppt_x"/>
                                          </p:val>
                                        </p:tav>
                                      </p:tavLst>
                                    </p:anim>
                                    <p:anim calcmode="lin" valueType="num">
                                      <p:cBhvr additive="base">
                                        <p:cTn id="20" dur="500" fill="hold"/>
                                        <p:tgtEl>
                                          <p:spTgt spid="215162"/>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215163"/>
                                        </p:tgtEl>
                                        <p:attrNameLst>
                                          <p:attrName>style.visibility</p:attrName>
                                        </p:attrNameLst>
                                      </p:cBhvr>
                                      <p:to>
                                        <p:strVal val="visible"/>
                                      </p:to>
                                    </p:set>
                                    <p:anim calcmode="lin" valueType="num">
                                      <p:cBhvr additive="base">
                                        <p:cTn id="23" dur="500" fill="hold"/>
                                        <p:tgtEl>
                                          <p:spTgt spid="215163"/>
                                        </p:tgtEl>
                                        <p:attrNameLst>
                                          <p:attrName>ppt_x</p:attrName>
                                        </p:attrNameLst>
                                      </p:cBhvr>
                                      <p:tavLst>
                                        <p:tav tm="0">
                                          <p:val>
                                            <p:strVal val="#ppt_x"/>
                                          </p:val>
                                        </p:tav>
                                        <p:tav tm="100000">
                                          <p:val>
                                            <p:strVal val="#ppt_x"/>
                                          </p:val>
                                        </p:tav>
                                      </p:tavLst>
                                    </p:anim>
                                    <p:anim calcmode="lin" valueType="num">
                                      <p:cBhvr additive="base">
                                        <p:cTn id="24" dur="500" fill="hold"/>
                                        <p:tgtEl>
                                          <p:spTgt spid="215163"/>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215164"/>
                                        </p:tgtEl>
                                        <p:attrNameLst>
                                          <p:attrName>style.visibility</p:attrName>
                                        </p:attrNameLst>
                                      </p:cBhvr>
                                      <p:to>
                                        <p:strVal val="visible"/>
                                      </p:to>
                                    </p:set>
                                    <p:anim calcmode="lin" valueType="num">
                                      <p:cBhvr additive="base">
                                        <p:cTn id="27" dur="500" fill="hold"/>
                                        <p:tgtEl>
                                          <p:spTgt spid="215164"/>
                                        </p:tgtEl>
                                        <p:attrNameLst>
                                          <p:attrName>ppt_x</p:attrName>
                                        </p:attrNameLst>
                                      </p:cBhvr>
                                      <p:tavLst>
                                        <p:tav tm="0">
                                          <p:val>
                                            <p:strVal val="#ppt_x"/>
                                          </p:val>
                                        </p:tav>
                                        <p:tav tm="100000">
                                          <p:val>
                                            <p:strVal val="#ppt_x"/>
                                          </p:val>
                                        </p:tav>
                                      </p:tavLst>
                                    </p:anim>
                                    <p:anim calcmode="lin" valueType="num">
                                      <p:cBhvr additive="base">
                                        <p:cTn id="28" dur="500" fill="hold"/>
                                        <p:tgtEl>
                                          <p:spTgt spid="21516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159" grpId="0" animBg="1"/>
      <p:bldP spid="215160" grpId="0" animBg="1"/>
      <p:bldP spid="215161" grpId="0" animBg="1"/>
      <p:bldP spid="215162" grpId="0" animBg="1"/>
      <p:bldP spid="215163" grpId="0" animBg="1"/>
      <p:bldP spid="215164" grpId="0" animBg="1"/>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17090" name="Rectangle 2"/>
          <p:cNvSpPr>
            <a:spLocks noGrp="1"/>
          </p:cNvSpPr>
          <p:nvPr>
            <p:ph type="title" idx="4294967295"/>
          </p:nvPr>
        </p:nvSpPr>
        <p:spPr>
          <a:xfrm>
            <a:off x="590550" y="123825"/>
            <a:ext cx="7848600" cy="609600"/>
          </a:xfrm>
        </p:spPr>
        <p:txBody>
          <a:bodyPr vert="horz" wrap="square" lIns="91440" tIns="45720" rIns="91440" bIns="45720" anchor="b" anchorCtr="0"/>
          <a:p>
            <a:pPr eaLnBrk="1" hangingPunct="1"/>
            <a:r>
              <a:rPr lang="zh-CN" altLang="en-US" dirty="0"/>
              <a:t>非线性流水线的冲突</a:t>
            </a:r>
            <a:endParaRPr lang="zh-CN" altLang="en-US" dirty="0"/>
          </a:p>
        </p:txBody>
      </p:sp>
      <p:sp>
        <p:nvSpPr>
          <p:cNvPr id="217091" name="Text Box 317"/>
          <p:cNvSpPr txBox="1"/>
          <p:nvPr/>
        </p:nvSpPr>
        <p:spPr>
          <a:xfrm>
            <a:off x="2286000" y="5143500"/>
            <a:ext cx="4313238" cy="457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fontAlgn="ctr" hangingPunct="1">
              <a:spcBef>
                <a:spcPct val="0"/>
              </a:spcBef>
              <a:buClr>
                <a:schemeClr val="bg1"/>
              </a:buClr>
              <a:buFontTx/>
              <a:buNone/>
            </a:pPr>
            <a:r>
              <a:rPr lang="zh-CN" altLang="en-US" sz="2400" b="0" dirty="0">
                <a:latin typeface="Tahoma" panose="020B0604030504040204" pitchFamily="34" charset="0"/>
                <a:ea typeface="宋体" panose="02010600030101010101" pitchFamily="2" charset="-122"/>
              </a:rPr>
              <a:t>启动距离为</a:t>
            </a:r>
            <a:r>
              <a:rPr lang="en-US" altLang="zh-CN" sz="2400" b="0" dirty="0">
                <a:latin typeface="Tahoma" panose="020B0604030504040204" pitchFamily="34" charset="0"/>
                <a:ea typeface="宋体" panose="02010600030101010101" pitchFamily="2" charset="-122"/>
              </a:rPr>
              <a:t>2</a:t>
            </a:r>
            <a:r>
              <a:rPr lang="zh-CN" altLang="en-US" sz="2400" b="0" dirty="0">
                <a:latin typeface="Tahoma" panose="020B0604030504040204" pitchFamily="34" charset="0"/>
                <a:ea typeface="宋体" panose="02010600030101010101" pitchFamily="2" charset="-122"/>
              </a:rPr>
              <a:t>的流水线冲突情况</a:t>
            </a:r>
            <a:endParaRPr lang="zh-CN" altLang="en-US" sz="2400" b="0" dirty="0">
              <a:latin typeface="Tahoma" panose="020B0604030504040204" pitchFamily="34" charset="0"/>
              <a:ea typeface="宋体" panose="02010600030101010101" pitchFamily="2" charset="-122"/>
            </a:endParaRPr>
          </a:p>
        </p:txBody>
      </p:sp>
      <p:graphicFrame>
        <p:nvGraphicFramePr>
          <p:cNvPr id="8" name="Group 4"/>
          <p:cNvGraphicFramePr>
            <a:graphicFrameLocks noGrp="1"/>
          </p:cNvGraphicFramePr>
          <p:nvPr/>
        </p:nvGraphicFramePr>
        <p:xfrm>
          <a:off x="1027113" y="2735263"/>
          <a:ext cx="7820026" cy="1822450"/>
        </p:xfrm>
        <a:graphic>
          <a:graphicData uri="http://schemas.openxmlformats.org/drawingml/2006/table">
            <a:tbl>
              <a:tblPr/>
              <a:tblGrid>
                <a:gridCol w="608137"/>
                <a:gridCol w="615933"/>
                <a:gridCol w="611256"/>
                <a:gridCol w="615935"/>
                <a:gridCol w="612815"/>
                <a:gridCol w="612815"/>
                <a:gridCol w="615933"/>
                <a:gridCol w="587867"/>
                <a:gridCol w="587867"/>
                <a:gridCol w="587867"/>
                <a:gridCol w="587867"/>
                <a:gridCol w="587867"/>
                <a:gridCol w="587867"/>
              </a:tblGrid>
              <a:tr h="362590">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a:ln>
                          <a:noFill/>
                        </a:ln>
                        <a:solidFill>
                          <a:srgbClr val="000000"/>
                        </a:solidFill>
                        <a:effectLst/>
                        <a:latin typeface="楷体_GB2312" pitchFamily="49" charset="-122"/>
                        <a:ea typeface="楷体_GB2312" pitchFamily="49" charset="-122"/>
                      </a:endParaRPr>
                    </a:p>
                  </a:txBody>
                  <a:tcPr marL="91438" marR="91438" marT="45727" marB="45727"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a:ln>
                            <a:noFill/>
                          </a:ln>
                          <a:solidFill>
                            <a:srgbClr val="000000"/>
                          </a:solidFill>
                          <a:effectLst/>
                          <a:latin typeface="楷体_GB2312" pitchFamily="49" charset="-122"/>
                          <a:ea typeface="楷体_GB2312" pitchFamily="49" charset="-122"/>
                        </a:rPr>
                        <a:t>1</a:t>
                      </a:r>
                      <a:endParaRPr kumimoji="0" lang="en-US" altLang="zh-CN" sz="1600" b="1" i="0" u="none" strike="noStrike" cap="none" normalizeH="0" baseline="0">
                        <a:ln>
                          <a:noFill/>
                        </a:ln>
                        <a:solidFill>
                          <a:srgbClr val="000000"/>
                        </a:solidFill>
                        <a:effectLst/>
                        <a:latin typeface="楷体_GB2312" pitchFamily="49" charset="-122"/>
                        <a:ea typeface="楷体_GB2312" pitchFamily="49" charset="-122"/>
                      </a:endParaRPr>
                    </a:p>
                  </a:txBody>
                  <a:tcPr marL="91438" marR="91438" marT="45727" marB="4572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a:ln>
                            <a:noFill/>
                          </a:ln>
                          <a:solidFill>
                            <a:srgbClr val="000000"/>
                          </a:solidFill>
                          <a:effectLst/>
                          <a:latin typeface="楷体_GB2312" pitchFamily="49" charset="-122"/>
                          <a:ea typeface="楷体_GB2312" pitchFamily="49" charset="-122"/>
                        </a:rPr>
                        <a:t>2</a:t>
                      </a:r>
                      <a:endParaRPr kumimoji="0" lang="en-US" altLang="zh-CN" sz="1600" b="1" i="0" u="none" strike="noStrike" cap="none" normalizeH="0" baseline="0">
                        <a:ln>
                          <a:noFill/>
                        </a:ln>
                        <a:solidFill>
                          <a:srgbClr val="000000"/>
                        </a:solidFill>
                        <a:effectLst/>
                        <a:latin typeface="楷体_GB2312" pitchFamily="49" charset="-122"/>
                        <a:ea typeface="楷体_GB2312" pitchFamily="49" charset="-122"/>
                      </a:endParaRPr>
                    </a:p>
                  </a:txBody>
                  <a:tcPr marL="91438" marR="91438" marT="45727" marB="4572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a:ln>
                            <a:noFill/>
                          </a:ln>
                          <a:solidFill>
                            <a:srgbClr val="000000"/>
                          </a:solidFill>
                          <a:effectLst/>
                          <a:latin typeface="楷体_GB2312" pitchFamily="49" charset="-122"/>
                          <a:ea typeface="楷体_GB2312" pitchFamily="49" charset="-122"/>
                        </a:rPr>
                        <a:t>3</a:t>
                      </a:r>
                      <a:endParaRPr kumimoji="0" lang="en-US" altLang="zh-CN" sz="1600" b="1" i="0" u="none" strike="noStrike" cap="none" normalizeH="0" baseline="0">
                        <a:ln>
                          <a:noFill/>
                        </a:ln>
                        <a:solidFill>
                          <a:srgbClr val="000000"/>
                        </a:solidFill>
                        <a:effectLst/>
                        <a:latin typeface="楷体_GB2312" pitchFamily="49" charset="-122"/>
                        <a:ea typeface="楷体_GB2312" pitchFamily="49" charset="-122"/>
                      </a:endParaRPr>
                    </a:p>
                  </a:txBody>
                  <a:tcPr marL="91438" marR="91438" marT="45727" marB="4572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a:ln>
                            <a:noFill/>
                          </a:ln>
                          <a:solidFill>
                            <a:srgbClr val="000000"/>
                          </a:solidFill>
                          <a:effectLst/>
                          <a:latin typeface="楷体_GB2312" pitchFamily="49" charset="-122"/>
                          <a:ea typeface="楷体_GB2312" pitchFamily="49" charset="-122"/>
                        </a:rPr>
                        <a:t>4</a:t>
                      </a:r>
                      <a:endParaRPr kumimoji="0" lang="en-US" altLang="zh-CN" sz="1600" b="1" i="0" u="none" strike="noStrike" cap="none" normalizeH="0" baseline="0">
                        <a:ln>
                          <a:noFill/>
                        </a:ln>
                        <a:solidFill>
                          <a:srgbClr val="000000"/>
                        </a:solidFill>
                        <a:effectLst/>
                        <a:latin typeface="楷体_GB2312" pitchFamily="49" charset="-122"/>
                        <a:ea typeface="楷体_GB2312" pitchFamily="49" charset="-122"/>
                      </a:endParaRPr>
                    </a:p>
                  </a:txBody>
                  <a:tcPr marL="91438" marR="91438" marT="45727" marB="4572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a:ln>
                            <a:noFill/>
                          </a:ln>
                          <a:solidFill>
                            <a:srgbClr val="000000"/>
                          </a:solidFill>
                          <a:effectLst/>
                          <a:latin typeface="楷体_GB2312" pitchFamily="49" charset="-122"/>
                          <a:ea typeface="楷体_GB2312" pitchFamily="49" charset="-122"/>
                        </a:rPr>
                        <a:t>5</a:t>
                      </a:r>
                      <a:endParaRPr kumimoji="0" lang="en-US" altLang="zh-CN" sz="1600" b="1" i="0" u="none" strike="noStrike" cap="none" normalizeH="0" baseline="0">
                        <a:ln>
                          <a:noFill/>
                        </a:ln>
                        <a:solidFill>
                          <a:srgbClr val="000000"/>
                        </a:solidFill>
                        <a:effectLst/>
                        <a:latin typeface="楷体_GB2312" pitchFamily="49" charset="-122"/>
                        <a:ea typeface="楷体_GB2312" pitchFamily="49" charset="-122"/>
                      </a:endParaRPr>
                    </a:p>
                  </a:txBody>
                  <a:tcPr marL="91438" marR="91438" marT="45727" marB="4572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a:ln>
                            <a:noFill/>
                          </a:ln>
                          <a:solidFill>
                            <a:srgbClr val="000000"/>
                          </a:solidFill>
                          <a:effectLst/>
                          <a:latin typeface="楷体_GB2312" pitchFamily="49" charset="-122"/>
                          <a:ea typeface="楷体_GB2312" pitchFamily="49" charset="-122"/>
                        </a:rPr>
                        <a:t>6</a:t>
                      </a:r>
                      <a:endParaRPr kumimoji="0" lang="en-US" altLang="zh-CN" sz="1600" b="1" i="0" u="none" strike="noStrike" cap="none" normalizeH="0" baseline="0">
                        <a:ln>
                          <a:noFill/>
                        </a:ln>
                        <a:solidFill>
                          <a:srgbClr val="000000"/>
                        </a:solidFill>
                        <a:effectLst/>
                        <a:latin typeface="楷体_GB2312" pitchFamily="49" charset="-122"/>
                        <a:ea typeface="楷体_GB2312" pitchFamily="49" charset="-122"/>
                      </a:endParaRPr>
                    </a:p>
                  </a:txBody>
                  <a:tcPr marL="91438" marR="91438" marT="45727" marB="4572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7</a:t>
                      </a: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8</a:t>
                      </a: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9</a:t>
                      </a: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10</a:t>
                      </a: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11</a:t>
                      </a: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a:t>
                      </a: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65757">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S1</a:t>
                      </a: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defRPr/>
                      </a:pP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a:t>
                      </a: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64173">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S2</a:t>
                      </a: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defRPr/>
                      </a:pP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a:t>
                      </a: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65757">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S3</a:t>
                      </a: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defRPr/>
                      </a:pP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a:t>
                      </a: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64173">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S4</a:t>
                      </a: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defRPr/>
                      </a:pP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a:t>
                      </a: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
        <p:nvSpPr>
          <p:cNvPr id="217180" name="Text Box 201"/>
          <p:cNvSpPr txBox="1"/>
          <p:nvPr/>
        </p:nvSpPr>
        <p:spPr>
          <a:xfrm>
            <a:off x="590550" y="3217863"/>
            <a:ext cx="390525" cy="100647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fontAlgn="ctr" hangingPunct="1">
              <a:spcBef>
                <a:spcPct val="0"/>
              </a:spcBef>
              <a:buClr>
                <a:schemeClr val="bg1"/>
              </a:buClr>
              <a:buFontTx/>
              <a:buNone/>
            </a:pPr>
            <a:r>
              <a:rPr lang="zh-CN" altLang="en-US" sz="2000" b="0" dirty="0">
                <a:latin typeface="Tahoma" panose="020B0604030504040204" pitchFamily="34" charset="0"/>
                <a:ea typeface="宋体" panose="02010600030101010101" pitchFamily="2" charset="-122"/>
              </a:rPr>
              <a:t>段号 </a:t>
            </a:r>
            <a:r>
              <a:rPr lang="en-US" altLang="zh-CN" sz="2000" b="0" dirty="0">
                <a:latin typeface="Tahoma" panose="020B0604030504040204" pitchFamily="34" charset="0"/>
                <a:ea typeface="宋体" panose="02010600030101010101" pitchFamily="2" charset="-122"/>
              </a:rPr>
              <a:t>k</a:t>
            </a:r>
            <a:endParaRPr lang="en-US" altLang="zh-CN" sz="2000" b="0" dirty="0">
              <a:latin typeface="Tahoma" panose="020B0604030504040204" pitchFamily="34" charset="0"/>
              <a:ea typeface="宋体" panose="02010600030101010101" pitchFamily="2" charset="-122"/>
            </a:endParaRPr>
          </a:p>
        </p:txBody>
      </p:sp>
      <p:sp>
        <p:nvSpPr>
          <p:cNvPr id="3" name="矩形 2"/>
          <p:cNvSpPr/>
          <p:nvPr/>
        </p:nvSpPr>
        <p:spPr bwMode="auto">
          <a:xfrm>
            <a:off x="1638300" y="3114675"/>
            <a:ext cx="604838" cy="350838"/>
          </a:xfrm>
          <a:prstGeom prst="rect">
            <a:avLst/>
          </a:prstGeom>
          <a:solidFill>
            <a:schemeClr val="accent4">
              <a:lumMod val="60000"/>
              <a:lumOff val="40000"/>
            </a:schemeClr>
          </a:solidFill>
          <a:ln w="38100" cap="flat" cmpd="sng" algn="ctr">
            <a:noFill/>
            <a:prstDash val="solid"/>
            <a:round/>
            <a:headEnd type="none" w="med" len="med"/>
            <a:tailEnd type="none" w="med" len="me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mn-cs"/>
              </a:rPr>
              <a:t>X</a:t>
            </a:r>
            <a:r>
              <a:rPr kumimoji="0" lang="en-US" altLang="zh-CN"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rPr>
              <a:t>1</a:t>
            </a:r>
            <a:endParaRPr kumimoji="0" lang="zh-CN" altLang="en-US"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13" name="矩形 12"/>
          <p:cNvSpPr/>
          <p:nvPr/>
        </p:nvSpPr>
        <p:spPr bwMode="auto">
          <a:xfrm>
            <a:off x="2252663" y="3465513"/>
            <a:ext cx="606425" cy="350838"/>
          </a:xfrm>
          <a:prstGeom prst="rect">
            <a:avLst/>
          </a:prstGeom>
          <a:solidFill>
            <a:schemeClr val="accent4">
              <a:lumMod val="60000"/>
              <a:lumOff val="40000"/>
            </a:schemeClr>
          </a:solidFill>
          <a:ln w="38100" cap="flat" cmpd="sng" algn="ctr">
            <a:noFill/>
            <a:prstDash val="solid"/>
            <a:round/>
            <a:headEnd type="none" w="med" len="med"/>
            <a:tailEnd type="none" w="med" len="me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mn-cs"/>
              </a:rPr>
              <a:t>X</a:t>
            </a:r>
            <a:r>
              <a:rPr kumimoji="0" lang="en-US" altLang="zh-CN"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rPr>
              <a:t>1</a:t>
            </a:r>
            <a:endParaRPr kumimoji="0" lang="zh-CN" altLang="en-US"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14" name="矩形 13"/>
          <p:cNvSpPr/>
          <p:nvPr/>
        </p:nvSpPr>
        <p:spPr bwMode="auto">
          <a:xfrm>
            <a:off x="2252663" y="3838575"/>
            <a:ext cx="606425" cy="350838"/>
          </a:xfrm>
          <a:prstGeom prst="rect">
            <a:avLst/>
          </a:prstGeom>
          <a:solidFill>
            <a:schemeClr val="accent4">
              <a:lumMod val="60000"/>
              <a:lumOff val="40000"/>
            </a:schemeClr>
          </a:solidFill>
          <a:ln w="38100" cap="flat" cmpd="sng" algn="ctr">
            <a:noFill/>
            <a:prstDash val="solid"/>
            <a:round/>
            <a:headEnd type="none" w="med" len="med"/>
            <a:tailEnd type="none" w="med" len="me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mn-cs"/>
              </a:rPr>
              <a:t>X</a:t>
            </a:r>
            <a:r>
              <a:rPr kumimoji="0" lang="en-US" altLang="zh-CN"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rPr>
              <a:t>1</a:t>
            </a:r>
            <a:endParaRPr kumimoji="0" lang="zh-CN" altLang="en-US"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15" name="矩形 14"/>
          <p:cNvSpPr/>
          <p:nvPr/>
        </p:nvSpPr>
        <p:spPr bwMode="auto">
          <a:xfrm>
            <a:off x="2874963" y="4211638"/>
            <a:ext cx="606425" cy="350838"/>
          </a:xfrm>
          <a:prstGeom prst="rect">
            <a:avLst/>
          </a:prstGeom>
          <a:solidFill>
            <a:schemeClr val="accent4">
              <a:lumMod val="60000"/>
              <a:lumOff val="40000"/>
            </a:schemeClr>
          </a:solidFill>
          <a:ln w="38100" cap="flat" cmpd="sng" algn="ctr">
            <a:noFill/>
            <a:prstDash val="solid"/>
            <a:round/>
            <a:headEnd type="none" w="med" len="med"/>
            <a:tailEnd type="none" w="med" len="me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mn-cs"/>
              </a:rPr>
              <a:t>X</a:t>
            </a:r>
            <a:r>
              <a:rPr kumimoji="0" lang="en-US" altLang="zh-CN"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rPr>
              <a:t>1</a:t>
            </a:r>
            <a:endParaRPr kumimoji="0" lang="zh-CN" altLang="en-US"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16" name="矩形 15"/>
          <p:cNvSpPr/>
          <p:nvPr/>
        </p:nvSpPr>
        <p:spPr bwMode="auto">
          <a:xfrm>
            <a:off x="3479800" y="3101975"/>
            <a:ext cx="603250" cy="350838"/>
          </a:xfrm>
          <a:prstGeom prst="rect">
            <a:avLst/>
          </a:prstGeom>
          <a:solidFill>
            <a:schemeClr val="accent4">
              <a:lumMod val="60000"/>
              <a:lumOff val="40000"/>
            </a:schemeClr>
          </a:solidFill>
          <a:ln w="38100" cap="flat" cmpd="sng" algn="ctr">
            <a:noFill/>
            <a:prstDash val="solid"/>
            <a:round/>
            <a:headEnd type="none" w="med" len="med"/>
            <a:tailEnd type="none" w="med" len="me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mn-cs"/>
              </a:rPr>
              <a:t>X</a:t>
            </a:r>
            <a:r>
              <a:rPr kumimoji="0" lang="en-US" altLang="zh-CN"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rPr>
              <a:t>1</a:t>
            </a:r>
            <a:endParaRPr kumimoji="0" lang="zh-CN" altLang="en-US"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17" name="矩形 16"/>
          <p:cNvSpPr/>
          <p:nvPr/>
        </p:nvSpPr>
        <p:spPr bwMode="auto">
          <a:xfrm>
            <a:off x="4103688" y="3471863"/>
            <a:ext cx="584200" cy="350838"/>
          </a:xfrm>
          <a:prstGeom prst="rect">
            <a:avLst/>
          </a:prstGeom>
          <a:solidFill>
            <a:schemeClr val="accent4">
              <a:lumMod val="60000"/>
              <a:lumOff val="40000"/>
            </a:schemeClr>
          </a:solidFill>
          <a:ln w="38100" cap="flat" cmpd="sng" algn="ctr">
            <a:noFill/>
            <a:prstDash val="solid"/>
            <a:round/>
            <a:headEnd type="none" w="med" len="med"/>
            <a:tailEnd type="none" w="med" len="me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mn-cs"/>
              </a:rPr>
              <a:t>X</a:t>
            </a:r>
            <a:r>
              <a:rPr kumimoji="0" lang="en-US" altLang="zh-CN"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rPr>
              <a:t>1</a:t>
            </a:r>
            <a:endParaRPr kumimoji="0" lang="zh-CN" altLang="en-US"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18" name="矩形 17"/>
          <p:cNvSpPr/>
          <p:nvPr/>
        </p:nvSpPr>
        <p:spPr bwMode="auto">
          <a:xfrm>
            <a:off x="4710113" y="3838575"/>
            <a:ext cx="323850" cy="350838"/>
          </a:xfrm>
          <a:prstGeom prst="rect">
            <a:avLst/>
          </a:prstGeom>
          <a:solidFill>
            <a:schemeClr val="accent4">
              <a:lumMod val="60000"/>
              <a:lumOff val="40000"/>
            </a:schemeClr>
          </a:solidFill>
          <a:ln w="38100" cap="flat" cmpd="sng" algn="ctr">
            <a:noFill/>
            <a:prstDash val="solid"/>
            <a:round/>
            <a:headEnd type="none" w="med" len="med"/>
            <a:tailEnd type="none" w="med" len="me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mn-cs"/>
              </a:rPr>
              <a:t>X</a:t>
            </a:r>
            <a:r>
              <a:rPr kumimoji="0" lang="en-US" altLang="zh-CN"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rPr>
              <a:t>1</a:t>
            </a:r>
            <a:endParaRPr kumimoji="0" lang="zh-CN" altLang="en-US"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19" name="矩形 18"/>
          <p:cNvSpPr/>
          <p:nvPr/>
        </p:nvSpPr>
        <p:spPr bwMode="auto">
          <a:xfrm>
            <a:off x="5321300" y="3101975"/>
            <a:ext cx="285750" cy="350838"/>
          </a:xfrm>
          <a:prstGeom prst="rect">
            <a:avLst/>
          </a:prstGeom>
          <a:solidFill>
            <a:schemeClr val="accent4">
              <a:lumMod val="60000"/>
              <a:lumOff val="40000"/>
            </a:schemeClr>
          </a:solidFill>
          <a:ln w="38100" cap="flat" cmpd="sng" algn="ctr">
            <a:noFill/>
            <a:prstDash val="solid"/>
            <a:round/>
            <a:headEnd type="none" w="med" len="med"/>
            <a:tailEnd type="none" w="med" len="me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mn-cs"/>
              </a:rPr>
              <a:t>X</a:t>
            </a:r>
            <a:r>
              <a:rPr kumimoji="0" lang="en-US" altLang="zh-CN" sz="16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rPr>
              <a:t>1</a:t>
            </a:r>
            <a:endParaRPr kumimoji="0" lang="zh-CN" altLang="en-US" sz="16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217189" name="矩形 19"/>
          <p:cNvSpPr/>
          <p:nvPr/>
        </p:nvSpPr>
        <p:spPr>
          <a:xfrm>
            <a:off x="2867025" y="3103563"/>
            <a:ext cx="609600" cy="350837"/>
          </a:xfrm>
          <a:prstGeom prst="rect">
            <a:avLst/>
          </a:prstGeom>
          <a:solidFill>
            <a:srgbClr val="99CC00"/>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2</a:t>
            </a:r>
            <a:endParaRPr lang="zh-CN" altLang="en-US" sz="1800" b="0" baseline="-25000" dirty="0">
              <a:latin typeface="Times New Roman" panose="02020603050405020304" pitchFamily="18" charset="0"/>
            </a:endParaRPr>
          </a:p>
        </p:txBody>
      </p:sp>
      <p:sp>
        <p:nvSpPr>
          <p:cNvPr id="217190" name="矩形 20"/>
          <p:cNvSpPr/>
          <p:nvPr/>
        </p:nvSpPr>
        <p:spPr>
          <a:xfrm>
            <a:off x="3468688" y="3473450"/>
            <a:ext cx="614362" cy="350838"/>
          </a:xfrm>
          <a:prstGeom prst="rect">
            <a:avLst/>
          </a:prstGeom>
          <a:solidFill>
            <a:srgbClr val="99CC00"/>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2</a:t>
            </a:r>
            <a:endParaRPr lang="zh-CN" altLang="en-US" sz="1800" b="0" baseline="-25000" dirty="0">
              <a:latin typeface="Times New Roman" panose="02020603050405020304" pitchFamily="18" charset="0"/>
            </a:endParaRPr>
          </a:p>
        </p:txBody>
      </p:sp>
      <p:sp>
        <p:nvSpPr>
          <p:cNvPr id="217191" name="矩形 21"/>
          <p:cNvSpPr/>
          <p:nvPr/>
        </p:nvSpPr>
        <p:spPr>
          <a:xfrm>
            <a:off x="3476625" y="3840163"/>
            <a:ext cx="606425" cy="350837"/>
          </a:xfrm>
          <a:prstGeom prst="rect">
            <a:avLst/>
          </a:prstGeom>
          <a:solidFill>
            <a:srgbClr val="99CC00"/>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2</a:t>
            </a:r>
            <a:endParaRPr lang="zh-CN" altLang="en-US" sz="1800" b="0" baseline="-25000" dirty="0">
              <a:latin typeface="Times New Roman" panose="02020603050405020304" pitchFamily="18" charset="0"/>
            </a:endParaRPr>
          </a:p>
        </p:txBody>
      </p:sp>
      <p:sp>
        <p:nvSpPr>
          <p:cNvPr id="217192" name="矩形 22"/>
          <p:cNvSpPr/>
          <p:nvPr/>
        </p:nvSpPr>
        <p:spPr>
          <a:xfrm>
            <a:off x="4098925" y="4200525"/>
            <a:ext cx="601663" cy="350838"/>
          </a:xfrm>
          <a:prstGeom prst="rect">
            <a:avLst/>
          </a:prstGeom>
          <a:solidFill>
            <a:srgbClr val="99CC00"/>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2</a:t>
            </a:r>
            <a:endParaRPr lang="zh-CN" altLang="en-US" sz="1800" b="0" baseline="-25000" dirty="0">
              <a:latin typeface="Times New Roman" panose="02020603050405020304" pitchFamily="18" charset="0"/>
            </a:endParaRPr>
          </a:p>
        </p:txBody>
      </p:sp>
      <p:sp>
        <p:nvSpPr>
          <p:cNvPr id="217193" name="矩形 23"/>
          <p:cNvSpPr/>
          <p:nvPr/>
        </p:nvSpPr>
        <p:spPr>
          <a:xfrm>
            <a:off x="4714875" y="3101975"/>
            <a:ext cx="600075" cy="350838"/>
          </a:xfrm>
          <a:prstGeom prst="rect">
            <a:avLst/>
          </a:prstGeom>
          <a:solidFill>
            <a:srgbClr val="99CC00"/>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r>
              <a:rPr lang="en-US" altLang="zh-CN" sz="1600" b="0" dirty="0">
                <a:latin typeface="Times New Roman" panose="02020603050405020304" pitchFamily="18" charset="0"/>
              </a:rPr>
              <a:t>X</a:t>
            </a:r>
            <a:r>
              <a:rPr lang="en-US" altLang="zh-CN" sz="1600" b="0" baseline="-25000" dirty="0">
                <a:latin typeface="Times New Roman" panose="02020603050405020304" pitchFamily="18" charset="0"/>
              </a:rPr>
              <a:t>2</a:t>
            </a:r>
            <a:endParaRPr lang="zh-CN" altLang="en-US" sz="1600" b="0" baseline="-25000" dirty="0">
              <a:latin typeface="Times New Roman" panose="02020603050405020304" pitchFamily="18" charset="0"/>
            </a:endParaRPr>
          </a:p>
        </p:txBody>
      </p:sp>
      <p:sp>
        <p:nvSpPr>
          <p:cNvPr id="217194" name="矩形 24"/>
          <p:cNvSpPr/>
          <p:nvPr/>
        </p:nvSpPr>
        <p:spPr>
          <a:xfrm>
            <a:off x="5314950" y="3471863"/>
            <a:ext cx="593725" cy="350837"/>
          </a:xfrm>
          <a:prstGeom prst="rect">
            <a:avLst/>
          </a:prstGeom>
          <a:solidFill>
            <a:srgbClr val="99CC00"/>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2</a:t>
            </a:r>
            <a:endParaRPr lang="zh-CN" altLang="en-US" sz="1800" b="0" baseline="-25000" dirty="0">
              <a:latin typeface="Times New Roman" panose="02020603050405020304" pitchFamily="18" charset="0"/>
            </a:endParaRPr>
          </a:p>
        </p:txBody>
      </p:sp>
      <p:sp>
        <p:nvSpPr>
          <p:cNvPr id="217195" name="矩形 26"/>
          <p:cNvSpPr/>
          <p:nvPr/>
        </p:nvSpPr>
        <p:spPr>
          <a:xfrm>
            <a:off x="6502400" y="3108325"/>
            <a:ext cx="585788" cy="350838"/>
          </a:xfrm>
          <a:prstGeom prst="rect">
            <a:avLst/>
          </a:prstGeom>
          <a:solidFill>
            <a:srgbClr val="99CC00"/>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r>
              <a:rPr lang="en-US" altLang="zh-CN" sz="1600" b="0" dirty="0">
                <a:latin typeface="Times New Roman" panose="02020603050405020304" pitchFamily="18" charset="0"/>
              </a:rPr>
              <a:t>X</a:t>
            </a:r>
            <a:r>
              <a:rPr lang="en-US" altLang="zh-CN" sz="1600" b="0" baseline="-25000" dirty="0">
                <a:latin typeface="Times New Roman" panose="02020603050405020304" pitchFamily="18" charset="0"/>
              </a:rPr>
              <a:t>2</a:t>
            </a:r>
            <a:endParaRPr lang="zh-CN" altLang="en-US" sz="1600" b="0" baseline="-25000" dirty="0">
              <a:latin typeface="Times New Roman" panose="02020603050405020304" pitchFamily="18" charset="0"/>
            </a:endParaRPr>
          </a:p>
        </p:txBody>
      </p:sp>
      <p:sp>
        <p:nvSpPr>
          <p:cNvPr id="217196" name="矩形 27"/>
          <p:cNvSpPr/>
          <p:nvPr/>
        </p:nvSpPr>
        <p:spPr>
          <a:xfrm>
            <a:off x="4089400" y="3108325"/>
            <a:ext cx="625475" cy="352425"/>
          </a:xfrm>
          <a:prstGeom prst="rect">
            <a:avLst/>
          </a:prstGeom>
          <a:solidFill>
            <a:srgbClr val="CC99FF"/>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r>
              <a:rPr lang="en-US" altLang="zh-CN" sz="1600" b="0" dirty="0">
                <a:latin typeface="Times New Roman" panose="02020603050405020304" pitchFamily="18" charset="0"/>
              </a:rPr>
              <a:t>X</a:t>
            </a:r>
            <a:r>
              <a:rPr lang="en-US" altLang="zh-CN" sz="1600" b="0" baseline="-25000" dirty="0">
                <a:latin typeface="Times New Roman" panose="02020603050405020304" pitchFamily="18" charset="0"/>
              </a:rPr>
              <a:t>3</a:t>
            </a:r>
            <a:endParaRPr lang="zh-CN" altLang="en-US" sz="1600" b="0" baseline="-25000" dirty="0">
              <a:latin typeface="Times New Roman" panose="02020603050405020304" pitchFamily="18" charset="0"/>
            </a:endParaRPr>
          </a:p>
        </p:txBody>
      </p:sp>
      <p:sp>
        <p:nvSpPr>
          <p:cNvPr id="217197" name="矩形 28"/>
          <p:cNvSpPr/>
          <p:nvPr/>
        </p:nvSpPr>
        <p:spPr>
          <a:xfrm>
            <a:off x="4700588" y="3473450"/>
            <a:ext cx="635000" cy="350838"/>
          </a:xfrm>
          <a:prstGeom prst="rect">
            <a:avLst/>
          </a:prstGeom>
          <a:solidFill>
            <a:srgbClr val="CC99FF"/>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3</a:t>
            </a:r>
            <a:endParaRPr lang="zh-CN" altLang="en-US" sz="1800" b="0" baseline="-25000" dirty="0">
              <a:latin typeface="Times New Roman" panose="02020603050405020304" pitchFamily="18" charset="0"/>
            </a:endParaRPr>
          </a:p>
        </p:txBody>
      </p:sp>
      <p:sp>
        <p:nvSpPr>
          <p:cNvPr id="217198" name="矩形 29"/>
          <p:cNvSpPr/>
          <p:nvPr/>
        </p:nvSpPr>
        <p:spPr>
          <a:xfrm>
            <a:off x="5908675" y="3840163"/>
            <a:ext cx="608013" cy="350837"/>
          </a:xfrm>
          <a:prstGeom prst="rect">
            <a:avLst/>
          </a:prstGeom>
          <a:solidFill>
            <a:srgbClr val="CC99FF"/>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3</a:t>
            </a:r>
            <a:endParaRPr lang="zh-CN" altLang="en-US" sz="1800" b="0" baseline="-25000" dirty="0">
              <a:latin typeface="Times New Roman" panose="02020603050405020304" pitchFamily="18" charset="0"/>
            </a:endParaRPr>
          </a:p>
        </p:txBody>
      </p:sp>
      <p:sp>
        <p:nvSpPr>
          <p:cNvPr id="217199" name="矩形 30"/>
          <p:cNvSpPr/>
          <p:nvPr/>
        </p:nvSpPr>
        <p:spPr>
          <a:xfrm>
            <a:off x="5321300" y="4206875"/>
            <a:ext cx="606425" cy="350838"/>
          </a:xfrm>
          <a:prstGeom prst="rect">
            <a:avLst/>
          </a:prstGeom>
          <a:solidFill>
            <a:srgbClr val="CC99FF"/>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3</a:t>
            </a:r>
            <a:endParaRPr lang="zh-CN" altLang="en-US" sz="1800" b="0" baseline="-25000" dirty="0">
              <a:latin typeface="Times New Roman" panose="02020603050405020304" pitchFamily="18" charset="0"/>
            </a:endParaRPr>
          </a:p>
        </p:txBody>
      </p:sp>
      <p:sp>
        <p:nvSpPr>
          <p:cNvPr id="217200" name="矩形 31"/>
          <p:cNvSpPr/>
          <p:nvPr/>
        </p:nvSpPr>
        <p:spPr>
          <a:xfrm>
            <a:off x="5902325" y="3108325"/>
            <a:ext cx="582613" cy="352425"/>
          </a:xfrm>
          <a:prstGeom prst="rect">
            <a:avLst/>
          </a:prstGeom>
          <a:solidFill>
            <a:srgbClr val="CC99FF"/>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r>
              <a:rPr lang="en-US" altLang="zh-CN" sz="1600" b="0" dirty="0">
                <a:latin typeface="Times New Roman" panose="02020603050405020304" pitchFamily="18" charset="0"/>
              </a:rPr>
              <a:t>X</a:t>
            </a:r>
            <a:r>
              <a:rPr lang="en-US" altLang="zh-CN" sz="1600" b="0" baseline="-25000" dirty="0">
                <a:latin typeface="Times New Roman" panose="02020603050405020304" pitchFamily="18" charset="0"/>
              </a:rPr>
              <a:t>3</a:t>
            </a:r>
            <a:endParaRPr lang="zh-CN" altLang="en-US" sz="1600" b="0" baseline="-25000" dirty="0">
              <a:latin typeface="Times New Roman" panose="02020603050405020304" pitchFamily="18" charset="0"/>
            </a:endParaRPr>
          </a:p>
        </p:txBody>
      </p:sp>
      <p:sp>
        <p:nvSpPr>
          <p:cNvPr id="217201" name="矩形 32"/>
          <p:cNvSpPr/>
          <p:nvPr/>
        </p:nvSpPr>
        <p:spPr>
          <a:xfrm>
            <a:off x="6484938" y="3473450"/>
            <a:ext cx="603250" cy="350838"/>
          </a:xfrm>
          <a:prstGeom prst="rect">
            <a:avLst/>
          </a:prstGeom>
          <a:solidFill>
            <a:srgbClr val="CC99FF"/>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3</a:t>
            </a:r>
            <a:endParaRPr lang="zh-CN" altLang="en-US" sz="1800" b="0" baseline="-25000" dirty="0">
              <a:latin typeface="Times New Roman" panose="02020603050405020304" pitchFamily="18" charset="0"/>
            </a:endParaRPr>
          </a:p>
        </p:txBody>
      </p:sp>
      <p:sp>
        <p:nvSpPr>
          <p:cNvPr id="217202" name="矩形 36"/>
          <p:cNvSpPr/>
          <p:nvPr/>
        </p:nvSpPr>
        <p:spPr>
          <a:xfrm>
            <a:off x="5908675" y="3838575"/>
            <a:ext cx="288925" cy="350838"/>
          </a:xfrm>
          <a:prstGeom prst="rect">
            <a:avLst/>
          </a:prstGeom>
          <a:solidFill>
            <a:srgbClr val="99CC00"/>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2</a:t>
            </a:r>
            <a:endParaRPr lang="zh-CN" altLang="en-US" sz="1800" b="0" baseline="-25000" dirty="0">
              <a:latin typeface="Times New Roman" panose="02020603050405020304" pitchFamily="18" charset="0"/>
            </a:endParaRPr>
          </a:p>
        </p:txBody>
      </p:sp>
      <p:sp>
        <p:nvSpPr>
          <p:cNvPr id="217203" name="Rectangle 3"/>
          <p:cNvSpPr txBox="1"/>
          <p:nvPr/>
        </p:nvSpPr>
        <p:spPr>
          <a:xfrm>
            <a:off x="469900" y="1022350"/>
            <a:ext cx="8820150" cy="963613"/>
          </a:xfrm>
          <a:prstGeom prst="rect">
            <a:avLst/>
          </a:prstGeom>
          <a:noFill/>
          <a:ln w="9525">
            <a:noFill/>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342900" lvl="0" indent="-342900"/>
            <a:r>
              <a:rPr lang="zh-CN" altLang="en-US" sz="2400" dirty="0"/>
              <a:t>引起非线性流水线流水段冲突的启动距离称为</a:t>
            </a:r>
            <a:r>
              <a:rPr lang="zh-CN" altLang="en-US" sz="2400" dirty="0">
                <a:solidFill>
                  <a:srgbClr val="FF0000"/>
                </a:solidFill>
              </a:rPr>
              <a:t>禁止启动距离</a:t>
            </a:r>
            <a:r>
              <a:rPr lang="zh-CN" altLang="en-US" sz="2400" dirty="0"/>
              <a:t>。</a:t>
            </a:r>
            <a:endParaRPr lang="zh-CN" altLang="en-US" sz="2400" dirty="0"/>
          </a:p>
          <a:p>
            <a:pPr marL="342900" lvl="0" indent="-342900"/>
            <a:r>
              <a:rPr lang="zh-CN" altLang="en-US" sz="2400" dirty="0"/>
              <a:t>如下例中启动距离</a:t>
            </a:r>
            <a:r>
              <a:rPr lang="en-US" altLang="zh-CN" sz="2400" dirty="0">
                <a:solidFill>
                  <a:schemeClr val="hlink"/>
                </a:solidFill>
              </a:rPr>
              <a:t>2</a:t>
            </a:r>
            <a:r>
              <a:rPr lang="zh-CN" altLang="en-US" sz="2400" dirty="0"/>
              <a:t>是禁止启动距离</a:t>
            </a:r>
            <a:endParaRPr lang="zh-CN" altLang="en-US" sz="2400" dirty="0"/>
          </a:p>
        </p:txBody>
      </p:sp>
      <p:sp>
        <p:nvSpPr>
          <p:cNvPr id="217204" name="矩形 30"/>
          <p:cNvSpPr/>
          <p:nvPr/>
        </p:nvSpPr>
        <p:spPr>
          <a:xfrm>
            <a:off x="5038725" y="3830638"/>
            <a:ext cx="285750" cy="352425"/>
          </a:xfrm>
          <a:prstGeom prst="rect">
            <a:avLst/>
          </a:prstGeom>
          <a:solidFill>
            <a:srgbClr val="CC99FF"/>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3</a:t>
            </a:r>
            <a:endParaRPr lang="zh-CN" altLang="en-US" sz="1800" b="0" baseline="-25000" dirty="0">
              <a:latin typeface="Times New Roman" panose="02020603050405020304" pitchFamily="18" charset="0"/>
            </a:endParaRPr>
          </a:p>
        </p:txBody>
      </p:sp>
      <p:sp>
        <p:nvSpPr>
          <p:cNvPr id="217205" name="矩形 32"/>
          <p:cNvSpPr/>
          <p:nvPr/>
        </p:nvSpPr>
        <p:spPr>
          <a:xfrm>
            <a:off x="7075488" y="3830638"/>
            <a:ext cx="603250" cy="352425"/>
          </a:xfrm>
          <a:prstGeom prst="rect">
            <a:avLst/>
          </a:prstGeom>
          <a:solidFill>
            <a:srgbClr val="CC99FF"/>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3</a:t>
            </a:r>
            <a:endParaRPr lang="zh-CN" altLang="en-US" sz="1800" b="0" baseline="-25000" dirty="0">
              <a:latin typeface="Times New Roman" panose="02020603050405020304" pitchFamily="18" charset="0"/>
            </a:endParaRPr>
          </a:p>
        </p:txBody>
      </p:sp>
      <p:sp>
        <p:nvSpPr>
          <p:cNvPr id="217206" name="矩形 32"/>
          <p:cNvSpPr/>
          <p:nvPr/>
        </p:nvSpPr>
        <p:spPr>
          <a:xfrm>
            <a:off x="7666038" y="3101975"/>
            <a:ext cx="603250" cy="350838"/>
          </a:xfrm>
          <a:prstGeom prst="rect">
            <a:avLst/>
          </a:prstGeom>
          <a:solidFill>
            <a:srgbClr val="CC99FF"/>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3</a:t>
            </a:r>
            <a:endParaRPr lang="zh-CN" altLang="en-US" sz="1800" b="0" baseline="-25000" dirty="0">
              <a:latin typeface="Times New Roman" panose="02020603050405020304" pitchFamily="18" charset="0"/>
            </a:endParaRPr>
          </a:p>
        </p:txBody>
      </p:sp>
      <p:sp>
        <p:nvSpPr>
          <p:cNvPr id="217207" name="矩形 35"/>
          <p:cNvSpPr/>
          <p:nvPr/>
        </p:nvSpPr>
        <p:spPr>
          <a:xfrm>
            <a:off x="5607050" y="3101975"/>
            <a:ext cx="323850" cy="350838"/>
          </a:xfrm>
          <a:prstGeom prst="rect">
            <a:avLst/>
          </a:prstGeom>
          <a:solidFill>
            <a:srgbClr val="3366FF"/>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4</a:t>
            </a:r>
            <a:endParaRPr lang="zh-CN" altLang="en-US" sz="1800" b="0" baseline="-25000" dirty="0">
              <a:latin typeface="Times New Roman" panose="02020603050405020304" pitchFamily="18" charset="0"/>
            </a:endParaRPr>
          </a:p>
        </p:txBody>
      </p:sp>
      <p:sp>
        <p:nvSpPr>
          <p:cNvPr id="217208" name="矩形 35"/>
          <p:cNvSpPr/>
          <p:nvPr/>
        </p:nvSpPr>
        <p:spPr>
          <a:xfrm>
            <a:off x="5895975" y="3471863"/>
            <a:ext cx="606425" cy="350837"/>
          </a:xfrm>
          <a:prstGeom prst="rect">
            <a:avLst/>
          </a:prstGeom>
          <a:solidFill>
            <a:srgbClr val="3366FF"/>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4</a:t>
            </a:r>
            <a:endParaRPr lang="zh-CN" altLang="en-US" sz="1800" b="0" baseline="-25000" dirty="0">
              <a:latin typeface="Times New Roman" panose="02020603050405020304" pitchFamily="18" charset="0"/>
            </a:endParaRPr>
          </a:p>
        </p:txBody>
      </p:sp>
      <p:sp>
        <p:nvSpPr>
          <p:cNvPr id="217209" name="矩形 36"/>
          <p:cNvSpPr/>
          <p:nvPr/>
        </p:nvSpPr>
        <p:spPr>
          <a:xfrm>
            <a:off x="6199188" y="3830638"/>
            <a:ext cx="315912" cy="350837"/>
          </a:xfrm>
          <a:prstGeom prst="rect">
            <a:avLst/>
          </a:prstGeom>
          <a:solidFill>
            <a:srgbClr val="3366FF"/>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4</a:t>
            </a:r>
            <a:endParaRPr lang="zh-CN" altLang="en-US" sz="1800" b="0" baseline="-25000" dirty="0">
              <a:latin typeface="Times New Roman" panose="02020603050405020304" pitchFamily="18" charset="0"/>
            </a:endParaRPr>
          </a:p>
        </p:txBody>
      </p:sp>
      <p:sp>
        <p:nvSpPr>
          <p:cNvPr id="217210" name="矩形 37"/>
          <p:cNvSpPr/>
          <p:nvPr/>
        </p:nvSpPr>
        <p:spPr>
          <a:xfrm>
            <a:off x="6478588" y="4198938"/>
            <a:ext cx="606425" cy="350837"/>
          </a:xfrm>
          <a:prstGeom prst="rect">
            <a:avLst/>
          </a:prstGeom>
          <a:solidFill>
            <a:srgbClr val="3366FF"/>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4</a:t>
            </a:r>
            <a:endParaRPr lang="zh-CN" altLang="en-US" sz="1800" b="0" baseline="-25000" dirty="0">
              <a:latin typeface="Times New Roman" panose="02020603050405020304" pitchFamily="18" charset="0"/>
            </a:endParaRPr>
          </a:p>
        </p:txBody>
      </p:sp>
      <p:sp>
        <p:nvSpPr>
          <p:cNvPr id="217211" name="矩形 38"/>
          <p:cNvSpPr/>
          <p:nvPr/>
        </p:nvSpPr>
        <p:spPr>
          <a:xfrm>
            <a:off x="7072313" y="3101975"/>
            <a:ext cx="606425" cy="350838"/>
          </a:xfrm>
          <a:prstGeom prst="rect">
            <a:avLst/>
          </a:prstGeom>
          <a:solidFill>
            <a:srgbClr val="3366FF"/>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4</a:t>
            </a:r>
            <a:endParaRPr lang="zh-CN" altLang="en-US" sz="1800" b="0" baseline="-25000" dirty="0">
              <a:latin typeface="Times New Roman" panose="02020603050405020304" pitchFamily="18" charset="0"/>
            </a:endParaRPr>
          </a:p>
        </p:txBody>
      </p:sp>
      <p:sp>
        <p:nvSpPr>
          <p:cNvPr id="217212" name="矩形 39"/>
          <p:cNvSpPr/>
          <p:nvPr/>
        </p:nvSpPr>
        <p:spPr>
          <a:xfrm>
            <a:off x="7664450" y="3471863"/>
            <a:ext cx="606425" cy="350837"/>
          </a:xfrm>
          <a:prstGeom prst="rect">
            <a:avLst/>
          </a:prstGeom>
          <a:solidFill>
            <a:srgbClr val="3366FF"/>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4</a:t>
            </a:r>
            <a:endParaRPr lang="zh-CN" altLang="en-US" sz="1800" b="0" baseline="-25000" dirty="0">
              <a:latin typeface="Times New Roman" panose="02020603050405020304" pitchFamily="18" charset="0"/>
            </a:endParaRPr>
          </a:p>
        </p:txBody>
      </p:sp>
      <p:sp>
        <p:nvSpPr>
          <p:cNvPr id="217213" name="文本框 41"/>
          <p:cNvSpPr txBox="1"/>
          <p:nvPr/>
        </p:nvSpPr>
        <p:spPr>
          <a:xfrm>
            <a:off x="1027113" y="2209800"/>
            <a:ext cx="4686300" cy="46196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spcBef>
                <a:spcPct val="0"/>
              </a:spcBef>
              <a:buClrTx/>
              <a:buFontTx/>
              <a:buNone/>
            </a:pPr>
            <a:r>
              <a:rPr lang="zh-CN" altLang="en-US" sz="2400" dirty="0">
                <a:solidFill>
                  <a:srgbClr val="FF0000"/>
                </a:solidFill>
                <a:latin typeface="Times New Roman" panose="02020603050405020304" pitchFamily="18" charset="0"/>
              </a:rPr>
              <a:t>第</a:t>
            </a:r>
            <a:r>
              <a:rPr lang="en-US" altLang="zh-CN" sz="2400" dirty="0">
                <a:solidFill>
                  <a:srgbClr val="FF0000"/>
                </a:solidFill>
                <a:latin typeface="Times New Roman" panose="02020603050405020304" pitchFamily="18" charset="0"/>
              </a:rPr>
              <a:t>7</a:t>
            </a:r>
            <a:r>
              <a:rPr lang="zh-CN" altLang="en-US" sz="2400" dirty="0">
                <a:solidFill>
                  <a:srgbClr val="FF0000"/>
                </a:solidFill>
                <a:latin typeface="Times New Roman" panose="02020603050405020304" pitchFamily="18" charset="0"/>
              </a:rPr>
              <a:t>拍新任务</a:t>
            </a:r>
            <a:r>
              <a:rPr lang="en-US" altLang="zh-CN" sz="2400" dirty="0">
                <a:solidFill>
                  <a:srgbClr val="FF0000"/>
                </a:solidFill>
                <a:latin typeface="Times New Roman" panose="02020603050405020304" pitchFamily="18" charset="0"/>
              </a:rPr>
              <a:t>X</a:t>
            </a:r>
            <a:r>
              <a:rPr lang="en-US" altLang="zh-CN" sz="2400" baseline="-25000" dirty="0">
                <a:solidFill>
                  <a:srgbClr val="FF0000"/>
                </a:solidFill>
                <a:latin typeface="Times New Roman" panose="02020603050405020304" pitchFamily="18" charset="0"/>
              </a:rPr>
              <a:t>4</a:t>
            </a:r>
            <a:r>
              <a:rPr lang="zh-CN" altLang="en-US" sz="2400" dirty="0">
                <a:solidFill>
                  <a:srgbClr val="FF0000"/>
                </a:solidFill>
                <a:latin typeface="Times New Roman" panose="02020603050405020304" pitchFamily="18" charset="0"/>
              </a:rPr>
              <a:t>进入流水，有冲突</a:t>
            </a:r>
            <a:endParaRPr lang="zh-CN" altLang="en-US" sz="2400" dirty="0">
              <a:solidFill>
                <a:srgbClr val="FF0000"/>
              </a:solidFill>
              <a:latin typeface="Times New Roman" panose="02020603050405020304" pitchFamily="18" charset="0"/>
            </a:endParaRPr>
          </a:p>
        </p:txBody>
      </p:sp>
    </p:spTree>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19138" name="Rectangle 2"/>
          <p:cNvSpPr>
            <a:spLocks noGrp="1"/>
          </p:cNvSpPr>
          <p:nvPr>
            <p:ph type="title" idx="4294967295"/>
          </p:nvPr>
        </p:nvSpPr>
        <p:spPr>
          <a:xfrm>
            <a:off x="590550" y="123825"/>
            <a:ext cx="7848600" cy="609600"/>
          </a:xfrm>
        </p:spPr>
        <p:txBody>
          <a:bodyPr vert="horz" wrap="square" lIns="91440" tIns="45720" rIns="91440" bIns="45720" anchor="b" anchorCtr="0"/>
          <a:p>
            <a:pPr eaLnBrk="1" hangingPunct="1"/>
            <a:r>
              <a:rPr lang="zh-CN" altLang="en-US" dirty="0"/>
              <a:t>非线性流水线的冲突</a:t>
            </a:r>
            <a:endParaRPr lang="zh-CN" altLang="en-US" dirty="0"/>
          </a:p>
        </p:txBody>
      </p:sp>
      <p:sp>
        <p:nvSpPr>
          <p:cNvPr id="219139" name="Text Box 317"/>
          <p:cNvSpPr txBox="1"/>
          <p:nvPr/>
        </p:nvSpPr>
        <p:spPr>
          <a:xfrm>
            <a:off x="2286000" y="5143500"/>
            <a:ext cx="4313238" cy="457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fontAlgn="ctr" hangingPunct="1">
              <a:spcBef>
                <a:spcPct val="0"/>
              </a:spcBef>
              <a:buClr>
                <a:schemeClr val="bg1"/>
              </a:buClr>
              <a:buFontTx/>
              <a:buNone/>
            </a:pPr>
            <a:r>
              <a:rPr lang="zh-CN" altLang="en-US" sz="2400" b="0" dirty="0">
                <a:latin typeface="Tahoma" panose="020B0604030504040204" pitchFamily="34" charset="0"/>
                <a:ea typeface="宋体" panose="02010600030101010101" pitchFamily="2" charset="-122"/>
              </a:rPr>
              <a:t>启动距离为</a:t>
            </a:r>
            <a:r>
              <a:rPr lang="en-US" altLang="zh-CN" sz="2400" b="0" dirty="0">
                <a:latin typeface="Tahoma" panose="020B0604030504040204" pitchFamily="34" charset="0"/>
                <a:ea typeface="宋体" panose="02010600030101010101" pitchFamily="2" charset="-122"/>
              </a:rPr>
              <a:t>2</a:t>
            </a:r>
            <a:r>
              <a:rPr lang="zh-CN" altLang="en-US" sz="2400" b="0" dirty="0">
                <a:latin typeface="Tahoma" panose="020B0604030504040204" pitchFamily="34" charset="0"/>
                <a:ea typeface="宋体" panose="02010600030101010101" pitchFamily="2" charset="-122"/>
              </a:rPr>
              <a:t>的流水线冲突情况</a:t>
            </a:r>
            <a:endParaRPr lang="zh-CN" altLang="en-US" sz="2400" b="0" dirty="0">
              <a:latin typeface="Tahoma" panose="020B0604030504040204" pitchFamily="34" charset="0"/>
              <a:ea typeface="宋体" panose="02010600030101010101" pitchFamily="2" charset="-122"/>
            </a:endParaRPr>
          </a:p>
        </p:txBody>
      </p:sp>
      <p:graphicFrame>
        <p:nvGraphicFramePr>
          <p:cNvPr id="8" name="Group 4"/>
          <p:cNvGraphicFramePr>
            <a:graphicFrameLocks noGrp="1"/>
          </p:cNvGraphicFramePr>
          <p:nvPr/>
        </p:nvGraphicFramePr>
        <p:xfrm>
          <a:off x="1027113" y="2735263"/>
          <a:ext cx="7820026" cy="1822450"/>
        </p:xfrm>
        <a:graphic>
          <a:graphicData uri="http://schemas.openxmlformats.org/drawingml/2006/table">
            <a:tbl>
              <a:tblPr/>
              <a:tblGrid>
                <a:gridCol w="608137"/>
                <a:gridCol w="615933"/>
                <a:gridCol w="611256"/>
                <a:gridCol w="615935"/>
                <a:gridCol w="612815"/>
                <a:gridCol w="612815"/>
                <a:gridCol w="615933"/>
                <a:gridCol w="587867"/>
                <a:gridCol w="587867"/>
                <a:gridCol w="587867"/>
                <a:gridCol w="587867"/>
                <a:gridCol w="587867"/>
                <a:gridCol w="587867"/>
              </a:tblGrid>
              <a:tr h="362590">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a:ln>
                          <a:noFill/>
                        </a:ln>
                        <a:solidFill>
                          <a:srgbClr val="000000"/>
                        </a:solidFill>
                        <a:effectLst/>
                        <a:latin typeface="楷体_GB2312" pitchFamily="49" charset="-122"/>
                        <a:ea typeface="楷体_GB2312" pitchFamily="49" charset="-122"/>
                      </a:endParaRPr>
                    </a:p>
                  </a:txBody>
                  <a:tcPr marL="91438" marR="91438" marT="45727" marB="45727"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a:ln>
                            <a:noFill/>
                          </a:ln>
                          <a:solidFill>
                            <a:srgbClr val="000000"/>
                          </a:solidFill>
                          <a:effectLst/>
                          <a:latin typeface="楷体_GB2312" pitchFamily="49" charset="-122"/>
                          <a:ea typeface="楷体_GB2312" pitchFamily="49" charset="-122"/>
                        </a:rPr>
                        <a:t>1</a:t>
                      </a:r>
                      <a:endParaRPr kumimoji="0" lang="en-US" altLang="zh-CN" sz="1600" b="1" i="0" u="none" strike="noStrike" cap="none" normalizeH="0" baseline="0">
                        <a:ln>
                          <a:noFill/>
                        </a:ln>
                        <a:solidFill>
                          <a:srgbClr val="000000"/>
                        </a:solidFill>
                        <a:effectLst/>
                        <a:latin typeface="楷体_GB2312" pitchFamily="49" charset="-122"/>
                        <a:ea typeface="楷体_GB2312" pitchFamily="49" charset="-122"/>
                      </a:endParaRPr>
                    </a:p>
                  </a:txBody>
                  <a:tcPr marL="91438" marR="91438" marT="45727" marB="4572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a:ln>
                            <a:noFill/>
                          </a:ln>
                          <a:solidFill>
                            <a:srgbClr val="000000"/>
                          </a:solidFill>
                          <a:effectLst/>
                          <a:latin typeface="楷体_GB2312" pitchFamily="49" charset="-122"/>
                          <a:ea typeface="楷体_GB2312" pitchFamily="49" charset="-122"/>
                        </a:rPr>
                        <a:t>2</a:t>
                      </a:r>
                      <a:endParaRPr kumimoji="0" lang="en-US" altLang="zh-CN" sz="1600" b="1" i="0" u="none" strike="noStrike" cap="none" normalizeH="0" baseline="0">
                        <a:ln>
                          <a:noFill/>
                        </a:ln>
                        <a:solidFill>
                          <a:srgbClr val="000000"/>
                        </a:solidFill>
                        <a:effectLst/>
                        <a:latin typeface="楷体_GB2312" pitchFamily="49" charset="-122"/>
                        <a:ea typeface="楷体_GB2312" pitchFamily="49" charset="-122"/>
                      </a:endParaRPr>
                    </a:p>
                  </a:txBody>
                  <a:tcPr marL="91438" marR="91438" marT="45727" marB="4572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a:ln>
                            <a:noFill/>
                          </a:ln>
                          <a:solidFill>
                            <a:srgbClr val="000000"/>
                          </a:solidFill>
                          <a:effectLst/>
                          <a:latin typeface="楷体_GB2312" pitchFamily="49" charset="-122"/>
                          <a:ea typeface="楷体_GB2312" pitchFamily="49" charset="-122"/>
                        </a:rPr>
                        <a:t>3</a:t>
                      </a:r>
                      <a:endParaRPr kumimoji="0" lang="en-US" altLang="zh-CN" sz="1600" b="1" i="0" u="none" strike="noStrike" cap="none" normalizeH="0" baseline="0">
                        <a:ln>
                          <a:noFill/>
                        </a:ln>
                        <a:solidFill>
                          <a:srgbClr val="000000"/>
                        </a:solidFill>
                        <a:effectLst/>
                        <a:latin typeface="楷体_GB2312" pitchFamily="49" charset="-122"/>
                        <a:ea typeface="楷体_GB2312" pitchFamily="49" charset="-122"/>
                      </a:endParaRPr>
                    </a:p>
                  </a:txBody>
                  <a:tcPr marL="91438" marR="91438" marT="45727" marB="4572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a:ln>
                            <a:noFill/>
                          </a:ln>
                          <a:solidFill>
                            <a:srgbClr val="000000"/>
                          </a:solidFill>
                          <a:effectLst/>
                          <a:latin typeface="楷体_GB2312" pitchFamily="49" charset="-122"/>
                          <a:ea typeface="楷体_GB2312" pitchFamily="49" charset="-122"/>
                        </a:rPr>
                        <a:t>4</a:t>
                      </a:r>
                      <a:endParaRPr kumimoji="0" lang="en-US" altLang="zh-CN" sz="1600" b="1" i="0" u="none" strike="noStrike" cap="none" normalizeH="0" baseline="0">
                        <a:ln>
                          <a:noFill/>
                        </a:ln>
                        <a:solidFill>
                          <a:srgbClr val="000000"/>
                        </a:solidFill>
                        <a:effectLst/>
                        <a:latin typeface="楷体_GB2312" pitchFamily="49" charset="-122"/>
                        <a:ea typeface="楷体_GB2312" pitchFamily="49" charset="-122"/>
                      </a:endParaRPr>
                    </a:p>
                  </a:txBody>
                  <a:tcPr marL="91438" marR="91438" marT="45727" marB="4572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a:ln>
                            <a:noFill/>
                          </a:ln>
                          <a:solidFill>
                            <a:srgbClr val="000000"/>
                          </a:solidFill>
                          <a:effectLst/>
                          <a:latin typeface="楷体_GB2312" pitchFamily="49" charset="-122"/>
                          <a:ea typeface="楷体_GB2312" pitchFamily="49" charset="-122"/>
                        </a:rPr>
                        <a:t>5</a:t>
                      </a:r>
                      <a:endParaRPr kumimoji="0" lang="en-US" altLang="zh-CN" sz="1600" b="1" i="0" u="none" strike="noStrike" cap="none" normalizeH="0" baseline="0">
                        <a:ln>
                          <a:noFill/>
                        </a:ln>
                        <a:solidFill>
                          <a:srgbClr val="000000"/>
                        </a:solidFill>
                        <a:effectLst/>
                        <a:latin typeface="楷体_GB2312" pitchFamily="49" charset="-122"/>
                        <a:ea typeface="楷体_GB2312" pitchFamily="49" charset="-122"/>
                      </a:endParaRPr>
                    </a:p>
                  </a:txBody>
                  <a:tcPr marL="91438" marR="91438" marT="45727" marB="4572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a:ln>
                            <a:noFill/>
                          </a:ln>
                          <a:solidFill>
                            <a:srgbClr val="000000"/>
                          </a:solidFill>
                          <a:effectLst/>
                          <a:latin typeface="楷体_GB2312" pitchFamily="49" charset="-122"/>
                          <a:ea typeface="楷体_GB2312" pitchFamily="49" charset="-122"/>
                        </a:rPr>
                        <a:t>6</a:t>
                      </a:r>
                      <a:endParaRPr kumimoji="0" lang="en-US" altLang="zh-CN" sz="1600" b="1" i="0" u="none" strike="noStrike" cap="none" normalizeH="0" baseline="0">
                        <a:ln>
                          <a:noFill/>
                        </a:ln>
                        <a:solidFill>
                          <a:srgbClr val="000000"/>
                        </a:solidFill>
                        <a:effectLst/>
                        <a:latin typeface="楷体_GB2312" pitchFamily="49" charset="-122"/>
                        <a:ea typeface="楷体_GB2312" pitchFamily="49" charset="-122"/>
                      </a:endParaRPr>
                    </a:p>
                  </a:txBody>
                  <a:tcPr marL="91438" marR="91438" marT="45727" marB="4572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7</a:t>
                      </a: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8</a:t>
                      </a: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9</a:t>
                      </a: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10</a:t>
                      </a: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11</a:t>
                      </a: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a:t>
                      </a: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65757">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S1</a:t>
                      </a: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defRPr/>
                      </a:pP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a:t>
                      </a: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64173">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S2</a:t>
                      </a: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defRPr/>
                      </a:pP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a:t>
                      </a: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65757">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S3</a:t>
                      </a: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defRPr/>
                      </a:pP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a:t>
                      </a: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64173">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S4</a:t>
                      </a: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defRPr/>
                      </a:pP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a:t>
                      </a: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
        <p:nvSpPr>
          <p:cNvPr id="219228" name="Text Box 201"/>
          <p:cNvSpPr txBox="1"/>
          <p:nvPr/>
        </p:nvSpPr>
        <p:spPr>
          <a:xfrm>
            <a:off x="590550" y="3217863"/>
            <a:ext cx="390525" cy="100647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fontAlgn="ctr" hangingPunct="1">
              <a:spcBef>
                <a:spcPct val="0"/>
              </a:spcBef>
              <a:buClr>
                <a:schemeClr val="bg1"/>
              </a:buClr>
              <a:buFontTx/>
              <a:buNone/>
            </a:pPr>
            <a:r>
              <a:rPr lang="zh-CN" altLang="en-US" sz="2000" b="0" dirty="0">
                <a:latin typeface="Tahoma" panose="020B0604030504040204" pitchFamily="34" charset="0"/>
                <a:ea typeface="宋体" panose="02010600030101010101" pitchFamily="2" charset="-122"/>
              </a:rPr>
              <a:t>段号 </a:t>
            </a:r>
            <a:r>
              <a:rPr lang="en-US" altLang="zh-CN" sz="2000" b="0" dirty="0">
                <a:latin typeface="Tahoma" panose="020B0604030504040204" pitchFamily="34" charset="0"/>
                <a:ea typeface="宋体" panose="02010600030101010101" pitchFamily="2" charset="-122"/>
              </a:rPr>
              <a:t>k</a:t>
            </a:r>
            <a:endParaRPr lang="en-US" altLang="zh-CN" sz="2000" b="0" dirty="0">
              <a:latin typeface="Tahoma" panose="020B0604030504040204" pitchFamily="34" charset="0"/>
              <a:ea typeface="宋体" panose="02010600030101010101" pitchFamily="2" charset="-122"/>
            </a:endParaRPr>
          </a:p>
        </p:txBody>
      </p:sp>
      <p:sp>
        <p:nvSpPr>
          <p:cNvPr id="3" name="矩形 2"/>
          <p:cNvSpPr/>
          <p:nvPr/>
        </p:nvSpPr>
        <p:spPr bwMode="auto">
          <a:xfrm>
            <a:off x="1638300" y="3114675"/>
            <a:ext cx="604838" cy="350838"/>
          </a:xfrm>
          <a:prstGeom prst="rect">
            <a:avLst/>
          </a:prstGeom>
          <a:solidFill>
            <a:schemeClr val="accent4">
              <a:lumMod val="60000"/>
              <a:lumOff val="40000"/>
            </a:schemeClr>
          </a:solidFill>
          <a:ln w="38100" cap="flat" cmpd="sng" algn="ctr">
            <a:noFill/>
            <a:prstDash val="solid"/>
            <a:round/>
            <a:headEnd type="none" w="med" len="med"/>
            <a:tailEnd type="none" w="med" len="me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mn-cs"/>
              </a:rPr>
              <a:t>X</a:t>
            </a:r>
            <a:r>
              <a:rPr kumimoji="0" lang="en-US" altLang="zh-CN"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rPr>
              <a:t>1</a:t>
            </a:r>
            <a:endParaRPr kumimoji="0" lang="zh-CN" altLang="en-US"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13" name="矩形 12"/>
          <p:cNvSpPr/>
          <p:nvPr/>
        </p:nvSpPr>
        <p:spPr bwMode="auto">
          <a:xfrm>
            <a:off x="2252663" y="3465513"/>
            <a:ext cx="606425" cy="350838"/>
          </a:xfrm>
          <a:prstGeom prst="rect">
            <a:avLst/>
          </a:prstGeom>
          <a:solidFill>
            <a:schemeClr val="accent4">
              <a:lumMod val="60000"/>
              <a:lumOff val="40000"/>
            </a:schemeClr>
          </a:solidFill>
          <a:ln w="38100" cap="flat" cmpd="sng" algn="ctr">
            <a:noFill/>
            <a:prstDash val="solid"/>
            <a:round/>
            <a:headEnd type="none" w="med" len="med"/>
            <a:tailEnd type="none" w="med" len="me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mn-cs"/>
              </a:rPr>
              <a:t>X</a:t>
            </a:r>
            <a:r>
              <a:rPr kumimoji="0" lang="en-US" altLang="zh-CN"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rPr>
              <a:t>1</a:t>
            </a:r>
            <a:endParaRPr kumimoji="0" lang="zh-CN" altLang="en-US"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14" name="矩形 13"/>
          <p:cNvSpPr/>
          <p:nvPr/>
        </p:nvSpPr>
        <p:spPr bwMode="auto">
          <a:xfrm>
            <a:off x="2252663" y="3838575"/>
            <a:ext cx="606425" cy="350838"/>
          </a:xfrm>
          <a:prstGeom prst="rect">
            <a:avLst/>
          </a:prstGeom>
          <a:solidFill>
            <a:schemeClr val="accent4">
              <a:lumMod val="60000"/>
              <a:lumOff val="40000"/>
            </a:schemeClr>
          </a:solidFill>
          <a:ln w="38100" cap="flat" cmpd="sng" algn="ctr">
            <a:noFill/>
            <a:prstDash val="solid"/>
            <a:round/>
            <a:headEnd type="none" w="med" len="med"/>
            <a:tailEnd type="none" w="med" len="me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mn-cs"/>
              </a:rPr>
              <a:t>X</a:t>
            </a:r>
            <a:r>
              <a:rPr kumimoji="0" lang="en-US" altLang="zh-CN"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rPr>
              <a:t>1</a:t>
            </a:r>
            <a:endParaRPr kumimoji="0" lang="zh-CN" altLang="en-US"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15" name="矩形 14"/>
          <p:cNvSpPr/>
          <p:nvPr/>
        </p:nvSpPr>
        <p:spPr bwMode="auto">
          <a:xfrm>
            <a:off x="2874963" y="4211638"/>
            <a:ext cx="606425" cy="350838"/>
          </a:xfrm>
          <a:prstGeom prst="rect">
            <a:avLst/>
          </a:prstGeom>
          <a:solidFill>
            <a:schemeClr val="accent4">
              <a:lumMod val="60000"/>
              <a:lumOff val="40000"/>
            </a:schemeClr>
          </a:solidFill>
          <a:ln w="38100" cap="flat" cmpd="sng" algn="ctr">
            <a:noFill/>
            <a:prstDash val="solid"/>
            <a:round/>
            <a:headEnd type="none" w="med" len="med"/>
            <a:tailEnd type="none" w="med" len="me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mn-cs"/>
              </a:rPr>
              <a:t>X</a:t>
            </a:r>
            <a:r>
              <a:rPr kumimoji="0" lang="en-US" altLang="zh-CN"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rPr>
              <a:t>1</a:t>
            </a:r>
            <a:endParaRPr kumimoji="0" lang="zh-CN" altLang="en-US"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16" name="矩形 15"/>
          <p:cNvSpPr/>
          <p:nvPr/>
        </p:nvSpPr>
        <p:spPr bwMode="auto">
          <a:xfrm>
            <a:off x="3479800" y="3101975"/>
            <a:ext cx="603250" cy="350838"/>
          </a:xfrm>
          <a:prstGeom prst="rect">
            <a:avLst/>
          </a:prstGeom>
          <a:solidFill>
            <a:schemeClr val="accent4">
              <a:lumMod val="60000"/>
              <a:lumOff val="40000"/>
            </a:schemeClr>
          </a:solidFill>
          <a:ln w="38100" cap="flat" cmpd="sng" algn="ctr">
            <a:noFill/>
            <a:prstDash val="solid"/>
            <a:round/>
            <a:headEnd type="none" w="med" len="med"/>
            <a:tailEnd type="none" w="med" len="me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mn-cs"/>
              </a:rPr>
              <a:t>X</a:t>
            </a:r>
            <a:r>
              <a:rPr kumimoji="0" lang="en-US" altLang="zh-CN"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rPr>
              <a:t>1</a:t>
            </a:r>
            <a:endParaRPr kumimoji="0" lang="zh-CN" altLang="en-US"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17" name="矩形 16"/>
          <p:cNvSpPr/>
          <p:nvPr/>
        </p:nvSpPr>
        <p:spPr bwMode="auto">
          <a:xfrm>
            <a:off x="4103688" y="3471863"/>
            <a:ext cx="584200" cy="350838"/>
          </a:xfrm>
          <a:prstGeom prst="rect">
            <a:avLst/>
          </a:prstGeom>
          <a:solidFill>
            <a:schemeClr val="accent4">
              <a:lumMod val="60000"/>
              <a:lumOff val="40000"/>
            </a:schemeClr>
          </a:solidFill>
          <a:ln w="38100" cap="flat" cmpd="sng" algn="ctr">
            <a:noFill/>
            <a:prstDash val="solid"/>
            <a:round/>
            <a:headEnd type="none" w="med" len="med"/>
            <a:tailEnd type="none" w="med" len="me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mn-cs"/>
              </a:rPr>
              <a:t>X</a:t>
            </a:r>
            <a:r>
              <a:rPr kumimoji="0" lang="en-US" altLang="zh-CN"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rPr>
              <a:t>1</a:t>
            </a:r>
            <a:endParaRPr kumimoji="0" lang="zh-CN" altLang="en-US"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18" name="矩形 17"/>
          <p:cNvSpPr/>
          <p:nvPr/>
        </p:nvSpPr>
        <p:spPr bwMode="auto">
          <a:xfrm>
            <a:off x="4710113" y="3838575"/>
            <a:ext cx="323850" cy="350838"/>
          </a:xfrm>
          <a:prstGeom prst="rect">
            <a:avLst/>
          </a:prstGeom>
          <a:solidFill>
            <a:schemeClr val="accent4">
              <a:lumMod val="60000"/>
              <a:lumOff val="40000"/>
            </a:schemeClr>
          </a:solidFill>
          <a:ln w="38100" cap="flat" cmpd="sng" algn="ctr">
            <a:noFill/>
            <a:prstDash val="solid"/>
            <a:round/>
            <a:headEnd type="none" w="med" len="med"/>
            <a:tailEnd type="none" w="med" len="me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mn-cs"/>
              </a:rPr>
              <a:t>X</a:t>
            </a:r>
            <a:r>
              <a:rPr kumimoji="0" lang="en-US" altLang="zh-CN"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rPr>
              <a:t>1</a:t>
            </a:r>
            <a:endParaRPr kumimoji="0" lang="zh-CN" altLang="en-US"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19" name="矩形 18"/>
          <p:cNvSpPr/>
          <p:nvPr/>
        </p:nvSpPr>
        <p:spPr bwMode="auto">
          <a:xfrm>
            <a:off x="5321300" y="3101975"/>
            <a:ext cx="285750" cy="350838"/>
          </a:xfrm>
          <a:prstGeom prst="rect">
            <a:avLst/>
          </a:prstGeom>
          <a:solidFill>
            <a:schemeClr val="accent4">
              <a:lumMod val="60000"/>
              <a:lumOff val="40000"/>
            </a:schemeClr>
          </a:solidFill>
          <a:ln w="38100" cap="flat" cmpd="sng" algn="ctr">
            <a:noFill/>
            <a:prstDash val="solid"/>
            <a:round/>
            <a:headEnd type="none" w="med" len="med"/>
            <a:tailEnd type="none" w="med" len="me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mn-cs"/>
              </a:rPr>
              <a:t>X</a:t>
            </a:r>
            <a:r>
              <a:rPr kumimoji="0" lang="en-US" altLang="zh-CN" sz="16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rPr>
              <a:t>1</a:t>
            </a:r>
            <a:endParaRPr kumimoji="0" lang="zh-CN" altLang="en-US" sz="16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219237" name="矩形 19"/>
          <p:cNvSpPr/>
          <p:nvPr/>
        </p:nvSpPr>
        <p:spPr>
          <a:xfrm>
            <a:off x="2867025" y="3103563"/>
            <a:ext cx="609600" cy="350837"/>
          </a:xfrm>
          <a:prstGeom prst="rect">
            <a:avLst/>
          </a:prstGeom>
          <a:solidFill>
            <a:srgbClr val="99CC00"/>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2</a:t>
            </a:r>
            <a:endParaRPr lang="zh-CN" altLang="en-US" sz="1800" b="0" baseline="-25000" dirty="0">
              <a:latin typeface="Times New Roman" panose="02020603050405020304" pitchFamily="18" charset="0"/>
            </a:endParaRPr>
          </a:p>
        </p:txBody>
      </p:sp>
      <p:sp>
        <p:nvSpPr>
          <p:cNvPr id="219238" name="矩形 20"/>
          <p:cNvSpPr/>
          <p:nvPr/>
        </p:nvSpPr>
        <p:spPr>
          <a:xfrm>
            <a:off x="3468688" y="3473450"/>
            <a:ext cx="614362" cy="350838"/>
          </a:xfrm>
          <a:prstGeom prst="rect">
            <a:avLst/>
          </a:prstGeom>
          <a:solidFill>
            <a:srgbClr val="99CC00"/>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2</a:t>
            </a:r>
            <a:endParaRPr lang="zh-CN" altLang="en-US" sz="1800" b="0" baseline="-25000" dirty="0">
              <a:latin typeface="Times New Roman" panose="02020603050405020304" pitchFamily="18" charset="0"/>
            </a:endParaRPr>
          </a:p>
        </p:txBody>
      </p:sp>
      <p:sp>
        <p:nvSpPr>
          <p:cNvPr id="219239" name="矩形 21"/>
          <p:cNvSpPr/>
          <p:nvPr/>
        </p:nvSpPr>
        <p:spPr>
          <a:xfrm>
            <a:off x="3476625" y="3840163"/>
            <a:ext cx="606425" cy="350837"/>
          </a:xfrm>
          <a:prstGeom prst="rect">
            <a:avLst/>
          </a:prstGeom>
          <a:solidFill>
            <a:srgbClr val="99CC00"/>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2</a:t>
            </a:r>
            <a:endParaRPr lang="zh-CN" altLang="en-US" sz="1800" b="0" baseline="-25000" dirty="0">
              <a:latin typeface="Times New Roman" panose="02020603050405020304" pitchFamily="18" charset="0"/>
            </a:endParaRPr>
          </a:p>
        </p:txBody>
      </p:sp>
      <p:sp>
        <p:nvSpPr>
          <p:cNvPr id="219240" name="矩形 22"/>
          <p:cNvSpPr/>
          <p:nvPr/>
        </p:nvSpPr>
        <p:spPr>
          <a:xfrm>
            <a:off x="4098925" y="4200525"/>
            <a:ext cx="601663" cy="350838"/>
          </a:xfrm>
          <a:prstGeom prst="rect">
            <a:avLst/>
          </a:prstGeom>
          <a:solidFill>
            <a:srgbClr val="99CC00"/>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2</a:t>
            </a:r>
            <a:endParaRPr lang="zh-CN" altLang="en-US" sz="1800" b="0" baseline="-25000" dirty="0">
              <a:latin typeface="Times New Roman" panose="02020603050405020304" pitchFamily="18" charset="0"/>
            </a:endParaRPr>
          </a:p>
        </p:txBody>
      </p:sp>
      <p:sp>
        <p:nvSpPr>
          <p:cNvPr id="219241" name="矩形 23"/>
          <p:cNvSpPr/>
          <p:nvPr/>
        </p:nvSpPr>
        <p:spPr>
          <a:xfrm>
            <a:off x="4714875" y="3101975"/>
            <a:ext cx="600075" cy="350838"/>
          </a:xfrm>
          <a:prstGeom prst="rect">
            <a:avLst/>
          </a:prstGeom>
          <a:solidFill>
            <a:srgbClr val="99CC00"/>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r>
              <a:rPr lang="en-US" altLang="zh-CN" sz="1600" b="0" dirty="0">
                <a:latin typeface="Times New Roman" panose="02020603050405020304" pitchFamily="18" charset="0"/>
              </a:rPr>
              <a:t>X</a:t>
            </a:r>
            <a:r>
              <a:rPr lang="en-US" altLang="zh-CN" sz="1600" b="0" baseline="-25000" dirty="0">
                <a:latin typeface="Times New Roman" panose="02020603050405020304" pitchFamily="18" charset="0"/>
              </a:rPr>
              <a:t>2</a:t>
            </a:r>
            <a:endParaRPr lang="zh-CN" altLang="en-US" sz="1600" b="0" baseline="-25000" dirty="0">
              <a:latin typeface="Times New Roman" panose="02020603050405020304" pitchFamily="18" charset="0"/>
            </a:endParaRPr>
          </a:p>
        </p:txBody>
      </p:sp>
      <p:sp>
        <p:nvSpPr>
          <p:cNvPr id="219242" name="矩形 24"/>
          <p:cNvSpPr/>
          <p:nvPr/>
        </p:nvSpPr>
        <p:spPr>
          <a:xfrm>
            <a:off x="5314950" y="3471863"/>
            <a:ext cx="593725" cy="350837"/>
          </a:xfrm>
          <a:prstGeom prst="rect">
            <a:avLst/>
          </a:prstGeom>
          <a:solidFill>
            <a:srgbClr val="99CC00"/>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2</a:t>
            </a:r>
            <a:endParaRPr lang="zh-CN" altLang="en-US" sz="1800" b="0" baseline="-25000" dirty="0">
              <a:latin typeface="Times New Roman" panose="02020603050405020304" pitchFamily="18" charset="0"/>
            </a:endParaRPr>
          </a:p>
        </p:txBody>
      </p:sp>
      <p:sp>
        <p:nvSpPr>
          <p:cNvPr id="219243" name="矩形 26"/>
          <p:cNvSpPr/>
          <p:nvPr/>
        </p:nvSpPr>
        <p:spPr>
          <a:xfrm>
            <a:off x="6502400" y="3108325"/>
            <a:ext cx="585788" cy="350838"/>
          </a:xfrm>
          <a:prstGeom prst="rect">
            <a:avLst/>
          </a:prstGeom>
          <a:solidFill>
            <a:srgbClr val="99CC00"/>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r>
              <a:rPr lang="en-US" altLang="zh-CN" sz="1600" b="0" dirty="0">
                <a:latin typeface="Times New Roman" panose="02020603050405020304" pitchFamily="18" charset="0"/>
              </a:rPr>
              <a:t>X</a:t>
            </a:r>
            <a:r>
              <a:rPr lang="en-US" altLang="zh-CN" sz="1600" b="0" baseline="-25000" dirty="0">
                <a:latin typeface="Times New Roman" panose="02020603050405020304" pitchFamily="18" charset="0"/>
              </a:rPr>
              <a:t>2</a:t>
            </a:r>
            <a:endParaRPr lang="zh-CN" altLang="en-US" sz="1600" b="0" baseline="-25000" dirty="0">
              <a:latin typeface="Times New Roman" panose="02020603050405020304" pitchFamily="18" charset="0"/>
            </a:endParaRPr>
          </a:p>
        </p:txBody>
      </p:sp>
      <p:sp>
        <p:nvSpPr>
          <p:cNvPr id="219244" name="矩形 27"/>
          <p:cNvSpPr/>
          <p:nvPr/>
        </p:nvSpPr>
        <p:spPr>
          <a:xfrm>
            <a:off x="4089400" y="3108325"/>
            <a:ext cx="625475" cy="352425"/>
          </a:xfrm>
          <a:prstGeom prst="rect">
            <a:avLst/>
          </a:prstGeom>
          <a:solidFill>
            <a:srgbClr val="CC99FF"/>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r>
              <a:rPr lang="en-US" altLang="zh-CN" sz="1600" b="0" dirty="0">
                <a:latin typeface="Times New Roman" panose="02020603050405020304" pitchFamily="18" charset="0"/>
              </a:rPr>
              <a:t>X</a:t>
            </a:r>
            <a:r>
              <a:rPr lang="en-US" altLang="zh-CN" sz="1600" b="0" baseline="-25000" dirty="0">
                <a:latin typeface="Times New Roman" panose="02020603050405020304" pitchFamily="18" charset="0"/>
              </a:rPr>
              <a:t>3</a:t>
            </a:r>
            <a:endParaRPr lang="zh-CN" altLang="en-US" sz="1600" b="0" baseline="-25000" dirty="0">
              <a:latin typeface="Times New Roman" panose="02020603050405020304" pitchFamily="18" charset="0"/>
            </a:endParaRPr>
          </a:p>
        </p:txBody>
      </p:sp>
      <p:sp>
        <p:nvSpPr>
          <p:cNvPr id="219245" name="矩形 28"/>
          <p:cNvSpPr/>
          <p:nvPr/>
        </p:nvSpPr>
        <p:spPr>
          <a:xfrm>
            <a:off x="4700588" y="3473450"/>
            <a:ext cx="635000" cy="350838"/>
          </a:xfrm>
          <a:prstGeom prst="rect">
            <a:avLst/>
          </a:prstGeom>
          <a:solidFill>
            <a:srgbClr val="CC99FF"/>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3</a:t>
            </a:r>
            <a:endParaRPr lang="zh-CN" altLang="en-US" sz="1800" b="0" baseline="-25000" dirty="0">
              <a:latin typeface="Times New Roman" panose="02020603050405020304" pitchFamily="18" charset="0"/>
            </a:endParaRPr>
          </a:p>
        </p:txBody>
      </p:sp>
      <p:sp>
        <p:nvSpPr>
          <p:cNvPr id="219246" name="矩形 29"/>
          <p:cNvSpPr/>
          <p:nvPr/>
        </p:nvSpPr>
        <p:spPr>
          <a:xfrm>
            <a:off x="5908675" y="3840163"/>
            <a:ext cx="608013" cy="350837"/>
          </a:xfrm>
          <a:prstGeom prst="rect">
            <a:avLst/>
          </a:prstGeom>
          <a:solidFill>
            <a:srgbClr val="CC99FF"/>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3</a:t>
            </a:r>
            <a:endParaRPr lang="zh-CN" altLang="en-US" sz="1800" b="0" baseline="-25000" dirty="0">
              <a:latin typeface="Times New Roman" panose="02020603050405020304" pitchFamily="18" charset="0"/>
            </a:endParaRPr>
          </a:p>
        </p:txBody>
      </p:sp>
      <p:sp>
        <p:nvSpPr>
          <p:cNvPr id="219247" name="矩形 30"/>
          <p:cNvSpPr/>
          <p:nvPr/>
        </p:nvSpPr>
        <p:spPr>
          <a:xfrm>
            <a:off x="5321300" y="4206875"/>
            <a:ext cx="606425" cy="350838"/>
          </a:xfrm>
          <a:prstGeom prst="rect">
            <a:avLst/>
          </a:prstGeom>
          <a:solidFill>
            <a:srgbClr val="CC99FF"/>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3</a:t>
            </a:r>
            <a:endParaRPr lang="zh-CN" altLang="en-US" sz="1800" b="0" baseline="-25000" dirty="0">
              <a:latin typeface="Times New Roman" panose="02020603050405020304" pitchFamily="18" charset="0"/>
            </a:endParaRPr>
          </a:p>
        </p:txBody>
      </p:sp>
      <p:sp>
        <p:nvSpPr>
          <p:cNvPr id="219248" name="矩形 31"/>
          <p:cNvSpPr/>
          <p:nvPr/>
        </p:nvSpPr>
        <p:spPr>
          <a:xfrm>
            <a:off x="5902325" y="3108325"/>
            <a:ext cx="582613" cy="352425"/>
          </a:xfrm>
          <a:prstGeom prst="rect">
            <a:avLst/>
          </a:prstGeom>
          <a:solidFill>
            <a:srgbClr val="CC99FF"/>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r>
              <a:rPr lang="en-US" altLang="zh-CN" sz="1600" b="0" dirty="0">
                <a:latin typeface="Times New Roman" panose="02020603050405020304" pitchFamily="18" charset="0"/>
              </a:rPr>
              <a:t>X</a:t>
            </a:r>
            <a:r>
              <a:rPr lang="en-US" altLang="zh-CN" sz="1600" b="0" baseline="-25000" dirty="0">
                <a:latin typeface="Times New Roman" panose="02020603050405020304" pitchFamily="18" charset="0"/>
              </a:rPr>
              <a:t>3</a:t>
            </a:r>
            <a:endParaRPr lang="zh-CN" altLang="en-US" sz="1600" b="0" baseline="-25000" dirty="0">
              <a:latin typeface="Times New Roman" panose="02020603050405020304" pitchFamily="18" charset="0"/>
            </a:endParaRPr>
          </a:p>
        </p:txBody>
      </p:sp>
      <p:sp>
        <p:nvSpPr>
          <p:cNvPr id="219249" name="矩形 32"/>
          <p:cNvSpPr/>
          <p:nvPr/>
        </p:nvSpPr>
        <p:spPr>
          <a:xfrm>
            <a:off x="6484938" y="3473450"/>
            <a:ext cx="603250" cy="350838"/>
          </a:xfrm>
          <a:prstGeom prst="rect">
            <a:avLst/>
          </a:prstGeom>
          <a:solidFill>
            <a:srgbClr val="CC99FF"/>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3</a:t>
            </a:r>
            <a:endParaRPr lang="zh-CN" altLang="en-US" sz="1800" b="0" baseline="-25000" dirty="0">
              <a:latin typeface="Times New Roman" panose="02020603050405020304" pitchFamily="18" charset="0"/>
            </a:endParaRPr>
          </a:p>
        </p:txBody>
      </p:sp>
      <p:sp>
        <p:nvSpPr>
          <p:cNvPr id="219250" name="矩形 36"/>
          <p:cNvSpPr/>
          <p:nvPr/>
        </p:nvSpPr>
        <p:spPr>
          <a:xfrm>
            <a:off x="5908675" y="3838575"/>
            <a:ext cx="288925" cy="350838"/>
          </a:xfrm>
          <a:prstGeom prst="rect">
            <a:avLst/>
          </a:prstGeom>
          <a:solidFill>
            <a:srgbClr val="99CC00"/>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2</a:t>
            </a:r>
            <a:endParaRPr lang="zh-CN" altLang="en-US" sz="1800" b="0" baseline="-25000" dirty="0">
              <a:latin typeface="Times New Roman" panose="02020603050405020304" pitchFamily="18" charset="0"/>
            </a:endParaRPr>
          </a:p>
        </p:txBody>
      </p:sp>
      <p:sp>
        <p:nvSpPr>
          <p:cNvPr id="219251" name="Rectangle 3"/>
          <p:cNvSpPr txBox="1"/>
          <p:nvPr/>
        </p:nvSpPr>
        <p:spPr>
          <a:xfrm>
            <a:off x="469900" y="1022350"/>
            <a:ext cx="8820150" cy="963613"/>
          </a:xfrm>
          <a:prstGeom prst="rect">
            <a:avLst/>
          </a:prstGeom>
          <a:noFill/>
          <a:ln w="9525">
            <a:noFill/>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342900" lvl="0" indent="-342900"/>
            <a:r>
              <a:rPr lang="zh-CN" altLang="en-US" sz="2400" dirty="0"/>
              <a:t>引起非线性流水线流水段冲突的启动距离称为</a:t>
            </a:r>
            <a:r>
              <a:rPr lang="zh-CN" altLang="en-US" sz="2400" dirty="0">
                <a:solidFill>
                  <a:srgbClr val="FF0000"/>
                </a:solidFill>
              </a:rPr>
              <a:t>禁止启动距离</a:t>
            </a:r>
            <a:r>
              <a:rPr lang="zh-CN" altLang="en-US" sz="2400" dirty="0"/>
              <a:t>。</a:t>
            </a:r>
            <a:endParaRPr lang="zh-CN" altLang="en-US" sz="2400" dirty="0"/>
          </a:p>
          <a:p>
            <a:pPr marL="342900" lvl="0" indent="-342900"/>
            <a:r>
              <a:rPr lang="zh-CN" altLang="en-US" sz="2400" dirty="0"/>
              <a:t>如下例中启动距离</a:t>
            </a:r>
            <a:r>
              <a:rPr lang="en-US" altLang="zh-CN" sz="2400" dirty="0">
                <a:solidFill>
                  <a:schemeClr val="hlink"/>
                </a:solidFill>
              </a:rPr>
              <a:t>2</a:t>
            </a:r>
            <a:r>
              <a:rPr lang="zh-CN" altLang="en-US" sz="2400" dirty="0"/>
              <a:t>是禁止启动距离</a:t>
            </a:r>
            <a:endParaRPr lang="zh-CN" altLang="en-US" sz="2400" dirty="0"/>
          </a:p>
        </p:txBody>
      </p:sp>
      <p:sp>
        <p:nvSpPr>
          <p:cNvPr id="219252" name="矩形 30"/>
          <p:cNvSpPr/>
          <p:nvPr/>
        </p:nvSpPr>
        <p:spPr>
          <a:xfrm>
            <a:off x="5038725" y="3830638"/>
            <a:ext cx="285750" cy="352425"/>
          </a:xfrm>
          <a:prstGeom prst="rect">
            <a:avLst/>
          </a:prstGeom>
          <a:solidFill>
            <a:srgbClr val="CC99FF"/>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3</a:t>
            </a:r>
            <a:endParaRPr lang="zh-CN" altLang="en-US" sz="1800" b="0" baseline="-25000" dirty="0">
              <a:latin typeface="Times New Roman" panose="02020603050405020304" pitchFamily="18" charset="0"/>
            </a:endParaRPr>
          </a:p>
        </p:txBody>
      </p:sp>
      <p:sp>
        <p:nvSpPr>
          <p:cNvPr id="219253" name="矩形 32"/>
          <p:cNvSpPr/>
          <p:nvPr/>
        </p:nvSpPr>
        <p:spPr>
          <a:xfrm>
            <a:off x="7075488" y="3836988"/>
            <a:ext cx="603250" cy="350837"/>
          </a:xfrm>
          <a:prstGeom prst="rect">
            <a:avLst/>
          </a:prstGeom>
          <a:solidFill>
            <a:srgbClr val="CC99FF"/>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3</a:t>
            </a:r>
            <a:endParaRPr lang="zh-CN" altLang="en-US" sz="1800" b="0" baseline="-25000" dirty="0">
              <a:latin typeface="Times New Roman" panose="02020603050405020304" pitchFamily="18" charset="0"/>
            </a:endParaRPr>
          </a:p>
        </p:txBody>
      </p:sp>
      <p:sp>
        <p:nvSpPr>
          <p:cNvPr id="219254" name="矩形 32"/>
          <p:cNvSpPr/>
          <p:nvPr/>
        </p:nvSpPr>
        <p:spPr>
          <a:xfrm>
            <a:off x="7666038" y="3101975"/>
            <a:ext cx="603250" cy="350838"/>
          </a:xfrm>
          <a:prstGeom prst="rect">
            <a:avLst/>
          </a:prstGeom>
          <a:solidFill>
            <a:srgbClr val="CC99FF"/>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3</a:t>
            </a:r>
            <a:endParaRPr lang="zh-CN" altLang="en-US" sz="1800" b="0" baseline="-25000" dirty="0">
              <a:latin typeface="Times New Roman" panose="02020603050405020304" pitchFamily="18" charset="0"/>
            </a:endParaRPr>
          </a:p>
        </p:txBody>
      </p:sp>
      <p:sp>
        <p:nvSpPr>
          <p:cNvPr id="219255" name="矩形 35"/>
          <p:cNvSpPr/>
          <p:nvPr/>
        </p:nvSpPr>
        <p:spPr>
          <a:xfrm>
            <a:off x="5607050" y="3101975"/>
            <a:ext cx="323850" cy="350838"/>
          </a:xfrm>
          <a:prstGeom prst="rect">
            <a:avLst/>
          </a:prstGeom>
          <a:solidFill>
            <a:srgbClr val="3366FF"/>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4</a:t>
            </a:r>
            <a:endParaRPr lang="zh-CN" altLang="en-US" sz="1800" b="0" baseline="-25000" dirty="0">
              <a:latin typeface="Times New Roman" panose="02020603050405020304" pitchFamily="18" charset="0"/>
            </a:endParaRPr>
          </a:p>
        </p:txBody>
      </p:sp>
      <p:sp>
        <p:nvSpPr>
          <p:cNvPr id="219256" name="矩形 35"/>
          <p:cNvSpPr/>
          <p:nvPr/>
        </p:nvSpPr>
        <p:spPr>
          <a:xfrm>
            <a:off x="5895975" y="3471863"/>
            <a:ext cx="606425" cy="350837"/>
          </a:xfrm>
          <a:prstGeom prst="rect">
            <a:avLst/>
          </a:prstGeom>
          <a:solidFill>
            <a:srgbClr val="3366FF"/>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4</a:t>
            </a:r>
            <a:endParaRPr lang="zh-CN" altLang="en-US" sz="1800" b="0" baseline="-25000" dirty="0">
              <a:latin typeface="Times New Roman" panose="02020603050405020304" pitchFamily="18" charset="0"/>
            </a:endParaRPr>
          </a:p>
        </p:txBody>
      </p:sp>
      <p:sp>
        <p:nvSpPr>
          <p:cNvPr id="219257" name="矩形 36"/>
          <p:cNvSpPr/>
          <p:nvPr/>
        </p:nvSpPr>
        <p:spPr>
          <a:xfrm>
            <a:off x="6199188" y="3830638"/>
            <a:ext cx="315912" cy="350837"/>
          </a:xfrm>
          <a:prstGeom prst="rect">
            <a:avLst/>
          </a:prstGeom>
          <a:solidFill>
            <a:srgbClr val="3366FF"/>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4</a:t>
            </a:r>
            <a:endParaRPr lang="zh-CN" altLang="en-US" sz="1800" b="0" baseline="-25000" dirty="0">
              <a:latin typeface="Times New Roman" panose="02020603050405020304" pitchFamily="18" charset="0"/>
            </a:endParaRPr>
          </a:p>
        </p:txBody>
      </p:sp>
      <p:sp>
        <p:nvSpPr>
          <p:cNvPr id="219258" name="矩形 37"/>
          <p:cNvSpPr/>
          <p:nvPr/>
        </p:nvSpPr>
        <p:spPr>
          <a:xfrm>
            <a:off x="6478588" y="4198938"/>
            <a:ext cx="606425" cy="350837"/>
          </a:xfrm>
          <a:prstGeom prst="rect">
            <a:avLst/>
          </a:prstGeom>
          <a:solidFill>
            <a:srgbClr val="3366FF"/>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4</a:t>
            </a:r>
            <a:endParaRPr lang="zh-CN" altLang="en-US" sz="1800" b="0" baseline="-25000" dirty="0">
              <a:latin typeface="Times New Roman" panose="02020603050405020304" pitchFamily="18" charset="0"/>
            </a:endParaRPr>
          </a:p>
        </p:txBody>
      </p:sp>
      <p:sp>
        <p:nvSpPr>
          <p:cNvPr id="219259" name="矩形 38"/>
          <p:cNvSpPr/>
          <p:nvPr/>
        </p:nvSpPr>
        <p:spPr>
          <a:xfrm>
            <a:off x="7072313" y="3101975"/>
            <a:ext cx="606425" cy="350838"/>
          </a:xfrm>
          <a:prstGeom prst="rect">
            <a:avLst/>
          </a:prstGeom>
          <a:solidFill>
            <a:srgbClr val="3366FF"/>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4</a:t>
            </a:r>
            <a:endParaRPr lang="zh-CN" altLang="en-US" sz="1800" b="0" baseline="-25000" dirty="0">
              <a:latin typeface="Times New Roman" panose="02020603050405020304" pitchFamily="18" charset="0"/>
            </a:endParaRPr>
          </a:p>
        </p:txBody>
      </p:sp>
      <p:sp>
        <p:nvSpPr>
          <p:cNvPr id="219260" name="矩形 39"/>
          <p:cNvSpPr/>
          <p:nvPr/>
        </p:nvSpPr>
        <p:spPr>
          <a:xfrm>
            <a:off x="7664450" y="3471863"/>
            <a:ext cx="606425" cy="350837"/>
          </a:xfrm>
          <a:prstGeom prst="rect">
            <a:avLst/>
          </a:prstGeom>
          <a:solidFill>
            <a:srgbClr val="3366FF"/>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4</a:t>
            </a:r>
            <a:endParaRPr lang="zh-CN" altLang="en-US" sz="1800" b="0" baseline="-25000" dirty="0">
              <a:latin typeface="Times New Roman" panose="02020603050405020304" pitchFamily="18" charset="0"/>
            </a:endParaRPr>
          </a:p>
        </p:txBody>
      </p:sp>
      <p:sp>
        <p:nvSpPr>
          <p:cNvPr id="42" name="矩形 41"/>
          <p:cNvSpPr/>
          <p:nvPr/>
        </p:nvSpPr>
        <p:spPr>
          <a:xfrm>
            <a:off x="6491288" y="3098800"/>
            <a:ext cx="590550" cy="360363"/>
          </a:xfrm>
          <a:prstGeom prst="rect">
            <a:avLst/>
          </a:prstGeom>
          <a:solidFill>
            <a:srgbClr val="00CC99"/>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5</a:t>
            </a:r>
            <a:endParaRPr lang="zh-CN" altLang="en-US" sz="1800" b="0" baseline="-25000" dirty="0">
              <a:latin typeface="Times New Roman" panose="02020603050405020304" pitchFamily="18" charset="0"/>
            </a:endParaRPr>
          </a:p>
        </p:txBody>
      </p:sp>
      <p:sp>
        <p:nvSpPr>
          <p:cNvPr id="44" name="矩形 43"/>
          <p:cNvSpPr/>
          <p:nvPr/>
        </p:nvSpPr>
        <p:spPr>
          <a:xfrm>
            <a:off x="7089775" y="3463925"/>
            <a:ext cx="592138" cy="360363"/>
          </a:xfrm>
          <a:prstGeom prst="rect">
            <a:avLst/>
          </a:prstGeom>
          <a:solidFill>
            <a:srgbClr val="00CC99"/>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5</a:t>
            </a:r>
            <a:endParaRPr lang="zh-CN" altLang="en-US" sz="1800" b="0" baseline="-25000" dirty="0">
              <a:latin typeface="Times New Roman" panose="02020603050405020304" pitchFamily="18" charset="0"/>
            </a:endParaRPr>
          </a:p>
        </p:txBody>
      </p:sp>
      <p:sp>
        <p:nvSpPr>
          <p:cNvPr id="45" name="矩形 44"/>
          <p:cNvSpPr/>
          <p:nvPr/>
        </p:nvSpPr>
        <p:spPr>
          <a:xfrm>
            <a:off x="7083425" y="3829050"/>
            <a:ext cx="592138" cy="360363"/>
          </a:xfrm>
          <a:prstGeom prst="rect">
            <a:avLst/>
          </a:prstGeom>
          <a:solidFill>
            <a:srgbClr val="00CC99"/>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5</a:t>
            </a:r>
            <a:endParaRPr lang="zh-CN" altLang="en-US" sz="1800" b="0" baseline="-25000" dirty="0">
              <a:latin typeface="Times New Roman" panose="02020603050405020304" pitchFamily="18" charset="0"/>
            </a:endParaRPr>
          </a:p>
        </p:txBody>
      </p:sp>
      <p:sp>
        <p:nvSpPr>
          <p:cNvPr id="46" name="矩形 45"/>
          <p:cNvSpPr/>
          <p:nvPr/>
        </p:nvSpPr>
        <p:spPr>
          <a:xfrm>
            <a:off x="7672388" y="4186238"/>
            <a:ext cx="590550" cy="360362"/>
          </a:xfrm>
          <a:prstGeom prst="rect">
            <a:avLst/>
          </a:prstGeom>
          <a:solidFill>
            <a:srgbClr val="00CC99"/>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5</a:t>
            </a:r>
            <a:endParaRPr lang="zh-CN" altLang="en-US" sz="1800" b="0" baseline="-25000" dirty="0">
              <a:latin typeface="Times New Roman" panose="02020603050405020304" pitchFamily="18" charset="0"/>
            </a:endParaRPr>
          </a:p>
        </p:txBody>
      </p:sp>
      <p:sp>
        <p:nvSpPr>
          <p:cNvPr id="219265" name="文本框 46"/>
          <p:cNvSpPr txBox="1"/>
          <p:nvPr/>
        </p:nvSpPr>
        <p:spPr>
          <a:xfrm>
            <a:off x="1027113" y="2209800"/>
            <a:ext cx="3448050" cy="46196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spcBef>
                <a:spcPct val="0"/>
              </a:spcBef>
              <a:buClrTx/>
              <a:buFontTx/>
              <a:buNone/>
            </a:pPr>
            <a:r>
              <a:rPr lang="zh-CN" altLang="en-US" sz="2400" dirty="0">
                <a:solidFill>
                  <a:srgbClr val="FF0000"/>
                </a:solidFill>
                <a:latin typeface="Times New Roman" panose="02020603050405020304" pitchFamily="18" charset="0"/>
              </a:rPr>
              <a:t>第</a:t>
            </a:r>
            <a:r>
              <a:rPr lang="en-US" altLang="zh-CN" sz="2400" dirty="0">
                <a:solidFill>
                  <a:srgbClr val="FF0000"/>
                </a:solidFill>
                <a:latin typeface="Times New Roman" panose="02020603050405020304" pitchFamily="18" charset="0"/>
              </a:rPr>
              <a:t>9</a:t>
            </a:r>
            <a:r>
              <a:rPr lang="zh-CN" altLang="en-US" sz="2400" dirty="0">
                <a:solidFill>
                  <a:srgbClr val="FF0000"/>
                </a:solidFill>
                <a:latin typeface="Times New Roman" panose="02020603050405020304" pitchFamily="18" charset="0"/>
              </a:rPr>
              <a:t>拍新任务</a:t>
            </a:r>
            <a:r>
              <a:rPr lang="en-US" altLang="zh-CN" sz="2400" dirty="0">
                <a:solidFill>
                  <a:srgbClr val="FF0000"/>
                </a:solidFill>
                <a:latin typeface="Times New Roman" panose="02020603050405020304" pitchFamily="18" charset="0"/>
              </a:rPr>
              <a:t>X</a:t>
            </a:r>
            <a:r>
              <a:rPr lang="en-US" altLang="zh-CN" sz="2400" baseline="-25000" dirty="0">
                <a:solidFill>
                  <a:srgbClr val="FF0000"/>
                </a:solidFill>
                <a:latin typeface="Times New Roman" panose="02020603050405020304" pitchFamily="18" charset="0"/>
              </a:rPr>
              <a:t>5</a:t>
            </a:r>
            <a:r>
              <a:rPr lang="zh-CN" altLang="en-US" sz="2400" dirty="0">
                <a:solidFill>
                  <a:srgbClr val="FF0000"/>
                </a:solidFill>
                <a:latin typeface="Times New Roman" panose="02020603050405020304" pitchFamily="18" charset="0"/>
              </a:rPr>
              <a:t>进入流水</a:t>
            </a:r>
            <a:endParaRPr lang="zh-CN" altLang="en-US" sz="2400" dirty="0">
              <a:solidFill>
                <a:srgbClr val="FF0000"/>
              </a:solidFill>
              <a:latin typeface="Times New Roman" panose="02020603050405020304"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anim calcmode="lin" valueType="num">
                                      <p:cBhvr additive="base">
                                        <p:cTn id="7" dur="500" fill="hold"/>
                                        <p:tgtEl>
                                          <p:spTgt spid="42"/>
                                        </p:tgtEl>
                                        <p:attrNameLst>
                                          <p:attrName>ppt_x</p:attrName>
                                        </p:attrNameLst>
                                      </p:cBhvr>
                                      <p:tavLst>
                                        <p:tav tm="0">
                                          <p:val>
                                            <p:strVal val="#ppt_x"/>
                                          </p:val>
                                        </p:tav>
                                        <p:tav tm="100000">
                                          <p:val>
                                            <p:strVal val="#ppt_x"/>
                                          </p:val>
                                        </p:tav>
                                      </p:tavLst>
                                    </p:anim>
                                    <p:anim calcmode="lin" valueType="num">
                                      <p:cBhvr additive="base">
                                        <p:cTn id="8" dur="500" fill="hold"/>
                                        <p:tgtEl>
                                          <p:spTgt spid="4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4"/>
                                        </p:tgtEl>
                                        <p:attrNameLst>
                                          <p:attrName>style.visibility</p:attrName>
                                        </p:attrNameLst>
                                      </p:cBhvr>
                                      <p:to>
                                        <p:strVal val="visible"/>
                                      </p:to>
                                    </p:set>
                                    <p:anim calcmode="lin" valueType="num">
                                      <p:cBhvr additive="base">
                                        <p:cTn id="11" dur="500" fill="hold"/>
                                        <p:tgtEl>
                                          <p:spTgt spid="44"/>
                                        </p:tgtEl>
                                        <p:attrNameLst>
                                          <p:attrName>ppt_x</p:attrName>
                                        </p:attrNameLst>
                                      </p:cBhvr>
                                      <p:tavLst>
                                        <p:tav tm="0">
                                          <p:val>
                                            <p:strVal val="#ppt_x"/>
                                          </p:val>
                                        </p:tav>
                                        <p:tav tm="100000">
                                          <p:val>
                                            <p:strVal val="#ppt_x"/>
                                          </p:val>
                                        </p:tav>
                                      </p:tavLst>
                                    </p:anim>
                                    <p:anim calcmode="lin" valueType="num">
                                      <p:cBhvr additive="base">
                                        <p:cTn id="12" dur="500" fill="hold"/>
                                        <p:tgtEl>
                                          <p:spTgt spid="44"/>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45"/>
                                        </p:tgtEl>
                                        <p:attrNameLst>
                                          <p:attrName>style.visibility</p:attrName>
                                        </p:attrNameLst>
                                      </p:cBhvr>
                                      <p:to>
                                        <p:strVal val="visible"/>
                                      </p:to>
                                    </p:set>
                                    <p:anim calcmode="lin" valueType="num">
                                      <p:cBhvr additive="base">
                                        <p:cTn id="15" dur="500" fill="hold"/>
                                        <p:tgtEl>
                                          <p:spTgt spid="45"/>
                                        </p:tgtEl>
                                        <p:attrNameLst>
                                          <p:attrName>ppt_x</p:attrName>
                                        </p:attrNameLst>
                                      </p:cBhvr>
                                      <p:tavLst>
                                        <p:tav tm="0">
                                          <p:val>
                                            <p:strVal val="#ppt_x"/>
                                          </p:val>
                                        </p:tav>
                                        <p:tav tm="100000">
                                          <p:val>
                                            <p:strVal val="#ppt_x"/>
                                          </p:val>
                                        </p:tav>
                                      </p:tavLst>
                                    </p:anim>
                                    <p:anim calcmode="lin" valueType="num">
                                      <p:cBhvr additive="base">
                                        <p:cTn id="16" dur="500" fill="hold"/>
                                        <p:tgtEl>
                                          <p:spTgt spid="45"/>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46"/>
                                        </p:tgtEl>
                                        <p:attrNameLst>
                                          <p:attrName>style.visibility</p:attrName>
                                        </p:attrNameLst>
                                      </p:cBhvr>
                                      <p:to>
                                        <p:strVal val="visible"/>
                                      </p:to>
                                    </p:set>
                                    <p:anim calcmode="lin" valueType="num">
                                      <p:cBhvr additive="base">
                                        <p:cTn id="19" dur="500" fill="hold"/>
                                        <p:tgtEl>
                                          <p:spTgt spid="46"/>
                                        </p:tgtEl>
                                        <p:attrNameLst>
                                          <p:attrName>ppt_x</p:attrName>
                                        </p:attrNameLst>
                                      </p:cBhvr>
                                      <p:tavLst>
                                        <p:tav tm="0">
                                          <p:val>
                                            <p:strVal val="#ppt_x"/>
                                          </p:val>
                                        </p:tav>
                                        <p:tav tm="100000">
                                          <p:val>
                                            <p:strVal val="#ppt_x"/>
                                          </p:val>
                                        </p:tav>
                                      </p:tavLst>
                                    </p:anim>
                                    <p:anim calcmode="lin" valueType="num">
                                      <p:cBhvr additive="base">
                                        <p:cTn id="20" dur="500" fill="hold"/>
                                        <p:tgtEl>
                                          <p:spTgt spid="4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4" grpId="0" animBg="1"/>
      <p:bldP spid="45" grpId="0" animBg="1"/>
      <p:bldP spid="46" grpId="0" animBg="1"/>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21186" name="Rectangle 2"/>
          <p:cNvSpPr>
            <a:spLocks noGrp="1"/>
          </p:cNvSpPr>
          <p:nvPr>
            <p:ph type="title" idx="4294967295"/>
          </p:nvPr>
        </p:nvSpPr>
        <p:spPr>
          <a:xfrm>
            <a:off x="590550" y="123825"/>
            <a:ext cx="7848600" cy="609600"/>
          </a:xfrm>
        </p:spPr>
        <p:txBody>
          <a:bodyPr vert="horz" wrap="square" lIns="91440" tIns="45720" rIns="91440" bIns="45720" anchor="b" anchorCtr="0"/>
          <a:p>
            <a:pPr eaLnBrk="1" hangingPunct="1"/>
            <a:r>
              <a:rPr lang="zh-CN" altLang="en-US" dirty="0"/>
              <a:t>非线性流水线的冲突</a:t>
            </a:r>
            <a:endParaRPr lang="zh-CN" altLang="en-US" dirty="0"/>
          </a:p>
        </p:txBody>
      </p:sp>
      <p:sp>
        <p:nvSpPr>
          <p:cNvPr id="221187" name="Text Box 317"/>
          <p:cNvSpPr txBox="1"/>
          <p:nvPr/>
        </p:nvSpPr>
        <p:spPr>
          <a:xfrm>
            <a:off x="2286000" y="5143500"/>
            <a:ext cx="4313238" cy="457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fontAlgn="ctr" hangingPunct="1">
              <a:spcBef>
                <a:spcPct val="0"/>
              </a:spcBef>
              <a:buClr>
                <a:schemeClr val="bg1"/>
              </a:buClr>
              <a:buFontTx/>
              <a:buNone/>
            </a:pPr>
            <a:r>
              <a:rPr lang="zh-CN" altLang="en-US" sz="2400" b="0" dirty="0">
                <a:latin typeface="Tahoma" panose="020B0604030504040204" pitchFamily="34" charset="0"/>
                <a:ea typeface="宋体" panose="02010600030101010101" pitchFamily="2" charset="-122"/>
              </a:rPr>
              <a:t>启动距离为</a:t>
            </a:r>
            <a:r>
              <a:rPr lang="en-US" altLang="zh-CN" sz="2400" b="0" dirty="0">
                <a:latin typeface="Tahoma" panose="020B0604030504040204" pitchFamily="34" charset="0"/>
                <a:ea typeface="宋体" panose="02010600030101010101" pitchFamily="2" charset="-122"/>
              </a:rPr>
              <a:t>2</a:t>
            </a:r>
            <a:r>
              <a:rPr lang="zh-CN" altLang="en-US" sz="2400" b="0" dirty="0">
                <a:latin typeface="Tahoma" panose="020B0604030504040204" pitchFamily="34" charset="0"/>
                <a:ea typeface="宋体" panose="02010600030101010101" pitchFamily="2" charset="-122"/>
              </a:rPr>
              <a:t>的流水线冲突情况</a:t>
            </a:r>
            <a:endParaRPr lang="zh-CN" altLang="en-US" sz="2400" b="0" dirty="0">
              <a:latin typeface="Tahoma" panose="020B0604030504040204" pitchFamily="34" charset="0"/>
              <a:ea typeface="宋体" panose="02010600030101010101" pitchFamily="2" charset="-122"/>
            </a:endParaRPr>
          </a:p>
        </p:txBody>
      </p:sp>
      <p:graphicFrame>
        <p:nvGraphicFramePr>
          <p:cNvPr id="8" name="Group 4"/>
          <p:cNvGraphicFramePr>
            <a:graphicFrameLocks noGrp="1"/>
          </p:cNvGraphicFramePr>
          <p:nvPr/>
        </p:nvGraphicFramePr>
        <p:xfrm>
          <a:off x="1027113" y="2735263"/>
          <a:ext cx="7820026" cy="1822450"/>
        </p:xfrm>
        <a:graphic>
          <a:graphicData uri="http://schemas.openxmlformats.org/drawingml/2006/table">
            <a:tbl>
              <a:tblPr/>
              <a:tblGrid>
                <a:gridCol w="608137"/>
                <a:gridCol w="615933"/>
                <a:gridCol w="611256"/>
                <a:gridCol w="615935"/>
                <a:gridCol w="612815"/>
                <a:gridCol w="612815"/>
                <a:gridCol w="615933"/>
                <a:gridCol w="587867"/>
                <a:gridCol w="587867"/>
                <a:gridCol w="587867"/>
                <a:gridCol w="587867"/>
                <a:gridCol w="587867"/>
                <a:gridCol w="587867"/>
              </a:tblGrid>
              <a:tr h="362590">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a:ln>
                          <a:noFill/>
                        </a:ln>
                        <a:solidFill>
                          <a:srgbClr val="000000"/>
                        </a:solidFill>
                        <a:effectLst/>
                        <a:latin typeface="楷体_GB2312" pitchFamily="49" charset="-122"/>
                        <a:ea typeface="楷体_GB2312" pitchFamily="49" charset="-122"/>
                      </a:endParaRPr>
                    </a:p>
                  </a:txBody>
                  <a:tcPr marL="91438" marR="91438" marT="45727" marB="45727"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a:ln>
                            <a:noFill/>
                          </a:ln>
                          <a:solidFill>
                            <a:srgbClr val="000000"/>
                          </a:solidFill>
                          <a:effectLst/>
                          <a:latin typeface="楷体_GB2312" pitchFamily="49" charset="-122"/>
                          <a:ea typeface="楷体_GB2312" pitchFamily="49" charset="-122"/>
                        </a:rPr>
                        <a:t>1</a:t>
                      </a:r>
                      <a:endParaRPr kumimoji="0" lang="en-US" altLang="zh-CN" sz="1600" b="1" i="0" u="none" strike="noStrike" cap="none" normalizeH="0" baseline="0">
                        <a:ln>
                          <a:noFill/>
                        </a:ln>
                        <a:solidFill>
                          <a:srgbClr val="000000"/>
                        </a:solidFill>
                        <a:effectLst/>
                        <a:latin typeface="楷体_GB2312" pitchFamily="49" charset="-122"/>
                        <a:ea typeface="楷体_GB2312" pitchFamily="49" charset="-122"/>
                      </a:endParaRPr>
                    </a:p>
                  </a:txBody>
                  <a:tcPr marL="91438" marR="91438" marT="45727" marB="4572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a:ln>
                            <a:noFill/>
                          </a:ln>
                          <a:solidFill>
                            <a:srgbClr val="000000"/>
                          </a:solidFill>
                          <a:effectLst/>
                          <a:latin typeface="楷体_GB2312" pitchFamily="49" charset="-122"/>
                          <a:ea typeface="楷体_GB2312" pitchFamily="49" charset="-122"/>
                        </a:rPr>
                        <a:t>2</a:t>
                      </a:r>
                      <a:endParaRPr kumimoji="0" lang="en-US" altLang="zh-CN" sz="1600" b="1" i="0" u="none" strike="noStrike" cap="none" normalizeH="0" baseline="0">
                        <a:ln>
                          <a:noFill/>
                        </a:ln>
                        <a:solidFill>
                          <a:srgbClr val="000000"/>
                        </a:solidFill>
                        <a:effectLst/>
                        <a:latin typeface="楷体_GB2312" pitchFamily="49" charset="-122"/>
                        <a:ea typeface="楷体_GB2312" pitchFamily="49" charset="-122"/>
                      </a:endParaRPr>
                    </a:p>
                  </a:txBody>
                  <a:tcPr marL="91438" marR="91438" marT="45727" marB="4572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a:ln>
                            <a:noFill/>
                          </a:ln>
                          <a:solidFill>
                            <a:srgbClr val="000000"/>
                          </a:solidFill>
                          <a:effectLst/>
                          <a:latin typeface="楷体_GB2312" pitchFamily="49" charset="-122"/>
                          <a:ea typeface="楷体_GB2312" pitchFamily="49" charset="-122"/>
                        </a:rPr>
                        <a:t>3</a:t>
                      </a:r>
                      <a:endParaRPr kumimoji="0" lang="en-US" altLang="zh-CN" sz="1600" b="1" i="0" u="none" strike="noStrike" cap="none" normalizeH="0" baseline="0">
                        <a:ln>
                          <a:noFill/>
                        </a:ln>
                        <a:solidFill>
                          <a:srgbClr val="000000"/>
                        </a:solidFill>
                        <a:effectLst/>
                        <a:latin typeface="楷体_GB2312" pitchFamily="49" charset="-122"/>
                        <a:ea typeface="楷体_GB2312" pitchFamily="49" charset="-122"/>
                      </a:endParaRPr>
                    </a:p>
                  </a:txBody>
                  <a:tcPr marL="91438" marR="91438" marT="45727" marB="4572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a:ln>
                            <a:noFill/>
                          </a:ln>
                          <a:solidFill>
                            <a:srgbClr val="000000"/>
                          </a:solidFill>
                          <a:effectLst/>
                          <a:latin typeface="楷体_GB2312" pitchFamily="49" charset="-122"/>
                          <a:ea typeface="楷体_GB2312" pitchFamily="49" charset="-122"/>
                        </a:rPr>
                        <a:t>4</a:t>
                      </a:r>
                      <a:endParaRPr kumimoji="0" lang="en-US" altLang="zh-CN" sz="1600" b="1" i="0" u="none" strike="noStrike" cap="none" normalizeH="0" baseline="0">
                        <a:ln>
                          <a:noFill/>
                        </a:ln>
                        <a:solidFill>
                          <a:srgbClr val="000000"/>
                        </a:solidFill>
                        <a:effectLst/>
                        <a:latin typeface="楷体_GB2312" pitchFamily="49" charset="-122"/>
                        <a:ea typeface="楷体_GB2312" pitchFamily="49" charset="-122"/>
                      </a:endParaRPr>
                    </a:p>
                  </a:txBody>
                  <a:tcPr marL="91438" marR="91438" marT="45727" marB="4572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a:ln>
                            <a:noFill/>
                          </a:ln>
                          <a:solidFill>
                            <a:srgbClr val="000000"/>
                          </a:solidFill>
                          <a:effectLst/>
                          <a:latin typeface="楷体_GB2312" pitchFamily="49" charset="-122"/>
                          <a:ea typeface="楷体_GB2312" pitchFamily="49" charset="-122"/>
                        </a:rPr>
                        <a:t>5</a:t>
                      </a:r>
                      <a:endParaRPr kumimoji="0" lang="en-US" altLang="zh-CN" sz="1600" b="1" i="0" u="none" strike="noStrike" cap="none" normalizeH="0" baseline="0">
                        <a:ln>
                          <a:noFill/>
                        </a:ln>
                        <a:solidFill>
                          <a:srgbClr val="000000"/>
                        </a:solidFill>
                        <a:effectLst/>
                        <a:latin typeface="楷体_GB2312" pitchFamily="49" charset="-122"/>
                        <a:ea typeface="楷体_GB2312" pitchFamily="49" charset="-122"/>
                      </a:endParaRPr>
                    </a:p>
                  </a:txBody>
                  <a:tcPr marL="91438" marR="91438" marT="45727" marB="4572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a:ln>
                            <a:noFill/>
                          </a:ln>
                          <a:solidFill>
                            <a:srgbClr val="000000"/>
                          </a:solidFill>
                          <a:effectLst/>
                          <a:latin typeface="楷体_GB2312" pitchFamily="49" charset="-122"/>
                          <a:ea typeface="楷体_GB2312" pitchFamily="49" charset="-122"/>
                        </a:rPr>
                        <a:t>6</a:t>
                      </a:r>
                      <a:endParaRPr kumimoji="0" lang="en-US" altLang="zh-CN" sz="1600" b="1" i="0" u="none" strike="noStrike" cap="none" normalizeH="0" baseline="0">
                        <a:ln>
                          <a:noFill/>
                        </a:ln>
                        <a:solidFill>
                          <a:srgbClr val="000000"/>
                        </a:solidFill>
                        <a:effectLst/>
                        <a:latin typeface="楷体_GB2312" pitchFamily="49" charset="-122"/>
                        <a:ea typeface="楷体_GB2312" pitchFamily="49" charset="-122"/>
                      </a:endParaRPr>
                    </a:p>
                  </a:txBody>
                  <a:tcPr marL="91438" marR="91438" marT="45727" marB="4572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7</a:t>
                      </a: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8</a:t>
                      </a: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9</a:t>
                      </a: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10</a:t>
                      </a: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11</a:t>
                      </a: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a:t>
                      </a: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65757">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S1</a:t>
                      </a: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defRPr/>
                      </a:pP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a:t>
                      </a: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64173">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S2</a:t>
                      </a: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defRPr/>
                      </a:pP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a:t>
                      </a: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65757">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S3</a:t>
                      </a: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defRPr/>
                      </a:pP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a:t>
                      </a: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64173">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S4</a:t>
                      </a: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defRPr/>
                      </a:pP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a:t>
                      </a: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
        <p:nvSpPr>
          <p:cNvPr id="221276" name="Text Box 201"/>
          <p:cNvSpPr txBox="1"/>
          <p:nvPr/>
        </p:nvSpPr>
        <p:spPr>
          <a:xfrm>
            <a:off x="590550" y="3217863"/>
            <a:ext cx="390525" cy="100647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fontAlgn="ctr" hangingPunct="1">
              <a:spcBef>
                <a:spcPct val="0"/>
              </a:spcBef>
              <a:buClr>
                <a:schemeClr val="bg1"/>
              </a:buClr>
              <a:buFontTx/>
              <a:buNone/>
            </a:pPr>
            <a:r>
              <a:rPr lang="zh-CN" altLang="en-US" sz="2000" b="0" dirty="0">
                <a:latin typeface="Tahoma" panose="020B0604030504040204" pitchFamily="34" charset="0"/>
                <a:ea typeface="宋体" panose="02010600030101010101" pitchFamily="2" charset="-122"/>
              </a:rPr>
              <a:t>段号 </a:t>
            </a:r>
            <a:r>
              <a:rPr lang="en-US" altLang="zh-CN" sz="2000" b="0" dirty="0">
                <a:latin typeface="Tahoma" panose="020B0604030504040204" pitchFamily="34" charset="0"/>
                <a:ea typeface="宋体" panose="02010600030101010101" pitchFamily="2" charset="-122"/>
              </a:rPr>
              <a:t>k</a:t>
            </a:r>
            <a:endParaRPr lang="en-US" altLang="zh-CN" sz="2000" b="0" dirty="0">
              <a:latin typeface="Tahoma" panose="020B0604030504040204" pitchFamily="34" charset="0"/>
              <a:ea typeface="宋体" panose="02010600030101010101" pitchFamily="2" charset="-122"/>
            </a:endParaRPr>
          </a:p>
        </p:txBody>
      </p:sp>
      <p:sp>
        <p:nvSpPr>
          <p:cNvPr id="3" name="矩形 2"/>
          <p:cNvSpPr/>
          <p:nvPr/>
        </p:nvSpPr>
        <p:spPr bwMode="auto">
          <a:xfrm>
            <a:off x="1638300" y="3114675"/>
            <a:ext cx="604838" cy="350838"/>
          </a:xfrm>
          <a:prstGeom prst="rect">
            <a:avLst/>
          </a:prstGeom>
          <a:solidFill>
            <a:schemeClr val="accent4">
              <a:lumMod val="60000"/>
              <a:lumOff val="40000"/>
            </a:schemeClr>
          </a:solidFill>
          <a:ln w="38100" cap="flat" cmpd="sng" algn="ctr">
            <a:noFill/>
            <a:prstDash val="solid"/>
            <a:round/>
            <a:headEnd type="none" w="med" len="med"/>
            <a:tailEnd type="none" w="med" len="me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mn-cs"/>
              </a:rPr>
              <a:t>X</a:t>
            </a:r>
            <a:r>
              <a:rPr kumimoji="0" lang="en-US" altLang="zh-CN"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rPr>
              <a:t>1</a:t>
            </a:r>
            <a:endParaRPr kumimoji="0" lang="zh-CN" altLang="en-US"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13" name="矩形 12"/>
          <p:cNvSpPr/>
          <p:nvPr/>
        </p:nvSpPr>
        <p:spPr bwMode="auto">
          <a:xfrm>
            <a:off x="2252663" y="3465513"/>
            <a:ext cx="606425" cy="350838"/>
          </a:xfrm>
          <a:prstGeom prst="rect">
            <a:avLst/>
          </a:prstGeom>
          <a:solidFill>
            <a:schemeClr val="accent4">
              <a:lumMod val="60000"/>
              <a:lumOff val="40000"/>
            </a:schemeClr>
          </a:solidFill>
          <a:ln w="38100" cap="flat" cmpd="sng" algn="ctr">
            <a:noFill/>
            <a:prstDash val="solid"/>
            <a:round/>
            <a:headEnd type="none" w="med" len="med"/>
            <a:tailEnd type="none" w="med" len="me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mn-cs"/>
              </a:rPr>
              <a:t>X</a:t>
            </a:r>
            <a:r>
              <a:rPr kumimoji="0" lang="en-US" altLang="zh-CN"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rPr>
              <a:t>1</a:t>
            </a:r>
            <a:endParaRPr kumimoji="0" lang="zh-CN" altLang="en-US"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14" name="矩形 13"/>
          <p:cNvSpPr/>
          <p:nvPr/>
        </p:nvSpPr>
        <p:spPr bwMode="auto">
          <a:xfrm>
            <a:off x="2252663" y="3838575"/>
            <a:ext cx="606425" cy="350838"/>
          </a:xfrm>
          <a:prstGeom prst="rect">
            <a:avLst/>
          </a:prstGeom>
          <a:solidFill>
            <a:schemeClr val="accent4">
              <a:lumMod val="60000"/>
              <a:lumOff val="40000"/>
            </a:schemeClr>
          </a:solidFill>
          <a:ln w="38100" cap="flat" cmpd="sng" algn="ctr">
            <a:noFill/>
            <a:prstDash val="solid"/>
            <a:round/>
            <a:headEnd type="none" w="med" len="med"/>
            <a:tailEnd type="none" w="med" len="me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mn-cs"/>
              </a:rPr>
              <a:t>X</a:t>
            </a:r>
            <a:r>
              <a:rPr kumimoji="0" lang="en-US" altLang="zh-CN"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rPr>
              <a:t>1</a:t>
            </a:r>
            <a:endParaRPr kumimoji="0" lang="zh-CN" altLang="en-US"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15" name="矩形 14"/>
          <p:cNvSpPr/>
          <p:nvPr/>
        </p:nvSpPr>
        <p:spPr bwMode="auto">
          <a:xfrm>
            <a:off x="2874963" y="4211638"/>
            <a:ext cx="606425" cy="350838"/>
          </a:xfrm>
          <a:prstGeom prst="rect">
            <a:avLst/>
          </a:prstGeom>
          <a:solidFill>
            <a:schemeClr val="accent4">
              <a:lumMod val="60000"/>
              <a:lumOff val="40000"/>
            </a:schemeClr>
          </a:solidFill>
          <a:ln w="38100" cap="flat" cmpd="sng" algn="ctr">
            <a:noFill/>
            <a:prstDash val="solid"/>
            <a:round/>
            <a:headEnd type="none" w="med" len="med"/>
            <a:tailEnd type="none" w="med" len="me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mn-cs"/>
              </a:rPr>
              <a:t>X</a:t>
            </a:r>
            <a:r>
              <a:rPr kumimoji="0" lang="en-US" altLang="zh-CN"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rPr>
              <a:t>1</a:t>
            </a:r>
            <a:endParaRPr kumimoji="0" lang="zh-CN" altLang="en-US"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16" name="矩形 15"/>
          <p:cNvSpPr/>
          <p:nvPr/>
        </p:nvSpPr>
        <p:spPr bwMode="auto">
          <a:xfrm>
            <a:off x="3479800" y="3101975"/>
            <a:ext cx="603250" cy="350838"/>
          </a:xfrm>
          <a:prstGeom prst="rect">
            <a:avLst/>
          </a:prstGeom>
          <a:solidFill>
            <a:schemeClr val="accent4">
              <a:lumMod val="60000"/>
              <a:lumOff val="40000"/>
            </a:schemeClr>
          </a:solidFill>
          <a:ln w="38100" cap="flat" cmpd="sng" algn="ctr">
            <a:noFill/>
            <a:prstDash val="solid"/>
            <a:round/>
            <a:headEnd type="none" w="med" len="med"/>
            <a:tailEnd type="none" w="med" len="me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mn-cs"/>
              </a:rPr>
              <a:t>X</a:t>
            </a:r>
            <a:r>
              <a:rPr kumimoji="0" lang="en-US" altLang="zh-CN"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rPr>
              <a:t>1</a:t>
            </a:r>
            <a:endParaRPr kumimoji="0" lang="zh-CN" altLang="en-US"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17" name="矩形 16"/>
          <p:cNvSpPr/>
          <p:nvPr/>
        </p:nvSpPr>
        <p:spPr bwMode="auto">
          <a:xfrm>
            <a:off x="4103688" y="3471863"/>
            <a:ext cx="584200" cy="350838"/>
          </a:xfrm>
          <a:prstGeom prst="rect">
            <a:avLst/>
          </a:prstGeom>
          <a:solidFill>
            <a:schemeClr val="accent4">
              <a:lumMod val="60000"/>
              <a:lumOff val="40000"/>
            </a:schemeClr>
          </a:solidFill>
          <a:ln w="38100" cap="flat" cmpd="sng" algn="ctr">
            <a:noFill/>
            <a:prstDash val="solid"/>
            <a:round/>
            <a:headEnd type="none" w="med" len="med"/>
            <a:tailEnd type="none" w="med" len="me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mn-cs"/>
              </a:rPr>
              <a:t>X</a:t>
            </a:r>
            <a:r>
              <a:rPr kumimoji="0" lang="en-US" altLang="zh-CN"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rPr>
              <a:t>1</a:t>
            </a:r>
            <a:endParaRPr kumimoji="0" lang="zh-CN" altLang="en-US"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18" name="矩形 17"/>
          <p:cNvSpPr/>
          <p:nvPr/>
        </p:nvSpPr>
        <p:spPr bwMode="auto">
          <a:xfrm>
            <a:off x="4710113" y="3838575"/>
            <a:ext cx="323850" cy="350838"/>
          </a:xfrm>
          <a:prstGeom prst="rect">
            <a:avLst/>
          </a:prstGeom>
          <a:solidFill>
            <a:schemeClr val="accent4">
              <a:lumMod val="60000"/>
              <a:lumOff val="40000"/>
            </a:schemeClr>
          </a:solidFill>
          <a:ln w="38100" cap="flat" cmpd="sng" algn="ctr">
            <a:noFill/>
            <a:prstDash val="solid"/>
            <a:round/>
            <a:headEnd type="none" w="med" len="med"/>
            <a:tailEnd type="none" w="med" len="me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mn-cs"/>
              </a:rPr>
              <a:t>X</a:t>
            </a:r>
            <a:r>
              <a:rPr kumimoji="0" lang="en-US" altLang="zh-CN"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rPr>
              <a:t>1</a:t>
            </a:r>
            <a:endParaRPr kumimoji="0" lang="zh-CN" altLang="en-US"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19" name="矩形 18"/>
          <p:cNvSpPr/>
          <p:nvPr/>
        </p:nvSpPr>
        <p:spPr bwMode="auto">
          <a:xfrm>
            <a:off x="5321300" y="3101975"/>
            <a:ext cx="285750" cy="350838"/>
          </a:xfrm>
          <a:prstGeom prst="rect">
            <a:avLst/>
          </a:prstGeom>
          <a:solidFill>
            <a:schemeClr val="accent4">
              <a:lumMod val="60000"/>
              <a:lumOff val="40000"/>
            </a:schemeClr>
          </a:solidFill>
          <a:ln w="38100" cap="flat" cmpd="sng" algn="ctr">
            <a:noFill/>
            <a:prstDash val="solid"/>
            <a:round/>
            <a:headEnd type="none" w="med" len="med"/>
            <a:tailEnd type="none" w="med" len="me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mn-cs"/>
              </a:rPr>
              <a:t>X</a:t>
            </a:r>
            <a:r>
              <a:rPr kumimoji="0" lang="en-US" altLang="zh-CN" sz="16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rPr>
              <a:t>1</a:t>
            </a:r>
            <a:endParaRPr kumimoji="0" lang="zh-CN" altLang="en-US" sz="16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221285" name="矩形 19"/>
          <p:cNvSpPr/>
          <p:nvPr/>
        </p:nvSpPr>
        <p:spPr>
          <a:xfrm>
            <a:off x="2867025" y="3103563"/>
            <a:ext cx="609600" cy="350837"/>
          </a:xfrm>
          <a:prstGeom prst="rect">
            <a:avLst/>
          </a:prstGeom>
          <a:solidFill>
            <a:srgbClr val="99CC00"/>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2</a:t>
            </a:r>
            <a:endParaRPr lang="zh-CN" altLang="en-US" sz="1800" b="0" baseline="-25000" dirty="0">
              <a:latin typeface="Times New Roman" panose="02020603050405020304" pitchFamily="18" charset="0"/>
            </a:endParaRPr>
          </a:p>
        </p:txBody>
      </p:sp>
      <p:sp>
        <p:nvSpPr>
          <p:cNvPr id="221286" name="矩形 20"/>
          <p:cNvSpPr/>
          <p:nvPr/>
        </p:nvSpPr>
        <p:spPr>
          <a:xfrm>
            <a:off x="3468688" y="3473450"/>
            <a:ext cx="614362" cy="350838"/>
          </a:xfrm>
          <a:prstGeom prst="rect">
            <a:avLst/>
          </a:prstGeom>
          <a:solidFill>
            <a:srgbClr val="99CC00"/>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2</a:t>
            </a:r>
            <a:endParaRPr lang="zh-CN" altLang="en-US" sz="1800" b="0" baseline="-25000" dirty="0">
              <a:latin typeface="Times New Roman" panose="02020603050405020304" pitchFamily="18" charset="0"/>
            </a:endParaRPr>
          </a:p>
        </p:txBody>
      </p:sp>
      <p:sp>
        <p:nvSpPr>
          <p:cNvPr id="221287" name="矩形 21"/>
          <p:cNvSpPr/>
          <p:nvPr/>
        </p:nvSpPr>
        <p:spPr>
          <a:xfrm>
            <a:off x="3476625" y="3840163"/>
            <a:ext cx="606425" cy="350837"/>
          </a:xfrm>
          <a:prstGeom prst="rect">
            <a:avLst/>
          </a:prstGeom>
          <a:solidFill>
            <a:srgbClr val="99CC00"/>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2</a:t>
            </a:r>
            <a:endParaRPr lang="zh-CN" altLang="en-US" sz="1800" b="0" baseline="-25000" dirty="0">
              <a:latin typeface="Times New Roman" panose="02020603050405020304" pitchFamily="18" charset="0"/>
            </a:endParaRPr>
          </a:p>
        </p:txBody>
      </p:sp>
      <p:sp>
        <p:nvSpPr>
          <p:cNvPr id="221288" name="矩形 22"/>
          <p:cNvSpPr/>
          <p:nvPr/>
        </p:nvSpPr>
        <p:spPr>
          <a:xfrm>
            <a:off x="4098925" y="4200525"/>
            <a:ext cx="601663" cy="350838"/>
          </a:xfrm>
          <a:prstGeom prst="rect">
            <a:avLst/>
          </a:prstGeom>
          <a:solidFill>
            <a:srgbClr val="99CC00"/>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2</a:t>
            </a:r>
            <a:endParaRPr lang="zh-CN" altLang="en-US" sz="1800" b="0" baseline="-25000" dirty="0">
              <a:latin typeface="Times New Roman" panose="02020603050405020304" pitchFamily="18" charset="0"/>
            </a:endParaRPr>
          </a:p>
        </p:txBody>
      </p:sp>
      <p:sp>
        <p:nvSpPr>
          <p:cNvPr id="221289" name="矩形 23"/>
          <p:cNvSpPr/>
          <p:nvPr/>
        </p:nvSpPr>
        <p:spPr>
          <a:xfrm>
            <a:off x="4714875" y="3101975"/>
            <a:ext cx="600075" cy="350838"/>
          </a:xfrm>
          <a:prstGeom prst="rect">
            <a:avLst/>
          </a:prstGeom>
          <a:solidFill>
            <a:srgbClr val="99CC00"/>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r>
              <a:rPr lang="en-US" altLang="zh-CN" sz="1600" b="0" dirty="0">
                <a:latin typeface="Times New Roman" panose="02020603050405020304" pitchFamily="18" charset="0"/>
              </a:rPr>
              <a:t>X</a:t>
            </a:r>
            <a:r>
              <a:rPr lang="en-US" altLang="zh-CN" sz="1600" b="0" baseline="-25000" dirty="0">
                <a:latin typeface="Times New Roman" panose="02020603050405020304" pitchFamily="18" charset="0"/>
              </a:rPr>
              <a:t>2</a:t>
            </a:r>
            <a:endParaRPr lang="zh-CN" altLang="en-US" sz="1600" b="0" baseline="-25000" dirty="0">
              <a:latin typeface="Times New Roman" panose="02020603050405020304" pitchFamily="18" charset="0"/>
            </a:endParaRPr>
          </a:p>
        </p:txBody>
      </p:sp>
      <p:sp>
        <p:nvSpPr>
          <p:cNvPr id="221290" name="矩形 24"/>
          <p:cNvSpPr/>
          <p:nvPr/>
        </p:nvSpPr>
        <p:spPr>
          <a:xfrm>
            <a:off x="5314950" y="3471863"/>
            <a:ext cx="593725" cy="350837"/>
          </a:xfrm>
          <a:prstGeom prst="rect">
            <a:avLst/>
          </a:prstGeom>
          <a:solidFill>
            <a:srgbClr val="99CC00"/>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2</a:t>
            </a:r>
            <a:endParaRPr lang="zh-CN" altLang="en-US" sz="1800" b="0" baseline="-25000" dirty="0">
              <a:latin typeface="Times New Roman" panose="02020603050405020304" pitchFamily="18" charset="0"/>
            </a:endParaRPr>
          </a:p>
        </p:txBody>
      </p:sp>
      <p:sp>
        <p:nvSpPr>
          <p:cNvPr id="221291" name="矩形 26"/>
          <p:cNvSpPr/>
          <p:nvPr/>
        </p:nvSpPr>
        <p:spPr>
          <a:xfrm>
            <a:off x="6502400" y="3108325"/>
            <a:ext cx="287338" cy="350838"/>
          </a:xfrm>
          <a:prstGeom prst="rect">
            <a:avLst/>
          </a:prstGeom>
          <a:solidFill>
            <a:srgbClr val="99CC00"/>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r>
              <a:rPr lang="en-US" altLang="zh-CN" sz="1600" b="0" dirty="0">
                <a:latin typeface="Times New Roman" panose="02020603050405020304" pitchFamily="18" charset="0"/>
              </a:rPr>
              <a:t>X</a:t>
            </a:r>
            <a:r>
              <a:rPr lang="en-US" altLang="zh-CN" sz="1600" b="0" baseline="-25000" dirty="0">
                <a:latin typeface="Times New Roman" panose="02020603050405020304" pitchFamily="18" charset="0"/>
              </a:rPr>
              <a:t>2</a:t>
            </a:r>
            <a:endParaRPr lang="zh-CN" altLang="en-US" sz="1600" b="0" baseline="-25000" dirty="0">
              <a:latin typeface="Times New Roman" panose="02020603050405020304" pitchFamily="18" charset="0"/>
            </a:endParaRPr>
          </a:p>
        </p:txBody>
      </p:sp>
      <p:sp>
        <p:nvSpPr>
          <p:cNvPr id="221292" name="矩形 27"/>
          <p:cNvSpPr/>
          <p:nvPr/>
        </p:nvSpPr>
        <p:spPr>
          <a:xfrm>
            <a:off x="4089400" y="3108325"/>
            <a:ext cx="625475" cy="352425"/>
          </a:xfrm>
          <a:prstGeom prst="rect">
            <a:avLst/>
          </a:prstGeom>
          <a:solidFill>
            <a:srgbClr val="CC99FF"/>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r>
              <a:rPr lang="en-US" altLang="zh-CN" sz="1600" b="0" dirty="0">
                <a:latin typeface="Times New Roman" panose="02020603050405020304" pitchFamily="18" charset="0"/>
              </a:rPr>
              <a:t>X</a:t>
            </a:r>
            <a:r>
              <a:rPr lang="en-US" altLang="zh-CN" sz="1600" b="0" baseline="-25000" dirty="0">
                <a:latin typeface="Times New Roman" panose="02020603050405020304" pitchFamily="18" charset="0"/>
              </a:rPr>
              <a:t>3</a:t>
            </a:r>
            <a:endParaRPr lang="zh-CN" altLang="en-US" sz="1600" b="0" baseline="-25000" dirty="0">
              <a:latin typeface="Times New Roman" panose="02020603050405020304" pitchFamily="18" charset="0"/>
            </a:endParaRPr>
          </a:p>
        </p:txBody>
      </p:sp>
      <p:sp>
        <p:nvSpPr>
          <p:cNvPr id="221293" name="矩形 28"/>
          <p:cNvSpPr/>
          <p:nvPr/>
        </p:nvSpPr>
        <p:spPr>
          <a:xfrm>
            <a:off x="4700588" y="3473450"/>
            <a:ext cx="635000" cy="350838"/>
          </a:xfrm>
          <a:prstGeom prst="rect">
            <a:avLst/>
          </a:prstGeom>
          <a:solidFill>
            <a:srgbClr val="CC99FF"/>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3</a:t>
            </a:r>
            <a:endParaRPr lang="zh-CN" altLang="en-US" sz="1800" b="0" baseline="-25000" dirty="0">
              <a:latin typeface="Times New Roman" panose="02020603050405020304" pitchFamily="18" charset="0"/>
            </a:endParaRPr>
          </a:p>
        </p:txBody>
      </p:sp>
      <p:sp>
        <p:nvSpPr>
          <p:cNvPr id="221294" name="矩形 29"/>
          <p:cNvSpPr/>
          <p:nvPr/>
        </p:nvSpPr>
        <p:spPr>
          <a:xfrm>
            <a:off x="5908675" y="3840163"/>
            <a:ext cx="608013" cy="350837"/>
          </a:xfrm>
          <a:prstGeom prst="rect">
            <a:avLst/>
          </a:prstGeom>
          <a:solidFill>
            <a:srgbClr val="CC99FF"/>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3</a:t>
            </a:r>
            <a:endParaRPr lang="zh-CN" altLang="en-US" sz="1800" b="0" baseline="-25000" dirty="0">
              <a:latin typeface="Times New Roman" panose="02020603050405020304" pitchFamily="18" charset="0"/>
            </a:endParaRPr>
          </a:p>
        </p:txBody>
      </p:sp>
      <p:sp>
        <p:nvSpPr>
          <p:cNvPr id="221295" name="矩形 30"/>
          <p:cNvSpPr/>
          <p:nvPr/>
        </p:nvSpPr>
        <p:spPr>
          <a:xfrm>
            <a:off x="5321300" y="4206875"/>
            <a:ext cx="606425" cy="350838"/>
          </a:xfrm>
          <a:prstGeom prst="rect">
            <a:avLst/>
          </a:prstGeom>
          <a:solidFill>
            <a:srgbClr val="CC99FF"/>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3</a:t>
            </a:r>
            <a:endParaRPr lang="zh-CN" altLang="en-US" sz="1800" b="0" baseline="-25000" dirty="0">
              <a:latin typeface="Times New Roman" panose="02020603050405020304" pitchFamily="18" charset="0"/>
            </a:endParaRPr>
          </a:p>
        </p:txBody>
      </p:sp>
      <p:sp>
        <p:nvSpPr>
          <p:cNvPr id="221296" name="矩形 31"/>
          <p:cNvSpPr/>
          <p:nvPr/>
        </p:nvSpPr>
        <p:spPr>
          <a:xfrm>
            <a:off x="5902325" y="3108325"/>
            <a:ext cx="582613" cy="352425"/>
          </a:xfrm>
          <a:prstGeom prst="rect">
            <a:avLst/>
          </a:prstGeom>
          <a:solidFill>
            <a:srgbClr val="CC99FF"/>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r>
              <a:rPr lang="en-US" altLang="zh-CN" sz="1600" b="0" dirty="0">
                <a:latin typeface="Times New Roman" panose="02020603050405020304" pitchFamily="18" charset="0"/>
              </a:rPr>
              <a:t>X</a:t>
            </a:r>
            <a:r>
              <a:rPr lang="en-US" altLang="zh-CN" sz="1600" b="0" baseline="-25000" dirty="0">
                <a:latin typeface="Times New Roman" panose="02020603050405020304" pitchFamily="18" charset="0"/>
              </a:rPr>
              <a:t>3</a:t>
            </a:r>
            <a:endParaRPr lang="zh-CN" altLang="en-US" sz="1600" b="0" baseline="-25000" dirty="0">
              <a:latin typeface="Times New Roman" panose="02020603050405020304" pitchFamily="18" charset="0"/>
            </a:endParaRPr>
          </a:p>
        </p:txBody>
      </p:sp>
      <p:sp>
        <p:nvSpPr>
          <p:cNvPr id="221297" name="矩形 32"/>
          <p:cNvSpPr/>
          <p:nvPr/>
        </p:nvSpPr>
        <p:spPr>
          <a:xfrm>
            <a:off x="6484938" y="3473450"/>
            <a:ext cx="603250" cy="350838"/>
          </a:xfrm>
          <a:prstGeom prst="rect">
            <a:avLst/>
          </a:prstGeom>
          <a:solidFill>
            <a:srgbClr val="CC99FF"/>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3</a:t>
            </a:r>
            <a:endParaRPr lang="zh-CN" altLang="en-US" sz="1800" b="0" baseline="-25000" dirty="0">
              <a:latin typeface="Times New Roman" panose="02020603050405020304" pitchFamily="18" charset="0"/>
            </a:endParaRPr>
          </a:p>
        </p:txBody>
      </p:sp>
      <p:sp>
        <p:nvSpPr>
          <p:cNvPr id="221298" name="矩形 36"/>
          <p:cNvSpPr/>
          <p:nvPr/>
        </p:nvSpPr>
        <p:spPr>
          <a:xfrm>
            <a:off x="5908675" y="3838575"/>
            <a:ext cx="288925" cy="350838"/>
          </a:xfrm>
          <a:prstGeom prst="rect">
            <a:avLst/>
          </a:prstGeom>
          <a:solidFill>
            <a:srgbClr val="99CC00"/>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2</a:t>
            </a:r>
            <a:endParaRPr lang="zh-CN" altLang="en-US" sz="1800" b="0" baseline="-25000" dirty="0">
              <a:latin typeface="Times New Roman" panose="02020603050405020304" pitchFamily="18" charset="0"/>
            </a:endParaRPr>
          </a:p>
        </p:txBody>
      </p:sp>
      <p:sp>
        <p:nvSpPr>
          <p:cNvPr id="221299" name="Rectangle 3"/>
          <p:cNvSpPr txBox="1"/>
          <p:nvPr/>
        </p:nvSpPr>
        <p:spPr>
          <a:xfrm>
            <a:off x="469900" y="1022350"/>
            <a:ext cx="8820150" cy="963613"/>
          </a:xfrm>
          <a:prstGeom prst="rect">
            <a:avLst/>
          </a:prstGeom>
          <a:noFill/>
          <a:ln w="9525">
            <a:noFill/>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342900" lvl="0" indent="-342900"/>
            <a:r>
              <a:rPr lang="zh-CN" altLang="en-US" sz="2400" dirty="0"/>
              <a:t>引起非线性流水线流水段冲突的启动距离称为</a:t>
            </a:r>
            <a:r>
              <a:rPr lang="zh-CN" altLang="en-US" sz="2400" dirty="0">
                <a:solidFill>
                  <a:srgbClr val="FF0000"/>
                </a:solidFill>
              </a:rPr>
              <a:t>禁止启动距离</a:t>
            </a:r>
            <a:r>
              <a:rPr lang="zh-CN" altLang="en-US" sz="2400" dirty="0"/>
              <a:t>。</a:t>
            </a:r>
            <a:endParaRPr lang="zh-CN" altLang="en-US" sz="2400" dirty="0"/>
          </a:p>
          <a:p>
            <a:pPr marL="342900" lvl="0" indent="-342900"/>
            <a:r>
              <a:rPr lang="zh-CN" altLang="en-US" sz="2400" dirty="0"/>
              <a:t>如下例中启动距离</a:t>
            </a:r>
            <a:r>
              <a:rPr lang="en-US" altLang="zh-CN" sz="2400" dirty="0">
                <a:solidFill>
                  <a:schemeClr val="hlink"/>
                </a:solidFill>
              </a:rPr>
              <a:t>2</a:t>
            </a:r>
            <a:r>
              <a:rPr lang="zh-CN" altLang="en-US" sz="2400" dirty="0"/>
              <a:t>是禁止启动距离</a:t>
            </a:r>
            <a:endParaRPr lang="zh-CN" altLang="en-US" sz="2400" dirty="0"/>
          </a:p>
        </p:txBody>
      </p:sp>
      <p:sp>
        <p:nvSpPr>
          <p:cNvPr id="221300" name="矩形 30"/>
          <p:cNvSpPr/>
          <p:nvPr/>
        </p:nvSpPr>
        <p:spPr>
          <a:xfrm>
            <a:off x="5038725" y="3830638"/>
            <a:ext cx="285750" cy="352425"/>
          </a:xfrm>
          <a:prstGeom prst="rect">
            <a:avLst/>
          </a:prstGeom>
          <a:solidFill>
            <a:srgbClr val="CC99FF"/>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3</a:t>
            </a:r>
            <a:endParaRPr lang="zh-CN" altLang="en-US" sz="1800" b="0" baseline="-25000" dirty="0">
              <a:latin typeface="Times New Roman" panose="02020603050405020304" pitchFamily="18" charset="0"/>
            </a:endParaRPr>
          </a:p>
        </p:txBody>
      </p:sp>
      <p:sp>
        <p:nvSpPr>
          <p:cNvPr id="221301" name="矩形 32"/>
          <p:cNvSpPr/>
          <p:nvPr/>
        </p:nvSpPr>
        <p:spPr>
          <a:xfrm>
            <a:off x="7075488" y="3836988"/>
            <a:ext cx="312737" cy="350837"/>
          </a:xfrm>
          <a:prstGeom prst="rect">
            <a:avLst/>
          </a:prstGeom>
          <a:solidFill>
            <a:srgbClr val="CC99FF"/>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3</a:t>
            </a:r>
            <a:endParaRPr lang="zh-CN" altLang="en-US" sz="1800" b="0" baseline="-25000" dirty="0">
              <a:latin typeface="Times New Roman" panose="02020603050405020304" pitchFamily="18" charset="0"/>
            </a:endParaRPr>
          </a:p>
        </p:txBody>
      </p:sp>
      <p:sp>
        <p:nvSpPr>
          <p:cNvPr id="221302" name="矩形 32"/>
          <p:cNvSpPr/>
          <p:nvPr/>
        </p:nvSpPr>
        <p:spPr>
          <a:xfrm>
            <a:off x="7666038" y="3101975"/>
            <a:ext cx="603250" cy="350838"/>
          </a:xfrm>
          <a:prstGeom prst="rect">
            <a:avLst/>
          </a:prstGeom>
          <a:solidFill>
            <a:srgbClr val="CC99FF"/>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3</a:t>
            </a:r>
            <a:endParaRPr lang="zh-CN" altLang="en-US" sz="1800" b="0" baseline="-25000" dirty="0">
              <a:latin typeface="Times New Roman" panose="02020603050405020304" pitchFamily="18" charset="0"/>
            </a:endParaRPr>
          </a:p>
        </p:txBody>
      </p:sp>
      <p:sp>
        <p:nvSpPr>
          <p:cNvPr id="221303" name="矩形 35"/>
          <p:cNvSpPr/>
          <p:nvPr/>
        </p:nvSpPr>
        <p:spPr>
          <a:xfrm>
            <a:off x="5607050" y="3101975"/>
            <a:ext cx="323850" cy="350838"/>
          </a:xfrm>
          <a:prstGeom prst="rect">
            <a:avLst/>
          </a:prstGeom>
          <a:solidFill>
            <a:srgbClr val="3366FF"/>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4</a:t>
            </a:r>
            <a:endParaRPr lang="zh-CN" altLang="en-US" sz="1800" b="0" baseline="-25000" dirty="0">
              <a:latin typeface="Times New Roman" panose="02020603050405020304" pitchFamily="18" charset="0"/>
            </a:endParaRPr>
          </a:p>
        </p:txBody>
      </p:sp>
      <p:sp>
        <p:nvSpPr>
          <p:cNvPr id="221304" name="矩形 35"/>
          <p:cNvSpPr/>
          <p:nvPr/>
        </p:nvSpPr>
        <p:spPr>
          <a:xfrm>
            <a:off x="5895975" y="3471863"/>
            <a:ext cx="606425" cy="350837"/>
          </a:xfrm>
          <a:prstGeom prst="rect">
            <a:avLst/>
          </a:prstGeom>
          <a:solidFill>
            <a:srgbClr val="3366FF"/>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4</a:t>
            </a:r>
            <a:endParaRPr lang="zh-CN" altLang="en-US" sz="1800" b="0" baseline="-25000" dirty="0">
              <a:latin typeface="Times New Roman" panose="02020603050405020304" pitchFamily="18" charset="0"/>
            </a:endParaRPr>
          </a:p>
        </p:txBody>
      </p:sp>
      <p:sp>
        <p:nvSpPr>
          <p:cNvPr id="221305" name="矩形 36"/>
          <p:cNvSpPr/>
          <p:nvPr/>
        </p:nvSpPr>
        <p:spPr>
          <a:xfrm>
            <a:off x="6199188" y="3830638"/>
            <a:ext cx="315912" cy="350837"/>
          </a:xfrm>
          <a:prstGeom prst="rect">
            <a:avLst/>
          </a:prstGeom>
          <a:solidFill>
            <a:srgbClr val="3366FF"/>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4</a:t>
            </a:r>
            <a:endParaRPr lang="zh-CN" altLang="en-US" sz="1800" b="0" baseline="-25000" dirty="0">
              <a:latin typeface="Times New Roman" panose="02020603050405020304" pitchFamily="18" charset="0"/>
            </a:endParaRPr>
          </a:p>
        </p:txBody>
      </p:sp>
      <p:sp>
        <p:nvSpPr>
          <p:cNvPr id="221306" name="矩形 37"/>
          <p:cNvSpPr/>
          <p:nvPr/>
        </p:nvSpPr>
        <p:spPr>
          <a:xfrm>
            <a:off x="6478588" y="4198938"/>
            <a:ext cx="606425" cy="350837"/>
          </a:xfrm>
          <a:prstGeom prst="rect">
            <a:avLst/>
          </a:prstGeom>
          <a:solidFill>
            <a:srgbClr val="3366FF"/>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4</a:t>
            </a:r>
            <a:endParaRPr lang="zh-CN" altLang="en-US" sz="1800" b="0" baseline="-25000" dirty="0">
              <a:latin typeface="Times New Roman" panose="02020603050405020304" pitchFamily="18" charset="0"/>
            </a:endParaRPr>
          </a:p>
        </p:txBody>
      </p:sp>
      <p:sp>
        <p:nvSpPr>
          <p:cNvPr id="221307" name="矩形 38"/>
          <p:cNvSpPr/>
          <p:nvPr/>
        </p:nvSpPr>
        <p:spPr>
          <a:xfrm>
            <a:off x="7072313" y="3101975"/>
            <a:ext cx="606425" cy="350838"/>
          </a:xfrm>
          <a:prstGeom prst="rect">
            <a:avLst/>
          </a:prstGeom>
          <a:solidFill>
            <a:srgbClr val="3366FF"/>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4</a:t>
            </a:r>
            <a:endParaRPr lang="zh-CN" altLang="en-US" sz="1800" b="0" baseline="-25000" dirty="0">
              <a:latin typeface="Times New Roman" panose="02020603050405020304" pitchFamily="18" charset="0"/>
            </a:endParaRPr>
          </a:p>
        </p:txBody>
      </p:sp>
      <p:sp>
        <p:nvSpPr>
          <p:cNvPr id="221308" name="矩形 39"/>
          <p:cNvSpPr/>
          <p:nvPr/>
        </p:nvSpPr>
        <p:spPr>
          <a:xfrm>
            <a:off x="7664450" y="3471863"/>
            <a:ext cx="606425" cy="350837"/>
          </a:xfrm>
          <a:prstGeom prst="rect">
            <a:avLst/>
          </a:prstGeom>
          <a:solidFill>
            <a:srgbClr val="3366FF"/>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4</a:t>
            </a:r>
            <a:endParaRPr lang="zh-CN" altLang="en-US" sz="1800" b="0" baseline="-25000" dirty="0">
              <a:latin typeface="Times New Roman" panose="02020603050405020304" pitchFamily="18" charset="0"/>
            </a:endParaRPr>
          </a:p>
        </p:txBody>
      </p:sp>
      <p:sp>
        <p:nvSpPr>
          <p:cNvPr id="221309" name="矩形 41"/>
          <p:cNvSpPr/>
          <p:nvPr/>
        </p:nvSpPr>
        <p:spPr>
          <a:xfrm>
            <a:off x="6789738" y="3098800"/>
            <a:ext cx="292100" cy="360363"/>
          </a:xfrm>
          <a:prstGeom prst="rect">
            <a:avLst/>
          </a:prstGeom>
          <a:solidFill>
            <a:srgbClr val="00CC99"/>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5</a:t>
            </a:r>
            <a:endParaRPr lang="zh-CN" altLang="en-US" sz="1800" b="0" baseline="-25000" dirty="0">
              <a:latin typeface="Times New Roman" panose="02020603050405020304" pitchFamily="18" charset="0"/>
            </a:endParaRPr>
          </a:p>
        </p:txBody>
      </p:sp>
      <p:sp>
        <p:nvSpPr>
          <p:cNvPr id="221310" name="矩形 43"/>
          <p:cNvSpPr/>
          <p:nvPr/>
        </p:nvSpPr>
        <p:spPr>
          <a:xfrm>
            <a:off x="7089775" y="3463925"/>
            <a:ext cx="592138" cy="360363"/>
          </a:xfrm>
          <a:prstGeom prst="rect">
            <a:avLst/>
          </a:prstGeom>
          <a:solidFill>
            <a:srgbClr val="00CC99"/>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5</a:t>
            </a:r>
            <a:endParaRPr lang="zh-CN" altLang="en-US" sz="1800" b="0" baseline="-25000" dirty="0">
              <a:latin typeface="Times New Roman" panose="02020603050405020304" pitchFamily="18" charset="0"/>
            </a:endParaRPr>
          </a:p>
        </p:txBody>
      </p:sp>
      <p:sp>
        <p:nvSpPr>
          <p:cNvPr id="221311" name="矩形 44"/>
          <p:cNvSpPr/>
          <p:nvPr/>
        </p:nvSpPr>
        <p:spPr>
          <a:xfrm>
            <a:off x="7389813" y="3829050"/>
            <a:ext cx="285750" cy="360363"/>
          </a:xfrm>
          <a:prstGeom prst="rect">
            <a:avLst/>
          </a:prstGeom>
          <a:solidFill>
            <a:srgbClr val="00CC99"/>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5</a:t>
            </a:r>
            <a:endParaRPr lang="zh-CN" altLang="en-US" sz="1800" b="0" baseline="-25000" dirty="0">
              <a:latin typeface="Times New Roman" panose="02020603050405020304" pitchFamily="18" charset="0"/>
            </a:endParaRPr>
          </a:p>
        </p:txBody>
      </p:sp>
      <p:sp>
        <p:nvSpPr>
          <p:cNvPr id="221312" name="矩形 45"/>
          <p:cNvSpPr/>
          <p:nvPr/>
        </p:nvSpPr>
        <p:spPr>
          <a:xfrm>
            <a:off x="7672388" y="4186238"/>
            <a:ext cx="590550" cy="360362"/>
          </a:xfrm>
          <a:prstGeom prst="rect">
            <a:avLst/>
          </a:prstGeom>
          <a:solidFill>
            <a:srgbClr val="00CC99"/>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5</a:t>
            </a:r>
            <a:endParaRPr lang="zh-CN" altLang="en-US" sz="1800" b="0" baseline="-25000" dirty="0">
              <a:latin typeface="Times New Roman" panose="02020603050405020304" pitchFamily="18" charset="0"/>
            </a:endParaRPr>
          </a:p>
        </p:txBody>
      </p:sp>
      <p:sp>
        <p:nvSpPr>
          <p:cNvPr id="221313" name="文本框 46"/>
          <p:cNvSpPr txBox="1"/>
          <p:nvPr/>
        </p:nvSpPr>
        <p:spPr>
          <a:xfrm>
            <a:off x="1027113" y="2209800"/>
            <a:ext cx="4686300" cy="46196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spcBef>
                <a:spcPct val="0"/>
              </a:spcBef>
              <a:buClrTx/>
              <a:buFontTx/>
              <a:buNone/>
            </a:pPr>
            <a:r>
              <a:rPr lang="zh-CN" altLang="en-US" sz="2400" dirty="0">
                <a:solidFill>
                  <a:srgbClr val="FF0000"/>
                </a:solidFill>
                <a:latin typeface="Times New Roman" panose="02020603050405020304" pitchFamily="18" charset="0"/>
              </a:rPr>
              <a:t>第</a:t>
            </a:r>
            <a:r>
              <a:rPr lang="en-US" altLang="zh-CN" sz="2400" dirty="0">
                <a:solidFill>
                  <a:srgbClr val="FF0000"/>
                </a:solidFill>
                <a:latin typeface="Times New Roman" panose="02020603050405020304" pitchFamily="18" charset="0"/>
              </a:rPr>
              <a:t>9</a:t>
            </a:r>
            <a:r>
              <a:rPr lang="zh-CN" altLang="en-US" sz="2400" dirty="0">
                <a:solidFill>
                  <a:srgbClr val="FF0000"/>
                </a:solidFill>
                <a:latin typeface="Times New Roman" panose="02020603050405020304" pitchFamily="18" charset="0"/>
              </a:rPr>
              <a:t>拍新任务</a:t>
            </a:r>
            <a:r>
              <a:rPr lang="en-US" altLang="zh-CN" sz="2400" dirty="0">
                <a:solidFill>
                  <a:srgbClr val="FF0000"/>
                </a:solidFill>
                <a:latin typeface="Times New Roman" panose="02020603050405020304" pitchFamily="18" charset="0"/>
              </a:rPr>
              <a:t>X</a:t>
            </a:r>
            <a:r>
              <a:rPr lang="en-US" altLang="zh-CN" sz="2400" baseline="-25000" dirty="0">
                <a:solidFill>
                  <a:srgbClr val="FF0000"/>
                </a:solidFill>
                <a:latin typeface="Times New Roman" panose="02020603050405020304" pitchFamily="18" charset="0"/>
              </a:rPr>
              <a:t>5</a:t>
            </a:r>
            <a:r>
              <a:rPr lang="zh-CN" altLang="en-US" sz="2400" dirty="0">
                <a:solidFill>
                  <a:srgbClr val="FF0000"/>
                </a:solidFill>
                <a:latin typeface="Times New Roman" panose="02020603050405020304" pitchFamily="18" charset="0"/>
              </a:rPr>
              <a:t>进入流水，有冲突</a:t>
            </a:r>
            <a:endParaRPr lang="zh-CN" altLang="en-US" sz="2400" dirty="0">
              <a:solidFill>
                <a:srgbClr val="FF0000"/>
              </a:solidFill>
              <a:latin typeface="Times New Roman" panose="02020603050405020304" pitchFamily="18" charset="0"/>
            </a:endParaRPr>
          </a:p>
        </p:txBody>
      </p:sp>
    </p:spTree>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23234" name="Rectangle 2"/>
          <p:cNvSpPr>
            <a:spLocks noGrp="1"/>
          </p:cNvSpPr>
          <p:nvPr>
            <p:ph type="title" idx="4294967295"/>
          </p:nvPr>
        </p:nvSpPr>
        <p:spPr>
          <a:xfrm>
            <a:off x="590550" y="123825"/>
            <a:ext cx="7848600" cy="609600"/>
          </a:xfrm>
        </p:spPr>
        <p:txBody>
          <a:bodyPr vert="horz" wrap="square" lIns="91440" tIns="45720" rIns="91440" bIns="45720" anchor="b" anchorCtr="0"/>
          <a:p>
            <a:pPr eaLnBrk="1" hangingPunct="1"/>
            <a:r>
              <a:rPr lang="zh-CN" altLang="en-US" dirty="0"/>
              <a:t>非线性流水线的冲突</a:t>
            </a:r>
            <a:endParaRPr lang="zh-CN" altLang="en-US" dirty="0"/>
          </a:p>
        </p:txBody>
      </p:sp>
      <p:sp>
        <p:nvSpPr>
          <p:cNvPr id="223235" name="Text Box 317"/>
          <p:cNvSpPr txBox="1"/>
          <p:nvPr/>
        </p:nvSpPr>
        <p:spPr>
          <a:xfrm>
            <a:off x="2286000" y="5143500"/>
            <a:ext cx="4313238" cy="457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fontAlgn="ctr" hangingPunct="1">
              <a:spcBef>
                <a:spcPct val="0"/>
              </a:spcBef>
              <a:buClr>
                <a:schemeClr val="bg1"/>
              </a:buClr>
              <a:buFontTx/>
              <a:buNone/>
            </a:pPr>
            <a:r>
              <a:rPr lang="zh-CN" altLang="en-US" sz="2400" b="0" dirty="0">
                <a:latin typeface="Tahoma" panose="020B0604030504040204" pitchFamily="34" charset="0"/>
                <a:ea typeface="宋体" panose="02010600030101010101" pitchFamily="2" charset="-122"/>
              </a:rPr>
              <a:t>启动距离为</a:t>
            </a:r>
            <a:r>
              <a:rPr lang="en-US" altLang="zh-CN" sz="2400" b="0" dirty="0">
                <a:latin typeface="Tahoma" panose="020B0604030504040204" pitchFamily="34" charset="0"/>
                <a:ea typeface="宋体" panose="02010600030101010101" pitchFamily="2" charset="-122"/>
              </a:rPr>
              <a:t>2</a:t>
            </a:r>
            <a:r>
              <a:rPr lang="zh-CN" altLang="en-US" sz="2400" b="0" dirty="0">
                <a:latin typeface="Tahoma" panose="020B0604030504040204" pitchFamily="34" charset="0"/>
                <a:ea typeface="宋体" panose="02010600030101010101" pitchFamily="2" charset="-122"/>
              </a:rPr>
              <a:t>的流水线冲突情况</a:t>
            </a:r>
            <a:endParaRPr lang="zh-CN" altLang="en-US" sz="2400" b="0" dirty="0">
              <a:latin typeface="Tahoma" panose="020B0604030504040204" pitchFamily="34" charset="0"/>
              <a:ea typeface="宋体" panose="02010600030101010101" pitchFamily="2" charset="-122"/>
            </a:endParaRPr>
          </a:p>
        </p:txBody>
      </p:sp>
      <p:graphicFrame>
        <p:nvGraphicFramePr>
          <p:cNvPr id="8" name="Group 4"/>
          <p:cNvGraphicFramePr>
            <a:graphicFrameLocks noGrp="1"/>
          </p:cNvGraphicFramePr>
          <p:nvPr/>
        </p:nvGraphicFramePr>
        <p:xfrm>
          <a:off x="1027113" y="2735263"/>
          <a:ext cx="7820026" cy="1822450"/>
        </p:xfrm>
        <a:graphic>
          <a:graphicData uri="http://schemas.openxmlformats.org/drawingml/2006/table">
            <a:tbl>
              <a:tblPr/>
              <a:tblGrid>
                <a:gridCol w="608137"/>
                <a:gridCol w="615933"/>
                <a:gridCol w="611256"/>
                <a:gridCol w="615935"/>
                <a:gridCol w="612815"/>
                <a:gridCol w="612815"/>
                <a:gridCol w="615933"/>
                <a:gridCol w="587867"/>
                <a:gridCol w="587867"/>
                <a:gridCol w="587867"/>
                <a:gridCol w="587867"/>
                <a:gridCol w="587867"/>
                <a:gridCol w="587867"/>
              </a:tblGrid>
              <a:tr h="362590">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a:ln>
                          <a:noFill/>
                        </a:ln>
                        <a:solidFill>
                          <a:srgbClr val="000000"/>
                        </a:solidFill>
                        <a:effectLst/>
                        <a:latin typeface="楷体_GB2312" pitchFamily="49" charset="-122"/>
                        <a:ea typeface="楷体_GB2312" pitchFamily="49" charset="-122"/>
                      </a:endParaRPr>
                    </a:p>
                  </a:txBody>
                  <a:tcPr marL="91438" marR="91438" marT="45727" marB="45727"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a:ln>
                            <a:noFill/>
                          </a:ln>
                          <a:solidFill>
                            <a:srgbClr val="000000"/>
                          </a:solidFill>
                          <a:effectLst/>
                          <a:latin typeface="楷体_GB2312" pitchFamily="49" charset="-122"/>
                          <a:ea typeface="楷体_GB2312" pitchFamily="49" charset="-122"/>
                        </a:rPr>
                        <a:t>1</a:t>
                      </a:r>
                      <a:endParaRPr kumimoji="0" lang="en-US" altLang="zh-CN" sz="1600" b="1" i="0" u="none" strike="noStrike" cap="none" normalizeH="0" baseline="0">
                        <a:ln>
                          <a:noFill/>
                        </a:ln>
                        <a:solidFill>
                          <a:srgbClr val="000000"/>
                        </a:solidFill>
                        <a:effectLst/>
                        <a:latin typeface="楷体_GB2312" pitchFamily="49" charset="-122"/>
                        <a:ea typeface="楷体_GB2312" pitchFamily="49" charset="-122"/>
                      </a:endParaRPr>
                    </a:p>
                  </a:txBody>
                  <a:tcPr marL="91438" marR="91438" marT="45727" marB="4572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a:ln>
                            <a:noFill/>
                          </a:ln>
                          <a:solidFill>
                            <a:srgbClr val="000000"/>
                          </a:solidFill>
                          <a:effectLst/>
                          <a:latin typeface="楷体_GB2312" pitchFamily="49" charset="-122"/>
                          <a:ea typeface="楷体_GB2312" pitchFamily="49" charset="-122"/>
                        </a:rPr>
                        <a:t>2</a:t>
                      </a:r>
                      <a:endParaRPr kumimoji="0" lang="en-US" altLang="zh-CN" sz="1600" b="1" i="0" u="none" strike="noStrike" cap="none" normalizeH="0" baseline="0">
                        <a:ln>
                          <a:noFill/>
                        </a:ln>
                        <a:solidFill>
                          <a:srgbClr val="000000"/>
                        </a:solidFill>
                        <a:effectLst/>
                        <a:latin typeface="楷体_GB2312" pitchFamily="49" charset="-122"/>
                        <a:ea typeface="楷体_GB2312" pitchFamily="49" charset="-122"/>
                      </a:endParaRPr>
                    </a:p>
                  </a:txBody>
                  <a:tcPr marL="91438" marR="91438" marT="45727" marB="4572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a:ln>
                            <a:noFill/>
                          </a:ln>
                          <a:solidFill>
                            <a:srgbClr val="000000"/>
                          </a:solidFill>
                          <a:effectLst/>
                          <a:latin typeface="楷体_GB2312" pitchFamily="49" charset="-122"/>
                          <a:ea typeface="楷体_GB2312" pitchFamily="49" charset="-122"/>
                        </a:rPr>
                        <a:t>3</a:t>
                      </a:r>
                      <a:endParaRPr kumimoji="0" lang="en-US" altLang="zh-CN" sz="1600" b="1" i="0" u="none" strike="noStrike" cap="none" normalizeH="0" baseline="0">
                        <a:ln>
                          <a:noFill/>
                        </a:ln>
                        <a:solidFill>
                          <a:srgbClr val="000000"/>
                        </a:solidFill>
                        <a:effectLst/>
                        <a:latin typeface="楷体_GB2312" pitchFamily="49" charset="-122"/>
                        <a:ea typeface="楷体_GB2312" pitchFamily="49" charset="-122"/>
                      </a:endParaRPr>
                    </a:p>
                  </a:txBody>
                  <a:tcPr marL="91438" marR="91438" marT="45727" marB="4572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a:ln>
                            <a:noFill/>
                          </a:ln>
                          <a:solidFill>
                            <a:srgbClr val="000000"/>
                          </a:solidFill>
                          <a:effectLst/>
                          <a:latin typeface="楷体_GB2312" pitchFamily="49" charset="-122"/>
                          <a:ea typeface="楷体_GB2312" pitchFamily="49" charset="-122"/>
                        </a:rPr>
                        <a:t>4</a:t>
                      </a:r>
                      <a:endParaRPr kumimoji="0" lang="en-US" altLang="zh-CN" sz="1600" b="1" i="0" u="none" strike="noStrike" cap="none" normalizeH="0" baseline="0">
                        <a:ln>
                          <a:noFill/>
                        </a:ln>
                        <a:solidFill>
                          <a:srgbClr val="000000"/>
                        </a:solidFill>
                        <a:effectLst/>
                        <a:latin typeface="楷体_GB2312" pitchFamily="49" charset="-122"/>
                        <a:ea typeface="楷体_GB2312" pitchFamily="49" charset="-122"/>
                      </a:endParaRPr>
                    </a:p>
                  </a:txBody>
                  <a:tcPr marL="91438" marR="91438" marT="45727" marB="4572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a:ln>
                            <a:noFill/>
                          </a:ln>
                          <a:solidFill>
                            <a:srgbClr val="000000"/>
                          </a:solidFill>
                          <a:effectLst/>
                          <a:latin typeface="楷体_GB2312" pitchFamily="49" charset="-122"/>
                          <a:ea typeface="楷体_GB2312" pitchFamily="49" charset="-122"/>
                        </a:rPr>
                        <a:t>5</a:t>
                      </a:r>
                      <a:endParaRPr kumimoji="0" lang="en-US" altLang="zh-CN" sz="1600" b="1" i="0" u="none" strike="noStrike" cap="none" normalizeH="0" baseline="0">
                        <a:ln>
                          <a:noFill/>
                        </a:ln>
                        <a:solidFill>
                          <a:srgbClr val="000000"/>
                        </a:solidFill>
                        <a:effectLst/>
                        <a:latin typeface="楷体_GB2312" pitchFamily="49" charset="-122"/>
                        <a:ea typeface="楷体_GB2312" pitchFamily="49" charset="-122"/>
                      </a:endParaRPr>
                    </a:p>
                  </a:txBody>
                  <a:tcPr marL="91438" marR="91438" marT="45727" marB="4572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a:ln>
                            <a:noFill/>
                          </a:ln>
                          <a:solidFill>
                            <a:srgbClr val="000000"/>
                          </a:solidFill>
                          <a:effectLst/>
                          <a:latin typeface="楷体_GB2312" pitchFamily="49" charset="-122"/>
                          <a:ea typeface="楷体_GB2312" pitchFamily="49" charset="-122"/>
                        </a:rPr>
                        <a:t>6</a:t>
                      </a:r>
                      <a:endParaRPr kumimoji="0" lang="en-US" altLang="zh-CN" sz="1600" b="1" i="0" u="none" strike="noStrike" cap="none" normalizeH="0" baseline="0">
                        <a:ln>
                          <a:noFill/>
                        </a:ln>
                        <a:solidFill>
                          <a:srgbClr val="000000"/>
                        </a:solidFill>
                        <a:effectLst/>
                        <a:latin typeface="楷体_GB2312" pitchFamily="49" charset="-122"/>
                        <a:ea typeface="楷体_GB2312" pitchFamily="49" charset="-122"/>
                      </a:endParaRPr>
                    </a:p>
                  </a:txBody>
                  <a:tcPr marL="91438" marR="91438" marT="45727" marB="4572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7</a:t>
                      </a: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8</a:t>
                      </a: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9</a:t>
                      </a: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10</a:t>
                      </a: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11</a:t>
                      </a: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a:t>
                      </a: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65757">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S1</a:t>
                      </a: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defRPr/>
                      </a:pP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a:t>
                      </a: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64173">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S2</a:t>
                      </a: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defRPr/>
                      </a:pP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a:t>
                      </a: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65757">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S3</a:t>
                      </a: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defRPr/>
                      </a:pP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a:t>
                      </a: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64173">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S4</a:t>
                      </a: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defRPr/>
                      </a:pP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a:t>
                      </a: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
        <p:nvSpPr>
          <p:cNvPr id="223324" name="Text Box 201"/>
          <p:cNvSpPr txBox="1"/>
          <p:nvPr/>
        </p:nvSpPr>
        <p:spPr>
          <a:xfrm>
            <a:off x="590550" y="3217863"/>
            <a:ext cx="390525" cy="100647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fontAlgn="ctr" hangingPunct="1">
              <a:spcBef>
                <a:spcPct val="0"/>
              </a:spcBef>
              <a:buClr>
                <a:schemeClr val="bg1"/>
              </a:buClr>
              <a:buFontTx/>
              <a:buNone/>
            </a:pPr>
            <a:r>
              <a:rPr lang="zh-CN" altLang="en-US" sz="2000" b="0" dirty="0">
                <a:latin typeface="Tahoma" panose="020B0604030504040204" pitchFamily="34" charset="0"/>
                <a:ea typeface="宋体" panose="02010600030101010101" pitchFamily="2" charset="-122"/>
              </a:rPr>
              <a:t>段号 </a:t>
            </a:r>
            <a:r>
              <a:rPr lang="en-US" altLang="zh-CN" sz="2000" b="0" dirty="0">
                <a:latin typeface="Tahoma" panose="020B0604030504040204" pitchFamily="34" charset="0"/>
                <a:ea typeface="宋体" panose="02010600030101010101" pitchFamily="2" charset="-122"/>
              </a:rPr>
              <a:t>k</a:t>
            </a:r>
            <a:endParaRPr lang="en-US" altLang="zh-CN" sz="2000" b="0" dirty="0">
              <a:latin typeface="Tahoma" panose="020B0604030504040204" pitchFamily="34" charset="0"/>
              <a:ea typeface="宋体" panose="02010600030101010101" pitchFamily="2" charset="-122"/>
            </a:endParaRPr>
          </a:p>
        </p:txBody>
      </p:sp>
      <p:sp>
        <p:nvSpPr>
          <p:cNvPr id="3" name="矩形 2"/>
          <p:cNvSpPr/>
          <p:nvPr/>
        </p:nvSpPr>
        <p:spPr bwMode="auto">
          <a:xfrm>
            <a:off x="1638300" y="3114675"/>
            <a:ext cx="604838" cy="350838"/>
          </a:xfrm>
          <a:prstGeom prst="rect">
            <a:avLst/>
          </a:prstGeom>
          <a:solidFill>
            <a:schemeClr val="accent4">
              <a:lumMod val="60000"/>
              <a:lumOff val="40000"/>
            </a:schemeClr>
          </a:solidFill>
          <a:ln w="38100" cap="flat" cmpd="sng" algn="ctr">
            <a:noFill/>
            <a:prstDash val="solid"/>
            <a:round/>
            <a:headEnd type="none" w="med" len="med"/>
            <a:tailEnd type="none" w="med" len="me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mn-cs"/>
              </a:rPr>
              <a:t>X</a:t>
            </a:r>
            <a:r>
              <a:rPr kumimoji="0" lang="en-US" altLang="zh-CN"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rPr>
              <a:t>1</a:t>
            </a:r>
            <a:endParaRPr kumimoji="0" lang="zh-CN" altLang="en-US"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13" name="矩形 12"/>
          <p:cNvSpPr/>
          <p:nvPr/>
        </p:nvSpPr>
        <p:spPr bwMode="auto">
          <a:xfrm>
            <a:off x="2252663" y="3465513"/>
            <a:ext cx="606425" cy="350838"/>
          </a:xfrm>
          <a:prstGeom prst="rect">
            <a:avLst/>
          </a:prstGeom>
          <a:solidFill>
            <a:schemeClr val="accent4">
              <a:lumMod val="60000"/>
              <a:lumOff val="40000"/>
            </a:schemeClr>
          </a:solidFill>
          <a:ln w="38100" cap="flat" cmpd="sng" algn="ctr">
            <a:noFill/>
            <a:prstDash val="solid"/>
            <a:round/>
            <a:headEnd type="none" w="med" len="med"/>
            <a:tailEnd type="none" w="med" len="me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mn-cs"/>
              </a:rPr>
              <a:t>X</a:t>
            </a:r>
            <a:r>
              <a:rPr kumimoji="0" lang="en-US" altLang="zh-CN"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rPr>
              <a:t>1</a:t>
            </a:r>
            <a:endParaRPr kumimoji="0" lang="zh-CN" altLang="en-US"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14" name="矩形 13"/>
          <p:cNvSpPr/>
          <p:nvPr/>
        </p:nvSpPr>
        <p:spPr bwMode="auto">
          <a:xfrm>
            <a:off x="2252663" y="3838575"/>
            <a:ext cx="606425" cy="350838"/>
          </a:xfrm>
          <a:prstGeom prst="rect">
            <a:avLst/>
          </a:prstGeom>
          <a:solidFill>
            <a:schemeClr val="accent4">
              <a:lumMod val="60000"/>
              <a:lumOff val="40000"/>
            </a:schemeClr>
          </a:solidFill>
          <a:ln w="38100" cap="flat" cmpd="sng" algn="ctr">
            <a:noFill/>
            <a:prstDash val="solid"/>
            <a:round/>
            <a:headEnd type="none" w="med" len="med"/>
            <a:tailEnd type="none" w="med" len="me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mn-cs"/>
              </a:rPr>
              <a:t>X</a:t>
            </a:r>
            <a:r>
              <a:rPr kumimoji="0" lang="en-US" altLang="zh-CN"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rPr>
              <a:t>1</a:t>
            </a:r>
            <a:endParaRPr kumimoji="0" lang="zh-CN" altLang="en-US"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15" name="矩形 14"/>
          <p:cNvSpPr/>
          <p:nvPr/>
        </p:nvSpPr>
        <p:spPr bwMode="auto">
          <a:xfrm>
            <a:off x="2874963" y="4211638"/>
            <a:ext cx="606425" cy="350838"/>
          </a:xfrm>
          <a:prstGeom prst="rect">
            <a:avLst/>
          </a:prstGeom>
          <a:solidFill>
            <a:schemeClr val="accent4">
              <a:lumMod val="60000"/>
              <a:lumOff val="40000"/>
            </a:schemeClr>
          </a:solidFill>
          <a:ln w="38100" cap="flat" cmpd="sng" algn="ctr">
            <a:noFill/>
            <a:prstDash val="solid"/>
            <a:round/>
            <a:headEnd type="none" w="med" len="med"/>
            <a:tailEnd type="none" w="med" len="me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mn-cs"/>
              </a:rPr>
              <a:t>X</a:t>
            </a:r>
            <a:r>
              <a:rPr kumimoji="0" lang="en-US" altLang="zh-CN"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rPr>
              <a:t>1</a:t>
            </a:r>
            <a:endParaRPr kumimoji="0" lang="zh-CN" altLang="en-US"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16" name="矩形 15"/>
          <p:cNvSpPr/>
          <p:nvPr/>
        </p:nvSpPr>
        <p:spPr bwMode="auto">
          <a:xfrm>
            <a:off x="3479800" y="3101975"/>
            <a:ext cx="603250" cy="350838"/>
          </a:xfrm>
          <a:prstGeom prst="rect">
            <a:avLst/>
          </a:prstGeom>
          <a:solidFill>
            <a:schemeClr val="accent4">
              <a:lumMod val="60000"/>
              <a:lumOff val="40000"/>
            </a:schemeClr>
          </a:solidFill>
          <a:ln w="38100" cap="flat" cmpd="sng" algn="ctr">
            <a:noFill/>
            <a:prstDash val="solid"/>
            <a:round/>
            <a:headEnd type="none" w="med" len="med"/>
            <a:tailEnd type="none" w="med" len="me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mn-cs"/>
              </a:rPr>
              <a:t>X</a:t>
            </a:r>
            <a:r>
              <a:rPr kumimoji="0" lang="en-US" altLang="zh-CN"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rPr>
              <a:t>1</a:t>
            </a:r>
            <a:endParaRPr kumimoji="0" lang="zh-CN" altLang="en-US"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17" name="矩形 16"/>
          <p:cNvSpPr/>
          <p:nvPr/>
        </p:nvSpPr>
        <p:spPr bwMode="auto">
          <a:xfrm>
            <a:off x="4103688" y="3471863"/>
            <a:ext cx="584200" cy="350838"/>
          </a:xfrm>
          <a:prstGeom prst="rect">
            <a:avLst/>
          </a:prstGeom>
          <a:solidFill>
            <a:schemeClr val="accent4">
              <a:lumMod val="60000"/>
              <a:lumOff val="40000"/>
            </a:schemeClr>
          </a:solidFill>
          <a:ln w="38100" cap="flat" cmpd="sng" algn="ctr">
            <a:noFill/>
            <a:prstDash val="solid"/>
            <a:round/>
            <a:headEnd type="none" w="med" len="med"/>
            <a:tailEnd type="none" w="med" len="me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mn-cs"/>
              </a:rPr>
              <a:t>X</a:t>
            </a:r>
            <a:r>
              <a:rPr kumimoji="0" lang="en-US" altLang="zh-CN"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rPr>
              <a:t>1</a:t>
            </a:r>
            <a:endParaRPr kumimoji="0" lang="zh-CN" altLang="en-US"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18" name="矩形 17"/>
          <p:cNvSpPr/>
          <p:nvPr/>
        </p:nvSpPr>
        <p:spPr bwMode="auto">
          <a:xfrm>
            <a:off x="4710113" y="3838575"/>
            <a:ext cx="323850" cy="350838"/>
          </a:xfrm>
          <a:prstGeom prst="rect">
            <a:avLst/>
          </a:prstGeom>
          <a:solidFill>
            <a:schemeClr val="accent4">
              <a:lumMod val="60000"/>
              <a:lumOff val="40000"/>
            </a:schemeClr>
          </a:solidFill>
          <a:ln w="38100" cap="flat" cmpd="sng" algn="ctr">
            <a:noFill/>
            <a:prstDash val="solid"/>
            <a:round/>
            <a:headEnd type="none" w="med" len="med"/>
            <a:tailEnd type="none" w="med" len="me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mn-cs"/>
              </a:rPr>
              <a:t>X</a:t>
            </a:r>
            <a:r>
              <a:rPr kumimoji="0" lang="en-US" altLang="zh-CN"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rPr>
              <a:t>1</a:t>
            </a:r>
            <a:endParaRPr kumimoji="0" lang="zh-CN" altLang="en-US"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19" name="矩形 18"/>
          <p:cNvSpPr/>
          <p:nvPr/>
        </p:nvSpPr>
        <p:spPr bwMode="auto">
          <a:xfrm>
            <a:off x="5321300" y="3101975"/>
            <a:ext cx="285750" cy="350838"/>
          </a:xfrm>
          <a:prstGeom prst="rect">
            <a:avLst/>
          </a:prstGeom>
          <a:solidFill>
            <a:schemeClr val="accent4">
              <a:lumMod val="60000"/>
              <a:lumOff val="40000"/>
            </a:schemeClr>
          </a:solidFill>
          <a:ln w="38100" cap="flat" cmpd="sng" algn="ctr">
            <a:noFill/>
            <a:prstDash val="solid"/>
            <a:round/>
            <a:headEnd type="none" w="med" len="med"/>
            <a:tailEnd type="none" w="med" len="me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mn-cs"/>
              </a:rPr>
              <a:t>X</a:t>
            </a:r>
            <a:r>
              <a:rPr kumimoji="0" lang="en-US" altLang="zh-CN" sz="16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rPr>
              <a:t>1</a:t>
            </a:r>
            <a:endParaRPr kumimoji="0" lang="zh-CN" altLang="en-US" sz="16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223333" name="矩形 19"/>
          <p:cNvSpPr/>
          <p:nvPr/>
        </p:nvSpPr>
        <p:spPr>
          <a:xfrm>
            <a:off x="2867025" y="3103563"/>
            <a:ext cx="609600" cy="350837"/>
          </a:xfrm>
          <a:prstGeom prst="rect">
            <a:avLst/>
          </a:prstGeom>
          <a:solidFill>
            <a:srgbClr val="99CC00"/>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2</a:t>
            </a:r>
            <a:endParaRPr lang="zh-CN" altLang="en-US" sz="1800" b="0" baseline="-25000" dirty="0">
              <a:latin typeface="Times New Roman" panose="02020603050405020304" pitchFamily="18" charset="0"/>
            </a:endParaRPr>
          </a:p>
        </p:txBody>
      </p:sp>
      <p:sp>
        <p:nvSpPr>
          <p:cNvPr id="223334" name="矩形 20"/>
          <p:cNvSpPr/>
          <p:nvPr/>
        </p:nvSpPr>
        <p:spPr>
          <a:xfrm>
            <a:off x="3468688" y="3473450"/>
            <a:ext cx="614362" cy="350838"/>
          </a:xfrm>
          <a:prstGeom prst="rect">
            <a:avLst/>
          </a:prstGeom>
          <a:solidFill>
            <a:srgbClr val="99CC00"/>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2</a:t>
            </a:r>
            <a:endParaRPr lang="zh-CN" altLang="en-US" sz="1800" b="0" baseline="-25000" dirty="0">
              <a:latin typeface="Times New Roman" panose="02020603050405020304" pitchFamily="18" charset="0"/>
            </a:endParaRPr>
          </a:p>
        </p:txBody>
      </p:sp>
      <p:sp>
        <p:nvSpPr>
          <p:cNvPr id="223335" name="矩形 21"/>
          <p:cNvSpPr/>
          <p:nvPr/>
        </p:nvSpPr>
        <p:spPr>
          <a:xfrm>
            <a:off x="3476625" y="3840163"/>
            <a:ext cx="606425" cy="350837"/>
          </a:xfrm>
          <a:prstGeom prst="rect">
            <a:avLst/>
          </a:prstGeom>
          <a:solidFill>
            <a:srgbClr val="99CC00"/>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2</a:t>
            </a:r>
            <a:endParaRPr lang="zh-CN" altLang="en-US" sz="1800" b="0" baseline="-25000" dirty="0">
              <a:latin typeface="Times New Roman" panose="02020603050405020304" pitchFamily="18" charset="0"/>
            </a:endParaRPr>
          </a:p>
        </p:txBody>
      </p:sp>
      <p:sp>
        <p:nvSpPr>
          <p:cNvPr id="223336" name="矩形 22"/>
          <p:cNvSpPr/>
          <p:nvPr/>
        </p:nvSpPr>
        <p:spPr>
          <a:xfrm>
            <a:off x="4098925" y="4200525"/>
            <a:ext cx="601663" cy="350838"/>
          </a:xfrm>
          <a:prstGeom prst="rect">
            <a:avLst/>
          </a:prstGeom>
          <a:solidFill>
            <a:srgbClr val="99CC00"/>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2</a:t>
            </a:r>
            <a:endParaRPr lang="zh-CN" altLang="en-US" sz="1800" b="0" baseline="-25000" dirty="0">
              <a:latin typeface="Times New Roman" panose="02020603050405020304" pitchFamily="18" charset="0"/>
            </a:endParaRPr>
          </a:p>
        </p:txBody>
      </p:sp>
      <p:sp>
        <p:nvSpPr>
          <p:cNvPr id="223337" name="矩形 23"/>
          <p:cNvSpPr/>
          <p:nvPr/>
        </p:nvSpPr>
        <p:spPr>
          <a:xfrm>
            <a:off x="4714875" y="3101975"/>
            <a:ext cx="600075" cy="350838"/>
          </a:xfrm>
          <a:prstGeom prst="rect">
            <a:avLst/>
          </a:prstGeom>
          <a:solidFill>
            <a:srgbClr val="99CC00"/>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r>
              <a:rPr lang="en-US" altLang="zh-CN" sz="1600" b="0" dirty="0">
                <a:latin typeface="Times New Roman" panose="02020603050405020304" pitchFamily="18" charset="0"/>
              </a:rPr>
              <a:t>X</a:t>
            </a:r>
            <a:r>
              <a:rPr lang="en-US" altLang="zh-CN" sz="1600" b="0" baseline="-25000" dirty="0">
                <a:latin typeface="Times New Roman" panose="02020603050405020304" pitchFamily="18" charset="0"/>
              </a:rPr>
              <a:t>2</a:t>
            </a:r>
            <a:endParaRPr lang="zh-CN" altLang="en-US" sz="1600" b="0" baseline="-25000" dirty="0">
              <a:latin typeface="Times New Roman" panose="02020603050405020304" pitchFamily="18" charset="0"/>
            </a:endParaRPr>
          </a:p>
        </p:txBody>
      </p:sp>
      <p:sp>
        <p:nvSpPr>
          <p:cNvPr id="223338" name="矩形 24"/>
          <p:cNvSpPr/>
          <p:nvPr/>
        </p:nvSpPr>
        <p:spPr>
          <a:xfrm>
            <a:off x="5314950" y="3471863"/>
            <a:ext cx="593725" cy="350837"/>
          </a:xfrm>
          <a:prstGeom prst="rect">
            <a:avLst/>
          </a:prstGeom>
          <a:solidFill>
            <a:srgbClr val="99CC00"/>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2</a:t>
            </a:r>
            <a:endParaRPr lang="zh-CN" altLang="en-US" sz="1800" b="0" baseline="-25000" dirty="0">
              <a:latin typeface="Times New Roman" panose="02020603050405020304" pitchFamily="18" charset="0"/>
            </a:endParaRPr>
          </a:p>
        </p:txBody>
      </p:sp>
      <p:sp>
        <p:nvSpPr>
          <p:cNvPr id="223339" name="矩形 26"/>
          <p:cNvSpPr/>
          <p:nvPr/>
        </p:nvSpPr>
        <p:spPr>
          <a:xfrm>
            <a:off x="6502400" y="3108325"/>
            <a:ext cx="287338" cy="350838"/>
          </a:xfrm>
          <a:prstGeom prst="rect">
            <a:avLst/>
          </a:prstGeom>
          <a:solidFill>
            <a:srgbClr val="99CC00"/>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r>
              <a:rPr lang="en-US" altLang="zh-CN" sz="1600" b="0" dirty="0">
                <a:latin typeface="Times New Roman" panose="02020603050405020304" pitchFamily="18" charset="0"/>
              </a:rPr>
              <a:t>X</a:t>
            </a:r>
            <a:r>
              <a:rPr lang="en-US" altLang="zh-CN" sz="1600" b="0" baseline="-25000" dirty="0">
                <a:latin typeface="Times New Roman" panose="02020603050405020304" pitchFamily="18" charset="0"/>
              </a:rPr>
              <a:t>2</a:t>
            </a:r>
            <a:endParaRPr lang="zh-CN" altLang="en-US" sz="1600" b="0" baseline="-25000" dirty="0">
              <a:latin typeface="Times New Roman" panose="02020603050405020304" pitchFamily="18" charset="0"/>
            </a:endParaRPr>
          </a:p>
        </p:txBody>
      </p:sp>
      <p:sp>
        <p:nvSpPr>
          <p:cNvPr id="223340" name="矩形 27"/>
          <p:cNvSpPr/>
          <p:nvPr/>
        </p:nvSpPr>
        <p:spPr>
          <a:xfrm>
            <a:off x="4089400" y="3108325"/>
            <a:ext cx="625475" cy="352425"/>
          </a:xfrm>
          <a:prstGeom prst="rect">
            <a:avLst/>
          </a:prstGeom>
          <a:solidFill>
            <a:srgbClr val="CC99FF"/>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r>
              <a:rPr lang="en-US" altLang="zh-CN" sz="1600" b="0" dirty="0">
                <a:latin typeface="Times New Roman" panose="02020603050405020304" pitchFamily="18" charset="0"/>
              </a:rPr>
              <a:t>X</a:t>
            </a:r>
            <a:r>
              <a:rPr lang="en-US" altLang="zh-CN" sz="1600" b="0" baseline="-25000" dirty="0">
                <a:latin typeface="Times New Roman" panose="02020603050405020304" pitchFamily="18" charset="0"/>
              </a:rPr>
              <a:t>3</a:t>
            </a:r>
            <a:endParaRPr lang="zh-CN" altLang="en-US" sz="1600" b="0" baseline="-25000" dirty="0">
              <a:latin typeface="Times New Roman" panose="02020603050405020304" pitchFamily="18" charset="0"/>
            </a:endParaRPr>
          </a:p>
        </p:txBody>
      </p:sp>
      <p:sp>
        <p:nvSpPr>
          <p:cNvPr id="223341" name="矩形 28"/>
          <p:cNvSpPr/>
          <p:nvPr/>
        </p:nvSpPr>
        <p:spPr>
          <a:xfrm>
            <a:off x="4700588" y="3473450"/>
            <a:ext cx="635000" cy="350838"/>
          </a:xfrm>
          <a:prstGeom prst="rect">
            <a:avLst/>
          </a:prstGeom>
          <a:solidFill>
            <a:srgbClr val="CC99FF"/>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3</a:t>
            </a:r>
            <a:endParaRPr lang="zh-CN" altLang="en-US" sz="1800" b="0" baseline="-25000" dirty="0">
              <a:latin typeface="Times New Roman" panose="02020603050405020304" pitchFamily="18" charset="0"/>
            </a:endParaRPr>
          </a:p>
        </p:txBody>
      </p:sp>
      <p:sp>
        <p:nvSpPr>
          <p:cNvPr id="223342" name="矩形 29"/>
          <p:cNvSpPr/>
          <p:nvPr/>
        </p:nvSpPr>
        <p:spPr>
          <a:xfrm>
            <a:off x="5908675" y="3840163"/>
            <a:ext cx="608013" cy="350837"/>
          </a:xfrm>
          <a:prstGeom prst="rect">
            <a:avLst/>
          </a:prstGeom>
          <a:solidFill>
            <a:srgbClr val="CC99FF"/>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3</a:t>
            </a:r>
            <a:endParaRPr lang="zh-CN" altLang="en-US" sz="1800" b="0" baseline="-25000" dirty="0">
              <a:latin typeface="Times New Roman" panose="02020603050405020304" pitchFamily="18" charset="0"/>
            </a:endParaRPr>
          </a:p>
        </p:txBody>
      </p:sp>
      <p:sp>
        <p:nvSpPr>
          <p:cNvPr id="223343" name="矩形 30"/>
          <p:cNvSpPr/>
          <p:nvPr/>
        </p:nvSpPr>
        <p:spPr>
          <a:xfrm>
            <a:off x="5321300" y="4206875"/>
            <a:ext cx="606425" cy="350838"/>
          </a:xfrm>
          <a:prstGeom prst="rect">
            <a:avLst/>
          </a:prstGeom>
          <a:solidFill>
            <a:srgbClr val="CC99FF"/>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3</a:t>
            </a:r>
            <a:endParaRPr lang="zh-CN" altLang="en-US" sz="1800" b="0" baseline="-25000" dirty="0">
              <a:latin typeface="Times New Roman" panose="02020603050405020304" pitchFamily="18" charset="0"/>
            </a:endParaRPr>
          </a:p>
        </p:txBody>
      </p:sp>
      <p:sp>
        <p:nvSpPr>
          <p:cNvPr id="223344" name="矩形 31"/>
          <p:cNvSpPr/>
          <p:nvPr/>
        </p:nvSpPr>
        <p:spPr>
          <a:xfrm>
            <a:off x="5902325" y="3108325"/>
            <a:ext cx="582613" cy="352425"/>
          </a:xfrm>
          <a:prstGeom prst="rect">
            <a:avLst/>
          </a:prstGeom>
          <a:solidFill>
            <a:srgbClr val="CC99FF"/>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r>
              <a:rPr lang="en-US" altLang="zh-CN" sz="1600" b="0" dirty="0">
                <a:latin typeface="Times New Roman" panose="02020603050405020304" pitchFamily="18" charset="0"/>
              </a:rPr>
              <a:t>X</a:t>
            </a:r>
            <a:r>
              <a:rPr lang="en-US" altLang="zh-CN" sz="1600" b="0" baseline="-25000" dirty="0">
                <a:latin typeface="Times New Roman" panose="02020603050405020304" pitchFamily="18" charset="0"/>
              </a:rPr>
              <a:t>3</a:t>
            </a:r>
            <a:endParaRPr lang="zh-CN" altLang="en-US" sz="1600" b="0" baseline="-25000" dirty="0">
              <a:latin typeface="Times New Roman" panose="02020603050405020304" pitchFamily="18" charset="0"/>
            </a:endParaRPr>
          </a:p>
        </p:txBody>
      </p:sp>
      <p:sp>
        <p:nvSpPr>
          <p:cNvPr id="223345" name="矩形 32"/>
          <p:cNvSpPr/>
          <p:nvPr/>
        </p:nvSpPr>
        <p:spPr>
          <a:xfrm>
            <a:off x="6484938" y="3473450"/>
            <a:ext cx="603250" cy="350838"/>
          </a:xfrm>
          <a:prstGeom prst="rect">
            <a:avLst/>
          </a:prstGeom>
          <a:solidFill>
            <a:srgbClr val="CC99FF"/>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3</a:t>
            </a:r>
            <a:endParaRPr lang="zh-CN" altLang="en-US" sz="1800" b="0" baseline="-25000" dirty="0">
              <a:latin typeface="Times New Roman" panose="02020603050405020304" pitchFamily="18" charset="0"/>
            </a:endParaRPr>
          </a:p>
        </p:txBody>
      </p:sp>
      <p:sp>
        <p:nvSpPr>
          <p:cNvPr id="223346" name="矩形 36"/>
          <p:cNvSpPr/>
          <p:nvPr/>
        </p:nvSpPr>
        <p:spPr>
          <a:xfrm>
            <a:off x="5908675" y="3838575"/>
            <a:ext cx="288925" cy="350838"/>
          </a:xfrm>
          <a:prstGeom prst="rect">
            <a:avLst/>
          </a:prstGeom>
          <a:solidFill>
            <a:srgbClr val="99CC00"/>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2</a:t>
            </a:r>
            <a:endParaRPr lang="zh-CN" altLang="en-US" sz="1800" b="0" baseline="-25000" dirty="0">
              <a:latin typeface="Times New Roman" panose="02020603050405020304" pitchFamily="18" charset="0"/>
            </a:endParaRPr>
          </a:p>
        </p:txBody>
      </p:sp>
      <p:sp>
        <p:nvSpPr>
          <p:cNvPr id="223347" name="Rectangle 3"/>
          <p:cNvSpPr txBox="1"/>
          <p:nvPr/>
        </p:nvSpPr>
        <p:spPr>
          <a:xfrm>
            <a:off x="469900" y="1022350"/>
            <a:ext cx="8820150" cy="963613"/>
          </a:xfrm>
          <a:prstGeom prst="rect">
            <a:avLst/>
          </a:prstGeom>
          <a:noFill/>
          <a:ln w="9525">
            <a:noFill/>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342900" lvl="0" indent="-342900"/>
            <a:r>
              <a:rPr lang="zh-CN" altLang="en-US" sz="2400" dirty="0"/>
              <a:t>引起非线性流水线流水段冲突的启动距离称为</a:t>
            </a:r>
            <a:r>
              <a:rPr lang="zh-CN" altLang="en-US" sz="2400" dirty="0">
                <a:solidFill>
                  <a:srgbClr val="FF0000"/>
                </a:solidFill>
              </a:rPr>
              <a:t>禁止启动距离</a:t>
            </a:r>
            <a:r>
              <a:rPr lang="zh-CN" altLang="en-US" sz="2400" dirty="0"/>
              <a:t>。</a:t>
            </a:r>
            <a:endParaRPr lang="zh-CN" altLang="en-US" sz="2400" dirty="0"/>
          </a:p>
          <a:p>
            <a:pPr marL="342900" lvl="0" indent="-342900"/>
            <a:r>
              <a:rPr lang="zh-CN" altLang="en-US" sz="2400" dirty="0"/>
              <a:t>如下例中启动距离</a:t>
            </a:r>
            <a:r>
              <a:rPr lang="en-US" altLang="zh-CN" sz="2400" dirty="0">
                <a:solidFill>
                  <a:schemeClr val="hlink"/>
                </a:solidFill>
              </a:rPr>
              <a:t>2</a:t>
            </a:r>
            <a:r>
              <a:rPr lang="zh-CN" altLang="en-US" sz="2400" dirty="0"/>
              <a:t>是禁止启动距离</a:t>
            </a:r>
            <a:endParaRPr lang="zh-CN" altLang="en-US" sz="2400" dirty="0"/>
          </a:p>
        </p:txBody>
      </p:sp>
      <p:sp>
        <p:nvSpPr>
          <p:cNvPr id="223348" name="矩形 30"/>
          <p:cNvSpPr/>
          <p:nvPr/>
        </p:nvSpPr>
        <p:spPr>
          <a:xfrm>
            <a:off x="5038725" y="3830638"/>
            <a:ext cx="285750" cy="352425"/>
          </a:xfrm>
          <a:prstGeom prst="rect">
            <a:avLst/>
          </a:prstGeom>
          <a:solidFill>
            <a:srgbClr val="CC99FF"/>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3</a:t>
            </a:r>
            <a:endParaRPr lang="zh-CN" altLang="en-US" sz="1800" b="0" baseline="-25000" dirty="0">
              <a:latin typeface="Times New Roman" panose="02020603050405020304" pitchFamily="18" charset="0"/>
            </a:endParaRPr>
          </a:p>
        </p:txBody>
      </p:sp>
      <p:sp>
        <p:nvSpPr>
          <p:cNvPr id="223349" name="矩形 32"/>
          <p:cNvSpPr/>
          <p:nvPr/>
        </p:nvSpPr>
        <p:spPr>
          <a:xfrm>
            <a:off x="7075488" y="3836988"/>
            <a:ext cx="312737" cy="350837"/>
          </a:xfrm>
          <a:prstGeom prst="rect">
            <a:avLst/>
          </a:prstGeom>
          <a:solidFill>
            <a:srgbClr val="CC99FF"/>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3</a:t>
            </a:r>
            <a:endParaRPr lang="zh-CN" altLang="en-US" sz="1800" b="0" baseline="-25000" dirty="0">
              <a:latin typeface="Times New Roman" panose="02020603050405020304" pitchFamily="18" charset="0"/>
            </a:endParaRPr>
          </a:p>
        </p:txBody>
      </p:sp>
      <p:sp>
        <p:nvSpPr>
          <p:cNvPr id="223350" name="矩形 32"/>
          <p:cNvSpPr/>
          <p:nvPr/>
        </p:nvSpPr>
        <p:spPr>
          <a:xfrm>
            <a:off x="7666038" y="3101975"/>
            <a:ext cx="603250" cy="350838"/>
          </a:xfrm>
          <a:prstGeom prst="rect">
            <a:avLst/>
          </a:prstGeom>
          <a:solidFill>
            <a:srgbClr val="CC99FF"/>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3</a:t>
            </a:r>
            <a:endParaRPr lang="zh-CN" altLang="en-US" sz="1800" b="0" baseline="-25000" dirty="0">
              <a:latin typeface="Times New Roman" panose="02020603050405020304" pitchFamily="18" charset="0"/>
            </a:endParaRPr>
          </a:p>
        </p:txBody>
      </p:sp>
      <p:sp>
        <p:nvSpPr>
          <p:cNvPr id="223351" name="矩形 35"/>
          <p:cNvSpPr/>
          <p:nvPr/>
        </p:nvSpPr>
        <p:spPr>
          <a:xfrm>
            <a:off x="5607050" y="3101975"/>
            <a:ext cx="323850" cy="350838"/>
          </a:xfrm>
          <a:prstGeom prst="rect">
            <a:avLst/>
          </a:prstGeom>
          <a:solidFill>
            <a:srgbClr val="3366FF"/>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4</a:t>
            </a:r>
            <a:endParaRPr lang="zh-CN" altLang="en-US" sz="1800" b="0" baseline="-25000" dirty="0">
              <a:latin typeface="Times New Roman" panose="02020603050405020304" pitchFamily="18" charset="0"/>
            </a:endParaRPr>
          </a:p>
        </p:txBody>
      </p:sp>
      <p:sp>
        <p:nvSpPr>
          <p:cNvPr id="223352" name="矩形 35"/>
          <p:cNvSpPr/>
          <p:nvPr/>
        </p:nvSpPr>
        <p:spPr>
          <a:xfrm>
            <a:off x="5895975" y="3471863"/>
            <a:ext cx="606425" cy="350837"/>
          </a:xfrm>
          <a:prstGeom prst="rect">
            <a:avLst/>
          </a:prstGeom>
          <a:solidFill>
            <a:srgbClr val="3366FF"/>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4</a:t>
            </a:r>
            <a:endParaRPr lang="zh-CN" altLang="en-US" sz="1800" b="0" baseline="-25000" dirty="0">
              <a:latin typeface="Times New Roman" panose="02020603050405020304" pitchFamily="18" charset="0"/>
            </a:endParaRPr>
          </a:p>
        </p:txBody>
      </p:sp>
      <p:sp>
        <p:nvSpPr>
          <p:cNvPr id="223353" name="矩形 36"/>
          <p:cNvSpPr/>
          <p:nvPr/>
        </p:nvSpPr>
        <p:spPr>
          <a:xfrm>
            <a:off x="6199188" y="3830638"/>
            <a:ext cx="315912" cy="350837"/>
          </a:xfrm>
          <a:prstGeom prst="rect">
            <a:avLst/>
          </a:prstGeom>
          <a:solidFill>
            <a:srgbClr val="3366FF"/>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4</a:t>
            </a:r>
            <a:endParaRPr lang="zh-CN" altLang="en-US" sz="1800" b="0" baseline="-25000" dirty="0">
              <a:latin typeface="Times New Roman" panose="02020603050405020304" pitchFamily="18" charset="0"/>
            </a:endParaRPr>
          </a:p>
        </p:txBody>
      </p:sp>
      <p:sp>
        <p:nvSpPr>
          <p:cNvPr id="223354" name="矩形 37"/>
          <p:cNvSpPr/>
          <p:nvPr/>
        </p:nvSpPr>
        <p:spPr>
          <a:xfrm>
            <a:off x="6478588" y="4198938"/>
            <a:ext cx="606425" cy="350837"/>
          </a:xfrm>
          <a:prstGeom prst="rect">
            <a:avLst/>
          </a:prstGeom>
          <a:solidFill>
            <a:srgbClr val="3366FF"/>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4</a:t>
            </a:r>
            <a:endParaRPr lang="zh-CN" altLang="en-US" sz="1800" b="0" baseline="-25000" dirty="0">
              <a:latin typeface="Times New Roman" panose="02020603050405020304" pitchFamily="18" charset="0"/>
            </a:endParaRPr>
          </a:p>
        </p:txBody>
      </p:sp>
      <p:sp>
        <p:nvSpPr>
          <p:cNvPr id="223355" name="矩形 38"/>
          <p:cNvSpPr/>
          <p:nvPr/>
        </p:nvSpPr>
        <p:spPr>
          <a:xfrm>
            <a:off x="7072313" y="3101975"/>
            <a:ext cx="606425" cy="350838"/>
          </a:xfrm>
          <a:prstGeom prst="rect">
            <a:avLst/>
          </a:prstGeom>
          <a:solidFill>
            <a:srgbClr val="3366FF"/>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4</a:t>
            </a:r>
            <a:endParaRPr lang="zh-CN" altLang="en-US" sz="1800" b="0" baseline="-25000" dirty="0">
              <a:latin typeface="Times New Roman" panose="02020603050405020304" pitchFamily="18" charset="0"/>
            </a:endParaRPr>
          </a:p>
        </p:txBody>
      </p:sp>
      <p:sp>
        <p:nvSpPr>
          <p:cNvPr id="223356" name="矩形 39"/>
          <p:cNvSpPr/>
          <p:nvPr/>
        </p:nvSpPr>
        <p:spPr>
          <a:xfrm>
            <a:off x="7664450" y="3471863"/>
            <a:ext cx="606425" cy="350837"/>
          </a:xfrm>
          <a:prstGeom prst="rect">
            <a:avLst/>
          </a:prstGeom>
          <a:solidFill>
            <a:srgbClr val="3366FF"/>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4</a:t>
            </a:r>
            <a:endParaRPr lang="zh-CN" altLang="en-US" sz="1800" b="0" baseline="-25000" dirty="0">
              <a:latin typeface="Times New Roman" panose="02020603050405020304" pitchFamily="18" charset="0"/>
            </a:endParaRPr>
          </a:p>
        </p:txBody>
      </p:sp>
      <p:sp>
        <p:nvSpPr>
          <p:cNvPr id="223357" name="矩形 41"/>
          <p:cNvSpPr/>
          <p:nvPr/>
        </p:nvSpPr>
        <p:spPr>
          <a:xfrm>
            <a:off x="6789738" y="3098800"/>
            <a:ext cx="292100" cy="360363"/>
          </a:xfrm>
          <a:prstGeom prst="rect">
            <a:avLst/>
          </a:prstGeom>
          <a:solidFill>
            <a:srgbClr val="00CC99"/>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5</a:t>
            </a:r>
            <a:endParaRPr lang="zh-CN" altLang="en-US" sz="1800" b="0" baseline="-25000" dirty="0">
              <a:latin typeface="Times New Roman" panose="02020603050405020304" pitchFamily="18" charset="0"/>
            </a:endParaRPr>
          </a:p>
        </p:txBody>
      </p:sp>
      <p:sp>
        <p:nvSpPr>
          <p:cNvPr id="43" name="矩形 42"/>
          <p:cNvSpPr/>
          <p:nvPr/>
        </p:nvSpPr>
        <p:spPr>
          <a:xfrm>
            <a:off x="7672388" y="3087688"/>
            <a:ext cx="590550" cy="361950"/>
          </a:xfrm>
          <a:prstGeom prst="rect">
            <a:avLst/>
          </a:prstGeom>
          <a:solidFill>
            <a:srgbClr val="CCCC00"/>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6</a:t>
            </a:r>
            <a:endParaRPr lang="zh-CN" altLang="en-US" sz="1800" b="0" baseline="-25000" dirty="0">
              <a:latin typeface="Times New Roman" panose="02020603050405020304" pitchFamily="18" charset="0"/>
            </a:endParaRPr>
          </a:p>
        </p:txBody>
      </p:sp>
      <p:sp>
        <p:nvSpPr>
          <p:cNvPr id="223359" name="矩形 43"/>
          <p:cNvSpPr/>
          <p:nvPr/>
        </p:nvSpPr>
        <p:spPr>
          <a:xfrm>
            <a:off x="7089775" y="3463925"/>
            <a:ext cx="592138" cy="360363"/>
          </a:xfrm>
          <a:prstGeom prst="rect">
            <a:avLst/>
          </a:prstGeom>
          <a:solidFill>
            <a:srgbClr val="00CC99"/>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5</a:t>
            </a:r>
            <a:endParaRPr lang="zh-CN" altLang="en-US" sz="1800" b="0" baseline="-25000" dirty="0">
              <a:latin typeface="Times New Roman" panose="02020603050405020304" pitchFamily="18" charset="0"/>
            </a:endParaRPr>
          </a:p>
        </p:txBody>
      </p:sp>
      <p:sp>
        <p:nvSpPr>
          <p:cNvPr id="223360" name="矩形 44"/>
          <p:cNvSpPr/>
          <p:nvPr/>
        </p:nvSpPr>
        <p:spPr>
          <a:xfrm>
            <a:off x="7389813" y="3829050"/>
            <a:ext cx="285750" cy="360363"/>
          </a:xfrm>
          <a:prstGeom prst="rect">
            <a:avLst/>
          </a:prstGeom>
          <a:solidFill>
            <a:srgbClr val="00CC99"/>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5</a:t>
            </a:r>
            <a:endParaRPr lang="zh-CN" altLang="en-US" sz="1800" b="0" baseline="-25000" dirty="0">
              <a:latin typeface="Times New Roman" panose="02020603050405020304" pitchFamily="18" charset="0"/>
            </a:endParaRPr>
          </a:p>
        </p:txBody>
      </p:sp>
      <p:sp>
        <p:nvSpPr>
          <p:cNvPr id="223361" name="矩形 45"/>
          <p:cNvSpPr/>
          <p:nvPr/>
        </p:nvSpPr>
        <p:spPr>
          <a:xfrm>
            <a:off x="7672388" y="4186238"/>
            <a:ext cx="590550" cy="360362"/>
          </a:xfrm>
          <a:prstGeom prst="rect">
            <a:avLst/>
          </a:prstGeom>
          <a:solidFill>
            <a:srgbClr val="00CC99"/>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5</a:t>
            </a:r>
            <a:endParaRPr lang="zh-CN" altLang="en-US" sz="1800" b="0" baseline="-25000" dirty="0">
              <a:latin typeface="Times New Roman" panose="02020603050405020304" pitchFamily="18" charset="0"/>
            </a:endParaRPr>
          </a:p>
        </p:txBody>
      </p:sp>
      <p:sp>
        <p:nvSpPr>
          <p:cNvPr id="223362" name="文本框 46"/>
          <p:cNvSpPr txBox="1"/>
          <p:nvPr/>
        </p:nvSpPr>
        <p:spPr>
          <a:xfrm>
            <a:off x="1027113" y="2209800"/>
            <a:ext cx="3584575" cy="46196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spcBef>
                <a:spcPct val="0"/>
              </a:spcBef>
              <a:buClrTx/>
              <a:buFontTx/>
              <a:buNone/>
            </a:pPr>
            <a:r>
              <a:rPr lang="zh-CN" altLang="en-US" sz="2400" dirty="0">
                <a:solidFill>
                  <a:srgbClr val="FF0000"/>
                </a:solidFill>
                <a:latin typeface="Times New Roman" panose="02020603050405020304" pitchFamily="18" charset="0"/>
              </a:rPr>
              <a:t>第</a:t>
            </a:r>
            <a:r>
              <a:rPr lang="en-US" altLang="zh-CN" sz="2400" dirty="0">
                <a:solidFill>
                  <a:srgbClr val="FF0000"/>
                </a:solidFill>
                <a:latin typeface="Times New Roman" panose="02020603050405020304" pitchFamily="18" charset="0"/>
              </a:rPr>
              <a:t>11</a:t>
            </a:r>
            <a:r>
              <a:rPr lang="zh-CN" altLang="en-US" sz="2400" dirty="0">
                <a:solidFill>
                  <a:srgbClr val="FF0000"/>
                </a:solidFill>
                <a:latin typeface="Times New Roman" panose="02020603050405020304" pitchFamily="18" charset="0"/>
              </a:rPr>
              <a:t>拍新任务</a:t>
            </a:r>
            <a:r>
              <a:rPr lang="en-US" altLang="zh-CN" sz="2400" dirty="0">
                <a:solidFill>
                  <a:srgbClr val="FF0000"/>
                </a:solidFill>
                <a:latin typeface="Times New Roman" panose="02020603050405020304" pitchFamily="18" charset="0"/>
              </a:rPr>
              <a:t>X</a:t>
            </a:r>
            <a:r>
              <a:rPr lang="en-US" altLang="zh-CN" sz="2400" baseline="-25000" dirty="0">
                <a:solidFill>
                  <a:srgbClr val="FF0000"/>
                </a:solidFill>
                <a:latin typeface="Times New Roman" panose="02020603050405020304" pitchFamily="18" charset="0"/>
              </a:rPr>
              <a:t>6</a:t>
            </a:r>
            <a:r>
              <a:rPr lang="zh-CN" altLang="en-US" sz="2400" dirty="0">
                <a:solidFill>
                  <a:srgbClr val="FF0000"/>
                </a:solidFill>
                <a:latin typeface="Times New Roman" panose="02020603050405020304" pitchFamily="18" charset="0"/>
              </a:rPr>
              <a:t>进入流水</a:t>
            </a:r>
            <a:endParaRPr lang="zh-CN" altLang="en-US" sz="2400" dirty="0">
              <a:solidFill>
                <a:srgbClr val="FF0000"/>
              </a:solidFill>
              <a:latin typeface="Times New Roman" panose="02020603050405020304"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anim calcmode="lin" valueType="num">
                                      <p:cBhvr additive="base">
                                        <p:cTn id="7" dur="500" fill="hold"/>
                                        <p:tgtEl>
                                          <p:spTgt spid="43"/>
                                        </p:tgtEl>
                                        <p:attrNameLst>
                                          <p:attrName>ppt_x</p:attrName>
                                        </p:attrNameLst>
                                      </p:cBhvr>
                                      <p:tavLst>
                                        <p:tav tm="0">
                                          <p:val>
                                            <p:strVal val="#ppt_x"/>
                                          </p:val>
                                        </p:tav>
                                        <p:tav tm="100000">
                                          <p:val>
                                            <p:strVal val="#ppt_x"/>
                                          </p:val>
                                        </p:tav>
                                      </p:tavLst>
                                    </p:anim>
                                    <p:anim calcmode="lin" valueType="num">
                                      <p:cBhvr additive="base">
                                        <p:cTn id="8" dur="500" fill="hold"/>
                                        <p:tgtEl>
                                          <p:spTgt spid="4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25282" name="Rectangle 2"/>
          <p:cNvSpPr>
            <a:spLocks noGrp="1"/>
          </p:cNvSpPr>
          <p:nvPr>
            <p:ph type="title" idx="4294967295"/>
          </p:nvPr>
        </p:nvSpPr>
        <p:spPr>
          <a:xfrm>
            <a:off x="590550" y="123825"/>
            <a:ext cx="7848600" cy="609600"/>
          </a:xfrm>
        </p:spPr>
        <p:txBody>
          <a:bodyPr vert="horz" wrap="square" lIns="91440" tIns="45720" rIns="91440" bIns="45720" anchor="b" anchorCtr="0"/>
          <a:p>
            <a:pPr eaLnBrk="1" hangingPunct="1"/>
            <a:r>
              <a:rPr lang="zh-CN" altLang="en-US" dirty="0"/>
              <a:t>非线性流水线的冲突</a:t>
            </a:r>
            <a:endParaRPr lang="zh-CN" altLang="en-US" dirty="0"/>
          </a:p>
        </p:txBody>
      </p:sp>
      <p:sp>
        <p:nvSpPr>
          <p:cNvPr id="225283" name="Text Box 317"/>
          <p:cNvSpPr txBox="1"/>
          <p:nvPr/>
        </p:nvSpPr>
        <p:spPr>
          <a:xfrm>
            <a:off x="2286000" y="5143500"/>
            <a:ext cx="4313238" cy="457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fontAlgn="ctr" hangingPunct="1">
              <a:spcBef>
                <a:spcPct val="0"/>
              </a:spcBef>
              <a:buClr>
                <a:schemeClr val="bg1"/>
              </a:buClr>
              <a:buFontTx/>
              <a:buNone/>
            </a:pPr>
            <a:r>
              <a:rPr lang="zh-CN" altLang="en-US" sz="2400" b="0" dirty="0">
                <a:latin typeface="Tahoma" panose="020B0604030504040204" pitchFamily="34" charset="0"/>
                <a:ea typeface="宋体" panose="02010600030101010101" pitchFamily="2" charset="-122"/>
              </a:rPr>
              <a:t>启动距离为</a:t>
            </a:r>
            <a:r>
              <a:rPr lang="en-US" altLang="zh-CN" sz="2400" b="0" dirty="0">
                <a:latin typeface="Tahoma" panose="020B0604030504040204" pitchFamily="34" charset="0"/>
                <a:ea typeface="宋体" panose="02010600030101010101" pitchFamily="2" charset="-122"/>
              </a:rPr>
              <a:t>2</a:t>
            </a:r>
            <a:r>
              <a:rPr lang="zh-CN" altLang="en-US" sz="2400" b="0" dirty="0">
                <a:latin typeface="Tahoma" panose="020B0604030504040204" pitchFamily="34" charset="0"/>
                <a:ea typeface="宋体" panose="02010600030101010101" pitchFamily="2" charset="-122"/>
              </a:rPr>
              <a:t>的流水线冲突情况</a:t>
            </a:r>
            <a:endParaRPr lang="zh-CN" altLang="en-US" sz="2400" b="0" dirty="0">
              <a:latin typeface="Tahoma" panose="020B0604030504040204" pitchFamily="34" charset="0"/>
              <a:ea typeface="宋体" panose="02010600030101010101" pitchFamily="2" charset="-122"/>
            </a:endParaRPr>
          </a:p>
        </p:txBody>
      </p:sp>
      <p:graphicFrame>
        <p:nvGraphicFramePr>
          <p:cNvPr id="8" name="Group 4"/>
          <p:cNvGraphicFramePr>
            <a:graphicFrameLocks noGrp="1"/>
          </p:cNvGraphicFramePr>
          <p:nvPr/>
        </p:nvGraphicFramePr>
        <p:xfrm>
          <a:off x="1027113" y="2735263"/>
          <a:ext cx="7820026" cy="1822450"/>
        </p:xfrm>
        <a:graphic>
          <a:graphicData uri="http://schemas.openxmlformats.org/drawingml/2006/table">
            <a:tbl>
              <a:tblPr/>
              <a:tblGrid>
                <a:gridCol w="608137"/>
                <a:gridCol w="615933"/>
                <a:gridCol w="611256"/>
                <a:gridCol w="615935"/>
                <a:gridCol w="612815"/>
                <a:gridCol w="612815"/>
                <a:gridCol w="615933"/>
                <a:gridCol w="587867"/>
                <a:gridCol w="587867"/>
                <a:gridCol w="587867"/>
                <a:gridCol w="587867"/>
                <a:gridCol w="587867"/>
                <a:gridCol w="587867"/>
              </a:tblGrid>
              <a:tr h="362590">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a:ln>
                          <a:noFill/>
                        </a:ln>
                        <a:solidFill>
                          <a:srgbClr val="000000"/>
                        </a:solidFill>
                        <a:effectLst/>
                        <a:latin typeface="楷体_GB2312" pitchFamily="49" charset="-122"/>
                        <a:ea typeface="楷体_GB2312" pitchFamily="49" charset="-122"/>
                      </a:endParaRPr>
                    </a:p>
                  </a:txBody>
                  <a:tcPr marL="91438" marR="91438" marT="45727" marB="45727"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a:ln>
                            <a:noFill/>
                          </a:ln>
                          <a:solidFill>
                            <a:srgbClr val="000000"/>
                          </a:solidFill>
                          <a:effectLst/>
                          <a:latin typeface="楷体_GB2312" pitchFamily="49" charset="-122"/>
                          <a:ea typeface="楷体_GB2312" pitchFamily="49" charset="-122"/>
                        </a:rPr>
                        <a:t>1</a:t>
                      </a:r>
                      <a:endParaRPr kumimoji="0" lang="en-US" altLang="zh-CN" sz="1600" b="1" i="0" u="none" strike="noStrike" cap="none" normalizeH="0" baseline="0">
                        <a:ln>
                          <a:noFill/>
                        </a:ln>
                        <a:solidFill>
                          <a:srgbClr val="000000"/>
                        </a:solidFill>
                        <a:effectLst/>
                        <a:latin typeface="楷体_GB2312" pitchFamily="49" charset="-122"/>
                        <a:ea typeface="楷体_GB2312" pitchFamily="49" charset="-122"/>
                      </a:endParaRPr>
                    </a:p>
                  </a:txBody>
                  <a:tcPr marL="91438" marR="91438" marT="45727" marB="4572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a:ln>
                            <a:noFill/>
                          </a:ln>
                          <a:solidFill>
                            <a:srgbClr val="000000"/>
                          </a:solidFill>
                          <a:effectLst/>
                          <a:latin typeface="楷体_GB2312" pitchFamily="49" charset="-122"/>
                          <a:ea typeface="楷体_GB2312" pitchFamily="49" charset="-122"/>
                        </a:rPr>
                        <a:t>2</a:t>
                      </a:r>
                      <a:endParaRPr kumimoji="0" lang="en-US" altLang="zh-CN" sz="1600" b="1" i="0" u="none" strike="noStrike" cap="none" normalizeH="0" baseline="0">
                        <a:ln>
                          <a:noFill/>
                        </a:ln>
                        <a:solidFill>
                          <a:srgbClr val="000000"/>
                        </a:solidFill>
                        <a:effectLst/>
                        <a:latin typeface="楷体_GB2312" pitchFamily="49" charset="-122"/>
                        <a:ea typeface="楷体_GB2312" pitchFamily="49" charset="-122"/>
                      </a:endParaRPr>
                    </a:p>
                  </a:txBody>
                  <a:tcPr marL="91438" marR="91438" marT="45727" marB="4572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a:ln>
                            <a:noFill/>
                          </a:ln>
                          <a:solidFill>
                            <a:srgbClr val="000000"/>
                          </a:solidFill>
                          <a:effectLst/>
                          <a:latin typeface="楷体_GB2312" pitchFamily="49" charset="-122"/>
                          <a:ea typeface="楷体_GB2312" pitchFamily="49" charset="-122"/>
                        </a:rPr>
                        <a:t>3</a:t>
                      </a:r>
                      <a:endParaRPr kumimoji="0" lang="en-US" altLang="zh-CN" sz="1600" b="1" i="0" u="none" strike="noStrike" cap="none" normalizeH="0" baseline="0">
                        <a:ln>
                          <a:noFill/>
                        </a:ln>
                        <a:solidFill>
                          <a:srgbClr val="000000"/>
                        </a:solidFill>
                        <a:effectLst/>
                        <a:latin typeface="楷体_GB2312" pitchFamily="49" charset="-122"/>
                        <a:ea typeface="楷体_GB2312" pitchFamily="49" charset="-122"/>
                      </a:endParaRPr>
                    </a:p>
                  </a:txBody>
                  <a:tcPr marL="91438" marR="91438" marT="45727" marB="4572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a:ln>
                            <a:noFill/>
                          </a:ln>
                          <a:solidFill>
                            <a:srgbClr val="000000"/>
                          </a:solidFill>
                          <a:effectLst/>
                          <a:latin typeface="楷体_GB2312" pitchFamily="49" charset="-122"/>
                          <a:ea typeface="楷体_GB2312" pitchFamily="49" charset="-122"/>
                        </a:rPr>
                        <a:t>4</a:t>
                      </a:r>
                      <a:endParaRPr kumimoji="0" lang="en-US" altLang="zh-CN" sz="1600" b="1" i="0" u="none" strike="noStrike" cap="none" normalizeH="0" baseline="0">
                        <a:ln>
                          <a:noFill/>
                        </a:ln>
                        <a:solidFill>
                          <a:srgbClr val="000000"/>
                        </a:solidFill>
                        <a:effectLst/>
                        <a:latin typeface="楷体_GB2312" pitchFamily="49" charset="-122"/>
                        <a:ea typeface="楷体_GB2312" pitchFamily="49" charset="-122"/>
                      </a:endParaRPr>
                    </a:p>
                  </a:txBody>
                  <a:tcPr marL="91438" marR="91438" marT="45727" marB="4572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a:ln>
                            <a:noFill/>
                          </a:ln>
                          <a:solidFill>
                            <a:srgbClr val="000000"/>
                          </a:solidFill>
                          <a:effectLst/>
                          <a:latin typeface="楷体_GB2312" pitchFamily="49" charset="-122"/>
                          <a:ea typeface="楷体_GB2312" pitchFamily="49" charset="-122"/>
                        </a:rPr>
                        <a:t>5</a:t>
                      </a:r>
                      <a:endParaRPr kumimoji="0" lang="en-US" altLang="zh-CN" sz="1600" b="1" i="0" u="none" strike="noStrike" cap="none" normalizeH="0" baseline="0">
                        <a:ln>
                          <a:noFill/>
                        </a:ln>
                        <a:solidFill>
                          <a:srgbClr val="000000"/>
                        </a:solidFill>
                        <a:effectLst/>
                        <a:latin typeface="楷体_GB2312" pitchFamily="49" charset="-122"/>
                        <a:ea typeface="楷体_GB2312" pitchFamily="49" charset="-122"/>
                      </a:endParaRPr>
                    </a:p>
                  </a:txBody>
                  <a:tcPr marL="91438" marR="91438" marT="45727" marB="4572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a:ln>
                            <a:noFill/>
                          </a:ln>
                          <a:solidFill>
                            <a:srgbClr val="000000"/>
                          </a:solidFill>
                          <a:effectLst/>
                          <a:latin typeface="楷体_GB2312" pitchFamily="49" charset="-122"/>
                          <a:ea typeface="楷体_GB2312" pitchFamily="49" charset="-122"/>
                        </a:rPr>
                        <a:t>6</a:t>
                      </a:r>
                      <a:endParaRPr kumimoji="0" lang="en-US" altLang="zh-CN" sz="1600" b="1" i="0" u="none" strike="noStrike" cap="none" normalizeH="0" baseline="0">
                        <a:ln>
                          <a:noFill/>
                        </a:ln>
                        <a:solidFill>
                          <a:srgbClr val="000000"/>
                        </a:solidFill>
                        <a:effectLst/>
                        <a:latin typeface="楷体_GB2312" pitchFamily="49" charset="-122"/>
                        <a:ea typeface="楷体_GB2312" pitchFamily="49" charset="-122"/>
                      </a:endParaRPr>
                    </a:p>
                  </a:txBody>
                  <a:tcPr marL="91438" marR="91438" marT="45727" marB="4572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7</a:t>
                      </a: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8</a:t>
                      </a: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9</a:t>
                      </a: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10</a:t>
                      </a: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11</a:t>
                      </a: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a:t>
                      </a: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65757">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S1</a:t>
                      </a: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defRPr/>
                      </a:pP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a:t>
                      </a: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64173">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S2</a:t>
                      </a: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defRPr/>
                      </a:pP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a:t>
                      </a: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65757">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S3</a:t>
                      </a: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defRPr/>
                      </a:pP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a:t>
                      </a: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64173">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S4</a:t>
                      </a: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defRPr/>
                      </a:pP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a:t>
                      </a: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
        <p:nvSpPr>
          <p:cNvPr id="225372" name="Text Box 201"/>
          <p:cNvSpPr txBox="1"/>
          <p:nvPr/>
        </p:nvSpPr>
        <p:spPr>
          <a:xfrm>
            <a:off x="590550" y="3217863"/>
            <a:ext cx="390525" cy="100647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fontAlgn="ctr" hangingPunct="1">
              <a:spcBef>
                <a:spcPct val="0"/>
              </a:spcBef>
              <a:buClr>
                <a:schemeClr val="bg1"/>
              </a:buClr>
              <a:buFontTx/>
              <a:buNone/>
            </a:pPr>
            <a:r>
              <a:rPr lang="zh-CN" altLang="en-US" sz="2000" b="0" dirty="0">
                <a:latin typeface="Tahoma" panose="020B0604030504040204" pitchFamily="34" charset="0"/>
                <a:ea typeface="宋体" panose="02010600030101010101" pitchFamily="2" charset="-122"/>
              </a:rPr>
              <a:t>段号 </a:t>
            </a:r>
            <a:r>
              <a:rPr lang="en-US" altLang="zh-CN" sz="2000" b="0" dirty="0">
                <a:latin typeface="Tahoma" panose="020B0604030504040204" pitchFamily="34" charset="0"/>
                <a:ea typeface="宋体" panose="02010600030101010101" pitchFamily="2" charset="-122"/>
              </a:rPr>
              <a:t>k</a:t>
            </a:r>
            <a:endParaRPr lang="en-US" altLang="zh-CN" sz="2000" b="0" dirty="0">
              <a:latin typeface="Tahoma" panose="020B0604030504040204" pitchFamily="34" charset="0"/>
              <a:ea typeface="宋体" panose="02010600030101010101" pitchFamily="2" charset="-122"/>
            </a:endParaRPr>
          </a:p>
        </p:txBody>
      </p:sp>
      <p:sp>
        <p:nvSpPr>
          <p:cNvPr id="3" name="矩形 2"/>
          <p:cNvSpPr/>
          <p:nvPr/>
        </p:nvSpPr>
        <p:spPr bwMode="auto">
          <a:xfrm>
            <a:off x="1638300" y="3114675"/>
            <a:ext cx="604838" cy="350838"/>
          </a:xfrm>
          <a:prstGeom prst="rect">
            <a:avLst/>
          </a:prstGeom>
          <a:solidFill>
            <a:schemeClr val="accent4">
              <a:lumMod val="60000"/>
              <a:lumOff val="40000"/>
            </a:schemeClr>
          </a:solidFill>
          <a:ln w="38100" cap="flat" cmpd="sng" algn="ctr">
            <a:noFill/>
            <a:prstDash val="solid"/>
            <a:round/>
            <a:headEnd type="none" w="med" len="med"/>
            <a:tailEnd type="none" w="med" len="me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mn-cs"/>
              </a:rPr>
              <a:t>X</a:t>
            </a:r>
            <a:r>
              <a:rPr kumimoji="0" lang="en-US" altLang="zh-CN"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rPr>
              <a:t>1</a:t>
            </a:r>
            <a:endParaRPr kumimoji="0" lang="zh-CN" altLang="en-US"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13" name="矩形 12"/>
          <p:cNvSpPr/>
          <p:nvPr/>
        </p:nvSpPr>
        <p:spPr bwMode="auto">
          <a:xfrm>
            <a:off x="2252663" y="3465513"/>
            <a:ext cx="606425" cy="350838"/>
          </a:xfrm>
          <a:prstGeom prst="rect">
            <a:avLst/>
          </a:prstGeom>
          <a:solidFill>
            <a:schemeClr val="accent4">
              <a:lumMod val="60000"/>
              <a:lumOff val="40000"/>
            </a:schemeClr>
          </a:solidFill>
          <a:ln w="38100" cap="flat" cmpd="sng" algn="ctr">
            <a:noFill/>
            <a:prstDash val="solid"/>
            <a:round/>
            <a:headEnd type="none" w="med" len="med"/>
            <a:tailEnd type="none" w="med" len="me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mn-cs"/>
              </a:rPr>
              <a:t>X</a:t>
            </a:r>
            <a:r>
              <a:rPr kumimoji="0" lang="en-US" altLang="zh-CN"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rPr>
              <a:t>1</a:t>
            </a:r>
            <a:endParaRPr kumimoji="0" lang="zh-CN" altLang="en-US"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14" name="矩形 13"/>
          <p:cNvSpPr/>
          <p:nvPr/>
        </p:nvSpPr>
        <p:spPr bwMode="auto">
          <a:xfrm>
            <a:off x="2252663" y="3838575"/>
            <a:ext cx="606425" cy="350838"/>
          </a:xfrm>
          <a:prstGeom prst="rect">
            <a:avLst/>
          </a:prstGeom>
          <a:solidFill>
            <a:schemeClr val="accent4">
              <a:lumMod val="60000"/>
              <a:lumOff val="40000"/>
            </a:schemeClr>
          </a:solidFill>
          <a:ln w="38100" cap="flat" cmpd="sng" algn="ctr">
            <a:noFill/>
            <a:prstDash val="solid"/>
            <a:round/>
            <a:headEnd type="none" w="med" len="med"/>
            <a:tailEnd type="none" w="med" len="me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mn-cs"/>
              </a:rPr>
              <a:t>X</a:t>
            </a:r>
            <a:r>
              <a:rPr kumimoji="0" lang="en-US" altLang="zh-CN"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rPr>
              <a:t>1</a:t>
            </a:r>
            <a:endParaRPr kumimoji="0" lang="zh-CN" altLang="en-US"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15" name="矩形 14"/>
          <p:cNvSpPr/>
          <p:nvPr/>
        </p:nvSpPr>
        <p:spPr bwMode="auto">
          <a:xfrm>
            <a:off x="2874963" y="4211638"/>
            <a:ext cx="606425" cy="350838"/>
          </a:xfrm>
          <a:prstGeom prst="rect">
            <a:avLst/>
          </a:prstGeom>
          <a:solidFill>
            <a:schemeClr val="accent4">
              <a:lumMod val="60000"/>
              <a:lumOff val="40000"/>
            </a:schemeClr>
          </a:solidFill>
          <a:ln w="38100" cap="flat" cmpd="sng" algn="ctr">
            <a:noFill/>
            <a:prstDash val="solid"/>
            <a:round/>
            <a:headEnd type="none" w="med" len="med"/>
            <a:tailEnd type="none" w="med" len="me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mn-cs"/>
              </a:rPr>
              <a:t>X</a:t>
            </a:r>
            <a:r>
              <a:rPr kumimoji="0" lang="en-US" altLang="zh-CN"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rPr>
              <a:t>1</a:t>
            </a:r>
            <a:endParaRPr kumimoji="0" lang="zh-CN" altLang="en-US"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16" name="矩形 15"/>
          <p:cNvSpPr/>
          <p:nvPr/>
        </p:nvSpPr>
        <p:spPr bwMode="auto">
          <a:xfrm>
            <a:off x="3479800" y="3101975"/>
            <a:ext cx="603250" cy="350838"/>
          </a:xfrm>
          <a:prstGeom prst="rect">
            <a:avLst/>
          </a:prstGeom>
          <a:solidFill>
            <a:schemeClr val="accent4">
              <a:lumMod val="60000"/>
              <a:lumOff val="40000"/>
            </a:schemeClr>
          </a:solidFill>
          <a:ln w="38100" cap="flat" cmpd="sng" algn="ctr">
            <a:noFill/>
            <a:prstDash val="solid"/>
            <a:round/>
            <a:headEnd type="none" w="med" len="med"/>
            <a:tailEnd type="none" w="med" len="me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mn-cs"/>
              </a:rPr>
              <a:t>X</a:t>
            </a:r>
            <a:r>
              <a:rPr kumimoji="0" lang="en-US" altLang="zh-CN"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rPr>
              <a:t>1</a:t>
            </a:r>
            <a:endParaRPr kumimoji="0" lang="zh-CN" altLang="en-US"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17" name="矩形 16"/>
          <p:cNvSpPr/>
          <p:nvPr/>
        </p:nvSpPr>
        <p:spPr bwMode="auto">
          <a:xfrm>
            <a:off x="4103688" y="3471863"/>
            <a:ext cx="584200" cy="350838"/>
          </a:xfrm>
          <a:prstGeom prst="rect">
            <a:avLst/>
          </a:prstGeom>
          <a:solidFill>
            <a:schemeClr val="accent4">
              <a:lumMod val="60000"/>
              <a:lumOff val="40000"/>
            </a:schemeClr>
          </a:solidFill>
          <a:ln w="38100" cap="flat" cmpd="sng" algn="ctr">
            <a:noFill/>
            <a:prstDash val="solid"/>
            <a:round/>
            <a:headEnd type="none" w="med" len="med"/>
            <a:tailEnd type="none" w="med" len="me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mn-cs"/>
              </a:rPr>
              <a:t>X</a:t>
            </a:r>
            <a:r>
              <a:rPr kumimoji="0" lang="en-US" altLang="zh-CN"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rPr>
              <a:t>1</a:t>
            </a:r>
            <a:endParaRPr kumimoji="0" lang="zh-CN" altLang="en-US"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18" name="矩形 17"/>
          <p:cNvSpPr/>
          <p:nvPr/>
        </p:nvSpPr>
        <p:spPr bwMode="auto">
          <a:xfrm>
            <a:off x="4710113" y="3838575"/>
            <a:ext cx="323850" cy="350838"/>
          </a:xfrm>
          <a:prstGeom prst="rect">
            <a:avLst/>
          </a:prstGeom>
          <a:solidFill>
            <a:schemeClr val="accent4">
              <a:lumMod val="60000"/>
              <a:lumOff val="40000"/>
            </a:schemeClr>
          </a:solidFill>
          <a:ln w="38100" cap="flat" cmpd="sng" algn="ctr">
            <a:noFill/>
            <a:prstDash val="solid"/>
            <a:round/>
            <a:headEnd type="none" w="med" len="med"/>
            <a:tailEnd type="none" w="med" len="me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mn-cs"/>
              </a:rPr>
              <a:t>X</a:t>
            </a:r>
            <a:r>
              <a:rPr kumimoji="0" lang="en-US" altLang="zh-CN"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rPr>
              <a:t>1</a:t>
            </a:r>
            <a:endParaRPr kumimoji="0" lang="zh-CN" altLang="en-US"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19" name="矩形 18"/>
          <p:cNvSpPr/>
          <p:nvPr/>
        </p:nvSpPr>
        <p:spPr bwMode="auto">
          <a:xfrm>
            <a:off x="5321300" y="3101975"/>
            <a:ext cx="285750" cy="350838"/>
          </a:xfrm>
          <a:prstGeom prst="rect">
            <a:avLst/>
          </a:prstGeom>
          <a:solidFill>
            <a:schemeClr val="accent4">
              <a:lumMod val="60000"/>
              <a:lumOff val="40000"/>
            </a:schemeClr>
          </a:solidFill>
          <a:ln w="38100" cap="flat" cmpd="sng" algn="ctr">
            <a:noFill/>
            <a:prstDash val="solid"/>
            <a:round/>
            <a:headEnd type="none" w="med" len="med"/>
            <a:tailEnd type="none" w="med" len="me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mn-cs"/>
              </a:rPr>
              <a:t>X</a:t>
            </a:r>
            <a:r>
              <a:rPr kumimoji="0" lang="en-US" altLang="zh-CN" sz="16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rPr>
              <a:t>1</a:t>
            </a:r>
            <a:endParaRPr kumimoji="0" lang="zh-CN" altLang="en-US" sz="16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225381" name="矩形 19"/>
          <p:cNvSpPr/>
          <p:nvPr/>
        </p:nvSpPr>
        <p:spPr>
          <a:xfrm>
            <a:off x="2867025" y="3103563"/>
            <a:ext cx="609600" cy="350837"/>
          </a:xfrm>
          <a:prstGeom prst="rect">
            <a:avLst/>
          </a:prstGeom>
          <a:solidFill>
            <a:srgbClr val="99CC00"/>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2</a:t>
            </a:r>
            <a:endParaRPr lang="zh-CN" altLang="en-US" sz="1800" b="0" baseline="-25000" dirty="0">
              <a:latin typeface="Times New Roman" panose="02020603050405020304" pitchFamily="18" charset="0"/>
            </a:endParaRPr>
          </a:p>
        </p:txBody>
      </p:sp>
      <p:sp>
        <p:nvSpPr>
          <p:cNvPr id="225382" name="矩形 20"/>
          <p:cNvSpPr/>
          <p:nvPr/>
        </p:nvSpPr>
        <p:spPr>
          <a:xfrm>
            <a:off x="3468688" y="3473450"/>
            <a:ext cx="614362" cy="350838"/>
          </a:xfrm>
          <a:prstGeom prst="rect">
            <a:avLst/>
          </a:prstGeom>
          <a:solidFill>
            <a:srgbClr val="99CC00"/>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2</a:t>
            </a:r>
            <a:endParaRPr lang="zh-CN" altLang="en-US" sz="1800" b="0" baseline="-25000" dirty="0">
              <a:latin typeface="Times New Roman" panose="02020603050405020304" pitchFamily="18" charset="0"/>
            </a:endParaRPr>
          </a:p>
        </p:txBody>
      </p:sp>
      <p:sp>
        <p:nvSpPr>
          <p:cNvPr id="225383" name="矩形 21"/>
          <p:cNvSpPr/>
          <p:nvPr/>
        </p:nvSpPr>
        <p:spPr>
          <a:xfrm>
            <a:off x="3476625" y="3840163"/>
            <a:ext cx="606425" cy="350837"/>
          </a:xfrm>
          <a:prstGeom prst="rect">
            <a:avLst/>
          </a:prstGeom>
          <a:solidFill>
            <a:srgbClr val="99CC00"/>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2</a:t>
            </a:r>
            <a:endParaRPr lang="zh-CN" altLang="en-US" sz="1800" b="0" baseline="-25000" dirty="0">
              <a:latin typeface="Times New Roman" panose="02020603050405020304" pitchFamily="18" charset="0"/>
            </a:endParaRPr>
          </a:p>
        </p:txBody>
      </p:sp>
      <p:sp>
        <p:nvSpPr>
          <p:cNvPr id="225384" name="矩形 22"/>
          <p:cNvSpPr/>
          <p:nvPr/>
        </p:nvSpPr>
        <p:spPr>
          <a:xfrm>
            <a:off x="4098925" y="4200525"/>
            <a:ext cx="601663" cy="350838"/>
          </a:xfrm>
          <a:prstGeom prst="rect">
            <a:avLst/>
          </a:prstGeom>
          <a:solidFill>
            <a:srgbClr val="99CC00"/>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2</a:t>
            </a:r>
            <a:endParaRPr lang="zh-CN" altLang="en-US" sz="1800" b="0" baseline="-25000" dirty="0">
              <a:latin typeface="Times New Roman" panose="02020603050405020304" pitchFamily="18" charset="0"/>
            </a:endParaRPr>
          </a:p>
        </p:txBody>
      </p:sp>
      <p:sp>
        <p:nvSpPr>
          <p:cNvPr id="225385" name="矩形 23"/>
          <p:cNvSpPr/>
          <p:nvPr/>
        </p:nvSpPr>
        <p:spPr>
          <a:xfrm>
            <a:off x="4714875" y="3101975"/>
            <a:ext cx="600075" cy="350838"/>
          </a:xfrm>
          <a:prstGeom prst="rect">
            <a:avLst/>
          </a:prstGeom>
          <a:solidFill>
            <a:srgbClr val="99CC00"/>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r>
              <a:rPr lang="en-US" altLang="zh-CN" sz="1600" b="0" dirty="0">
                <a:latin typeface="Times New Roman" panose="02020603050405020304" pitchFamily="18" charset="0"/>
              </a:rPr>
              <a:t>X</a:t>
            </a:r>
            <a:r>
              <a:rPr lang="en-US" altLang="zh-CN" sz="1600" b="0" baseline="-25000" dirty="0">
                <a:latin typeface="Times New Roman" panose="02020603050405020304" pitchFamily="18" charset="0"/>
              </a:rPr>
              <a:t>2</a:t>
            </a:r>
            <a:endParaRPr lang="zh-CN" altLang="en-US" sz="1600" b="0" baseline="-25000" dirty="0">
              <a:latin typeface="Times New Roman" panose="02020603050405020304" pitchFamily="18" charset="0"/>
            </a:endParaRPr>
          </a:p>
        </p:txBody>
      </p:sp>
      <p:sp>
        <p:nvSpPr>
          <p:cNvPr id="225386" name="矩形 24"/>
          <p:cNvSpPr/>
          <p:nvPr/>
        </p:nvSpPr>
        <p:spPr>
          <a:xfrm>
            <a:off x="5314950" y="3471863"/>
            <a:ext cx="593725" cy="350837"/>
          </a:xfrm>
          <a:prstGeom prst="rect">
            <a:avLst/>
          </a:prstGeom>
          <a:solidFill>
            <a:srgbClr val="99CC00"/>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2</a:t>
            </a:r>
            <a:endParaRPr lang="zh-CN" altLang="en-US" sz="1800" b="0" baseline="-25000" dirty="0">
              <a:latin typeface="Times New Roman" panose="02020603050405020304" pitchFamily="18" charset="0"/>
            </a:endParaRPr>
          </a:p>
        </p:txBody>
      </p:sp>
      <p:sp>
        <p:nvSpPr>
          <p:cNvPr id="225387" name="矩形 26"/>
          <p:cNvSpPr/>
          <p:nvPr/>
        </p:nvSpPr>
        <p:spPr>
          <a:xfrm>
            <a:off x="6502400" y="3108325"/>
            <a:ext cx="287338" cy="350838"/>
          </a:xfrm>
          <a:prstGeom prst="rect">
            <a:avLst/>
          </a:prstGeom>
          <a:solidFill>
            <a:srgbClr val="99CC00"/>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r>
              <a:rPr lang="en-US" altLang="zh-CN" sz="1600" b="0" dirty="0">
                <a:latin typeface="Times New Roman" panose="02020603050405020304" pitchFamily="18" charset="0"/>
              </a:rPr>
              <a:t>X</a:t>
            </a:r>
            <a:r>
              <a:rPr lang="en-US" altLang="zh-CN" sz="1600" b="0" baseline="-25000" dirty="0">
                <a:latin typeface="Times New Roman" panose="02020603050405020304" pitchFamily="18" charset="0"/>
              </a:rPr>
              <a:t>2</a:t>
            </a:r>
            <a:endParaRPr lang="zh-CN" altLang="en-US" sz="1600" b="0" baseline="-25000" dirty="0">
              <a:latin typeface="Times New Roman" panose="02020603050405020304" pitchFamily="18" charset="0"/>
            </a:endParaRPr>
          </a:p>
        </p:txBody>
      </p:sp>
      <p:sp>
        <p:nvSpPr>
          <p:cNvPr id="225388" name="矩形 27"/>
          <p:cNvSpPr/>
          <p:nvPr/>
        </p:nvSpPr>
        <p:spPr>
          <a:xfrm>
            <a:off x="4089400" y="3108325"/>
            <a:ext cx="625475" cy="352425"/>
          </a:xfrm>
          <a:prstGeom prst="rect">
            <a:avLst/>
          </a:prstGeom>
          <a:solidFill>
            <a:srgbClr val="CC99FF"/>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r>
              <a:rPr lang="en-US" altLang="zh-CN" sz="1600" b="0" dirty="0">
                <a:latin typeface="Times New Roman" panose="02020603050405020304" pitchFamily="18" charset="0"/>
              </a:rPr>
              <a:t>X</a:t>
            </a:r>
            <a:r>
              <a:rPr lang="en-US" altLang="zh-CN" sz="1600" b="0" baseline="-25000" dirty="0">
                <a:latin typeface="Times New Roman" panose="02020603050405020304" pitchFamily="18" charset="0"/>
              </a:rPr>
              <a:t>3</a:t>
            </a:r>
            <a:endParaRPr lang="zh-CN" altLang="en-US" sz="1600" b="0" baseline="-25000" dirty="0">
              <a:latin typeface="Times New Roman" panose="02020603050405020304" pitchFamily="18" charset="0"/>
            </a:endParaRPr>
          </a:p>
        </p:txBody>
      </p:sp>
      <p:sp>
        <p:nvSpPr>
          <p:cNvPr id="225389" name="矩形 28"/>
          <p:cNvSpPr/>
          <p:nvPr/>
        </p:nvSpPr>
        <p:spPr>
          <a:xfrm>
            <a:off x="4700588" y="3473450"/>
            <a:ext cx="635000" cy="350838"/>
          </a:xfrm>
          <a:prstGeom prst="rect">
            <a:avLst/>
          </a:prstGeom>
          <a:solidFill>
            <a:srgbClr val="CC99FF"/>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3</a:t>
            </a:r>
            <a:endParaRPr lang="zh-CN" altLang="en-US" sz="1800" b="0" baseline="-25000" dirty="0">
              <a:latin typeface="Times New Roman" panose="02020603050405020304" pitchFamily="18" charset="0"/>
            </a:endParaRPr>
          </a:p>
        </p:txBody>
      </p:sp>
      <p:sp>
        <p:nvSpPr>
          <p:cNvPr id="225390" name="矩形 29"/>
          <p:cNvSpPr/>
          <p:nvPr/>
        </p:nvSpPr>
        <p:spPr>
          <a:xfrm>
            <a:off x="5908675" y="3840163"/>
            <a:ext cx="608013" cy="350837"/>
          </a:xfrm>
          <a:prstGeom prst="rect">
            <a:avLst/>
          </a:prstGeom>
          <a:solidFill>
            <a:srgbClr val="CC99FF"/>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3</a:t>
            </a:r>
            <a:endParaRPr lang="zh-CN" altLang="en-US" sz="1800" b="0" baseline="-25000" dirty="0">
              <a:latin typeface="Times New Roman" panose="02020603050405020304" pitchFamily="18" charset="0"/>
            </a:endParaRPr>
          </a:p>
        </p:txBody>
      </p:sp>
      <p:sp>
        <p:nvSpPr>
          <p:cNvPr id="225391" name="矩形 30"/>
          <p:cNvSpPr/>
          <p:nvPr/>
        </p:nvSpPr>
        <p:spPr>
          <a:xfrm>
            <a:off x="5321300" y="4206875"/>
            <a:ext cx="606425" cy="350838"/>
          </a:xfrm>
          <a:prstGeom prst="rect">
            <a:avLst/>
          </a:prstGeom>
          <a:solidFill>
            <a:srgbClr val="CC99FF"/>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3</a:t>
            </a:r>
            <a:endParaRPr lang="zh-CN" altLang="en-US" sz="1800" b="0" baseline="-25000" dirty="0">
              <a:latin typeface="Times New Roman" panose="02020603050405020304" pitchFamily="18" charset="0"/>
            </a:endParaRPr>
          </a:p>
        </p:txBody>
      </p:sp>
      <p:sp>
        <p:nvSpPr>
          <p:cNvPr id="225392" name="矩形 31"/>
          <p:cNvSpPr/>
          <p:nvPr/>
        </p:nvSpPr>
        <p:spPr>
          <a:xfrm>
            <a:off x="5902325" y="3108325"/>
            <a:ext cx="582613" cy="352425"/>
          </a:xfrm>
          <a:prstGeom prst="rect">
            <a:avLst/>
          </a:prstGeom>
          <a:solidFill>
            <a:srgbClr val="CC99FF"/>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r>
              <a:rPr lang="en-US" altLang="zh-CN" sz="1600" b="0" dirty="0">
                <a:latin typeface="Times New Roman" panose="02020603050405020304" pitchFamily="18" charset="0"/>
              </a:rPr>
              <a:t>X</a:t>
            </a:r>
            <a:r>
              <a:rPr lang="en-US" altLang="zh-CN" sz="1600" b="0" baseline="-25000" dirty="0">
                <a:latin typeface="Times New Roman" panose="02020603050405020304" pitchFamily="18" charset="0"/>
              </a:rPr>
              <a:t>3</a:t>
            </a:r>
            <a:endParaRPr lang="zh-CN" altLang="en-US" sz="1600" b="0" baseline="-25000" dirty="0">
              <a:latin typeface="Times New Roman" panose="02020603050405020304" pitchFamily="18" charset="0"/>
            </a:endParaRPr>
          </a:p>
        </p:txBody>
      </p:sp>
      <p:sp>
        <p:nvSpPr>
          <p:cNvPr id="225393" name="矩形 32"/>
          <p:cNvSpPr/>
          <p:nvPr/>
        </p:nvSpPr>
        <p:spPr>
          <a:xfrm>
            <a:off x="6484938" y="3473450"/>
            <a:ext cx="603250" cy="350838"/>
          </a:xfrm>
          <a:prstGeom prst="rect">
            <a:avLst/>
          </a:prstGeom>
          <a:solidFill>
            <a:srgbClr val="CC99FF"/>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3</a:t>
            </a:r>
            <a:endParaRPr lang="zh-CN" altLang="en-US" sz="1800" b="0" baseline="-25000" dirty="0">
              <a:latin typeface="Times New Roman" panose="02020603050405020304" pitchFamily="18" charset="0"/>
            </a:endParaRPr>
          </a:p>
        </p:txBody>
      </p:sp>
      <p:sp>
        <p:nvSpPr>
          <p:cNvPr id="225394" name="矩形 36"/>
          <p:cNvSpPr/>
          <p:nvPr/>
        </p:nvSpPr>
        <p:spPr>
          <a:xfrm>
            <a:off x="5908675" y="3838575"/>
            <a:ext cx="288925" cy="350838"/>
          </a:xfrm>
          <a:prstGeom prst="rect">
            <a:avLst/>
          </a:prstGeom>
          <a:solidFill>
            <a:srgbClr val="99CC00"/>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2</a:t>
            </a:r>
            <a:endParaRPr lang="zh-CN" altLang="en-US" sz="1800" b="0" baseline="-25000" dirty="0">
              <a:latin typeface="Times New Roman" panose="02020603050405020304" pitchFamily="18" charset="0"/>
            </a:endParaRPr>
          </a:p>
        </p:txBody>
      </p:sp>
      <p:sp>
        <p:nvSpPr>
          <p:cNvPr id="225395" name="Rectangle 3"/>
          <p:cNvSpPr txBox="1"/>
          <p:nvPr/>
        </p:nvSpPr>
        <p:spPr>
          <a:xfrm>
            <a:off x="469900" y="1022350"/>
            <a:ext cx="8820150" cy="963613"/>
          </a:xfrm>
          <a:prstGeom prst="rect">
            <a:avLst/>
          </a:prstGeom>
          <a:noFill/>
          <a:ln w="9525">
            <a:noFill/>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342900" lvl="0" indent="-342900"/>
            <a:r>
              <a:rPr lang="zh-CN" altLang="en-US" sz="2400" dirty="0"/>
              <a:t>引起非线性流水线流水段冲突的启动距离称为</a:t>
            </a:r>
            <a:r>
              <a:rPr lang="zh-CN" altLang="en-US" sz="2400" dirty="0">
                <a:solidFill>
                  <a:srgbClr val="FF0000"/>
                </a:solidFill>
              </a:rPr>
              <a:t>禁止启动距离</a:t>
            </a:r>
            <a:r>
              <a:rPr lang="zh-CN" altLang="en-US" sz="2400" dirty="0"/>
              <a:t>。</a:t>
            </a:r>
            <a:endParaRPr lang="zh-CN" altLang="en-US" sz="2400" dirty="0"/>
          </a:p>
          <a:p>
            <a:pPr marL="342900" lvl="0" indent="-342900"/>
            <a:r>
              <a:rPr lang="zh-CN" altLang="en-US" sz="2400" dirty="0"/>
              <a:t>如下例中启动距离</a:t>
            </a:r>
            <a:r>
              <a:rPr lang="en-US" altLang="zh-CN" sz="2400" dirty="0">
                <a:solidFill>
                  <a:schemeClr val="hlink"/>
                </a:solidFill>
              </a:rPr>
              <a:t>2</a:t>
            </a:r>
            <a:r>
              <a:rPr lang="zh-CN" altLang="en-US" sz="2400" dirty="0"/>
              <a:t>是禁止启动距离</a:t>
            </a:r>
            <a:endParaRPr lang="zh-CN" altLang="en-US" sz="2400" dirty="0"/>
          </a:p>
        </p:txBody>
      </p:sp>
      <p:sp>
        <p:nvSpPr>
          <p:cNvPr id="225396" name="矩形 30"/>
          <p:cNvSpPr/>
          <p:nvPr/>
        </p:nvSpPr>
        <p:spPr>
          <a:xfrm>
            <a:off x="5038725" y="3830638"/>
            <a:ext cx="285750" cy="352425"/>
          </a:xfrm>
          <a:prstGeom prst="rect">
            <a:avLst/>
          </a:prstGeom>
          <a:solidFill>
            <a:srgbClr val="CC99FF"/>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3</a:t>
            </a:r>
            <a:endParaRPr lang="zh-CN" altLang="en-US" sz="1800" b="0" baseline="-25000" dirty="0">
              <a:latin typeface="Times New Roman" panose="02020603050405020304" pitchFamily="18" charset="0"/>
            </a:endParaRPr>
          </a:p>
        </p:txBody>
      </p:sp>
      <p:sp>
        <p:nvSpPr>
          <p:cNvPr id="225397" name="矩形 32"/>
          <p:cNvSpPr/>
          <p:nvPr/>
        </p:nvSpPr>
        <p:spPr>
          <a:xfrm>
            <a:off x="7075488" y="3836988"/>
            <a:ext cx="312737" cy="350837"/>
          </a:xfrm>
          <a:prstGeom prst="rect">
            <a:avLst/>
          </a:prstGeom>
          <a:solidFill>
            <a:srgbClr val="CC99FF"/>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3</a:t>
            </a:r>
            <a:endParaRPr lang="zh-CN" altLang="en-US" sz="1800" b="0" baseline="-25000" dirty="0">
              <a:latin typeface="Times New Roman" panose="02020603050405020304" pitchFamily="18" charset="0"/>
            </a:endParaRPr>
          </a:p>
        </p:txBody>
      </p:sp>
      <p:sp>
        <p:nvSpPr>
          <p:cNvPr id="225398" name="矩形 32"/>
          <p:cNvSpPr/>
          <p:nvPr/>
        </p:nvSpPr>
        <p:spPr>
          <a:xfrm>
            <a:off x="7666038" y="3101975"/>
            <a:ext cx="304800" cy="350838"/>
          </a:xfrm>
          <a:prstGeom prst="rect">
            <a:avLst/>
          </a:prstGeom>
          <a:solidFill>
            <a:srgbClr val="CC99FF"/>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3</a:t>
            </a:r>
            <a:endParaRPr lang="zh-CN" altLang="en-US" sz="1800" b="0" baseline="-25000" dirty="0">
              <a:latin typeface="Times New Roman" panose="02020603050405020304" pitchFamily="18" charset="0"/>
            </a:endParaRPr>
          </a:p>
        </p:txBody>
      </p:sp>
      <p:sp>
        <p:nvSpPr>
          <p:cNvPr id="225399" name="矩形 35"/>
          <p:cNvSpPr/>
          <p:nvPr/>
        </p:nvSpPr>
        <p:spPr>
          <a:xfrm>
            <a:off x="5607050" y="3101975"/>
            <a:ext cx="323850" cy="350838"/>
          </a:xfrm>
          <a:prstGeom prst="rect">
            <a:avLst/>
          </a:prstGeom>
          <a:solidFill>
            <a:srgbClr val="3366FF"/>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4</a:t>
            </a:r>
            <a:endParaRPr lang="zh-CN" altLang="en-US" sz="1800" b="0" baseline="-25000" dirty="0">
              <a:latin typeface="Times New Roman" panose="02020603050405020304" pitchFamily="18" charset="0"/>
            </a:endParaRPr>
          </a:p>
        </p:txBody>
      </p:sp>
      <p:sp>
        <p:nvSpPr>
          <p:cNvPr id="225400" name="矩形 35"/>
          <p:cNvSpPr/>
          <p:nvPr/>
        </p:nvSpPr>
        <p:spPr>
          <a:xfrm>
            <a:off x="5895975" y="3471863"/>
            <a:ext cx="606425" cy="350837"/>
          </a:xfrm>
          <a:prstGeom prst="rect">
            <a:avLst/>
          </a:prstGeom>
          <a:solidFill>
            <a:srgbClr val="3366FF"/>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4</a:t>
            </a:r>
            <a:endParaRPr lang="zh-CN" altLang="en-US" sz="1800" b="0" baseline="-25000" dirty="0">
              <a:latin typeface="Times New Roman" panose="02020603050405020304" pitchFamily="18" charset="0"/>
            </a:endParaRPr>
          </a:p>
        </p:txBody>
      </p:sp>
      <p:sp>
        <p:nvSpPr>
          <p:cNvPr id="225401" name="矩形 36"/>
          <p:cNvSpPr/>
          <p:nvPr/>
        </p:nvSpPr>
        <p:spPr>
          <a:xfrm>
            <a:off x="6199188" y="3830638"/>
            <a:ext cx="315912" cy="350837"/>
          </a:xfrm>
          <a:prstGeom prst="rect">
            <a:avLst/>
          </a:prstGeom>
          <a:solidFill>
            <a:srgbClr val="3366FF"/>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4</a:t>
            </a:r>
            <a:endParaRPr lang="zh-CN" altLang="en-US" sz="1800" b="0" baseline="-25000" dirty="0">
              <a:latin typeface="Times New Roman" panose="02020603050405020304" pitchFamily="18" charset="0"/>
            </a:endParaRPr>
          </a:p>
        </p:txBody>
      </p:sp>
      <p:sp>
        <p:nvSpPr>
          <p:cNvPr id="225402" name="矩形 37"/>
          <p:cNvSpPr/>
          <p:nvPr/>
        </p:nvSpPr>
        <p:spPr>
          <a:xfrm>
            <a:off x="6478588" y="4198938"/>
            <a:ext cx="606425" cy="350837"/>
          </a:xfrm>
          <a:prstGeom prst="rect">
            <a:avLst/>
          </a:prstGeom>
          <a:solidFill>
            <a:srgbClr val="3366FF"/>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4</a:t>
            </a:r>
            <a:endParaRPr lang="zh-CN" altLang="en-US" sz="1800" b="0" baseline="-25000" dirty="0">
              <a:latin typeface="Times New Roman" panose="02020603050405020304" pitchFamily="18" charset="0"/>
            </a:endParaRPr>
          </a:p>
        </p:txBody>
      </p:sp>
      <p:sp>
        <p:nvSpPr>
          <p:cNvPr id="225403" name="矩形 38"/>
          <p:cNvSpPr/>
          <p:nvPr/>
        </p:nvSpPr>
        <p:spPr>
          <a:xfrm>
            <a:off x="7072313" y="3101975"/>
            <a:ext cx="606425" cy="350838"/>
          </a:xfrm>
          <a:prstGeom prst="rect">
            <a:avLst/>
          </a:prstGeom>
          <a:solidFill>
            <a:srgbClr val="3366FF"/>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4</a:t>
            </a:r>
            <a:endParaRPr lang="zh-CN" altLang="en-US" sz="1800" b="0" baseline="-25000" dirty="0">
              <a:latin typeface="Times New Roman" panose="02020603050405020304" pitchFamily="18" charset="0"/>
            </a:endParaRPr>
          </a:p>
        </p:txBody>
      </p:sp>
      <p:sp>
        <p:nvSpPr>
          <p:cNvPr id="225404" name="矩形 39"/>
          <p:cNvSpPr/>
          <p:nvPr/>
        </p:nvSpPr>
        <p:spPr>
          <a:xfrm>
            <a:off x="7664450" y="3471863"/>
            <a:ext cx="606425" cy="350837"/>
          </a:xfrm>
          <a:prstGeom prst="rect">
            <a:avLst/>
          </a:prstGeom>
          <a:solidFill>
            <a:srgbClr val="3366FF"/>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4</a:t>
            </a:r>
            <a:endParaRPr lang="zh-CN" altLang="en-US" sz="1800" b="0" baseline="-25000" dirty="0">
              <a:latin typeface="Times New Roman" panose="02020603050405020304" pitchFamily="18" charset="0"/>
            </a:endParaRPr>
          </a:p>
        </p:txBody>
      </p:sp>
      <p:sp>
        <p:nvSpPr>
          <p:cNvPr id="225405" name="矩形 41"/>
          <p:cNvSpPr/>
          <p:nvPr/>
        </p:nvSpPr>
        <p:spPr>
          <a:xfrm>
            <a:off x="6789738" y="3098800"/>
            <a:ext cx="292100" cy="360363"/>
          </a:xfrm>
          <a:prstGeom prst="rect">
            <a:avLst/>
          </a:prstGeom>
          <a:solidFill>
            <a:srgbClr val="00CC99"/>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5</a:t>
            </a:r>
            <a:endParaRPr lang="zh-CN" altLang="en-US" sz="1800" b="0" baseline="-25000" dirty="0">
              <a:latin typeface="Times New Roman" panose="02020603050405020304" pitchFamily="18" charset="0"/>
            </a:endParaRPr>
          </a:p>
        </p:txBody>
      </p:sp>
      <p:sp>
        <p:nvSpPr>
          <p:cNvPr id="225406" name="矩形 42"/>
          <p:cNvSpPr/>
          <p:nvPr/>
        </p:nvSpPr>
        <p:spPr>
          <a:xfrm>
            <a:off x="7970838" y="3087688"/>
            <a:ext cx="292100" cy="361950"/>
          </a:xfrm>
          <a:prstGeom prst="rect">
            <a:avLst/>
          </a:prstGeom>
          <a:solidFill>
            <a:srgbClr val="CCCC00"/>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6</a:t>
            </a:r>
            <a:endParaRPr lang="zh-CN" altLang="en-US" sz="1800" b="0" baseline="-25000" dirty="0">
              <a:latin typeface="Times New Roman" panose="02020603050405020304" pitchFamily="18" charset="0"/>
            </a:endParaRPr>
          </a:p>
        </p:txBody>
      </p:sp>
      <p:sp>
        <p:nvSpPr>
          <p:cNvPr id="225407" name="矩形 43"/>
          <p:cNvSpPr/>
          <p:nvPr/>
        </p:nvSpPr>
        <p:spPr>
          <a:xfrm>
            <a:off x="7089775" y="3463925"/>
            <a:ext cx="592138" cy="360363"/>
          </a:xfrm>
          <a:prstGeom prst="rect">
            <a:avLst/>
          </a:prstGeom>
          <a:solidFill>
            <a:srgbClr val="00CC99"/>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5</a:t>
            </a:r>
            <a:endParaRPr lang="zh-CN" altLang="en-US" sz="1800" b="0" baseline="-25000" dirty="0">
              <a:latin typeface="Times New Roman" panose="02020603050405020304" pitchFamily="18" charset="0"/>
            </a:endParaRPr>
          </a:p>
        </p:txBody>
      </p:sp>
      <p:sp>
        <p:nvSpPr>
          <p:cNvPr id="225408" name="矩形 44"/>
          <p:cNvSpPr/>
          <p:nvPr/>
        </p:nvSpPr>
        <p:spPr>
          <a:xfrm>
            <a:off x="7389813" y="3829050"/>
            <a:ext cx="285750" cy="360363"/>
          </a:xfrm>
          <a:prstGeom prst="rect">
            <a:avLst/>
          </a:prstGeom>
          <a:solidFill>
            <a:srgbClr val="00CC99"/>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5</a:t>
            </a:r>
            <a:endParaRPr lang="zh-CN" altLang="en-US" sz="1800" b="0" baseline="-25000" dirty="0">
              <a:latin typeface="Times New Roman" panose="02020603050405020304" pitchFamily="18" charset="0"/>
            </a:endParaRPr>
          </a:p>
        </p:txBody>
      </p:sp>
      <p:sp>
        <p:nvSpPr>
          <p:cNvPr id="225409" name="矩形 45"/>
          <p:cNvSpPr/>
          <p:nvPr/>
        </p:nvSpPr>
        <p:spPr>
          <a:xfrm>
            <a:off x="7672388" y="4186238"/>
            <a:ext cx="590550" cy="360362"/>
          </a:xfrm>
          <a:prstGeom prst="rect">
            <a:avLst/>
          </a:prstGeom>
          <a:solidFill>
            <a:srgbClr val="00CC99"/>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5</a:t>
            </a:r>
            <a:endParaRPr lang="zh-CN" altLang="en-US" sz="1800" b="0" baseline="-25000" dirty="0">
              <a:latin typeface="Times New Roman" panose="02020603050405020304" pitchFamily="18" charset="0"/>
            </a:endParaRPr>
          </a:p>
        </p:txBody>
      </p:sp>
      <p:sp>
        <p:nvSpPr>
          <p:cNvPr id="225410" name="文本框 46"/>
          <p:cNvSpPr txBox="1"/>
          <p:nvPr/>
        </p:nvSpPr>
        <p:spPr>
          <a:xfrm>
            <a:off x="1027113" y="2209800"/>
            <a:ext cx="4822825" cy="46196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spcBef>
                <a:spcPct val="0"/>
              </a:spcBef>
              <a:buClrTx/>
              <a:buFontTx/>
              <a:buNone/>
            </a:pPr>
            <a:r>
              <a:rPr lang="zh-CN" altLang="en-US" sz="2400" dirty="0">
                <a:solidFill>
                  <a:srgbClr val="FF0000"/>
                </a:solidFill>
                <a:latin typeface="Times New Roman" panose="02020603050405020304" pitchFamily="18" charset="0"/>
              </a:rPr>
              <a:t>第</a:t>
            </a:r>
            <a:r>
              <a:rPr lang="en-US" altLang="zh-CN" sz="2400" dirty="0">
                <a:solidFill>
                  <a:srgbClr val="FF0000"/>
                </a:solidFill>
                <a:latin typeface="Times New Roman" panose="02020603050405020304" pitchFamily="18" charset="0"/>
              </a:rPr>
              <a:t>11</a:t>
            </a:r>
            <a:r>
              <a:rPr lang="zh-CN" altLang="en-US" sz="2400" dirty="0">
                <a:solidFill>
                  <a:srgbClr val="FF0000"/>
                </a:solidFill>
                <a:latin typeface="Times New Roman" panose="02020603050405020304" pitchFamily="18" charset="0"/>
              </a:rPr>
              <a:t>拍新任务</a:t>
            </a:r>
            <a:r>
              <a:rPr lang="en-US" altLang="zh-CN" sz="2400" dirty="0">
                <a:solidFill>
                  <a:srgbClr val="FF0000"/>
                </a:solidFill>
                <a:latin typeface="Times New Roman" panose="02020603050405020304" pitchFamily="18" charset="0"/>
              </a:rPr>
              <a:t>X</a:t>
            </a:r>
            <a:r>
              <a:rPr lang="en-US" altLang="zh-CN" sz="2400" baseline="-25000" dirty="0">
                <a:solidFill>
                  <a:srgbClr val="FF0000"/>
                </a:solidFill>
                <a:latin typeface="Times New Roman" panose="02020603050405020304" pitchFamily="18" charset="0"/>
              </a:rPr>
              <a:t>6</a:t>
            </a:r>
            <a:r>
              <a:rPr lang="zh-CN" altLang="en-US" sz="2400" dirty="0">
                <a:solidFill>
                  <a:srgbClr val="FF0000"/>
                </a:solidFill>
                <a:latin typeface="Times New Roman" panose="02020603050405020304" pitchFamily="18" charset="0"/>
              </a:rPr>
              <a:t>进入流水，有冲突</a:t>
            </a:r>
            <a:endParaRPr lang="zh-CN" altLang="en-US" sz="2400" dirty="0">
              <a:solidFill>
                <a:srgbClr val="FF0000"/>
              </a:solidFill>
              <a:latin typeface="Times New Roman" panose="02020603050405020304" pitchFamily="18" charset="0"/>
            </a:endParaRPr>
          </a:p>
        </p:txBody>
      </p:sp>
    </p:spTree>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7650" name="Rectangle 2"/>
          <p:cNvSpPr>
            <a:spLocks noGrp="1"/>
          </p:cNvSpPr>
          <p:nvPr>
            <p:ph type="title"/>
          </p:nvPr>
        </p:nvSpPr>
        <p:spPr/>
        <p:txBody>
          <a:bodyPr vert="horz" wrap="square" lIns="91440" tIns="45720" rIns="91440" bIns="45720" anchor="ctr" anchorCtr="0"/>
          <a:p>
            <a:pPr eaLnBrk="1" hangingPunct="1"/>
            <a:r>
              <a:rPr lang="en-US" altLang="zh-CN" dirty="0">
                <a:latin typeface="Times New Roman" panose="02020603050405020304" pitchFamily="18" charset="0"/>
                <a:cs typeface="Times New Roman" panose="02020603050405020304" pitchFamily="18" charset="0"/>
              </a:rPr>
              <a:t>5.1.1 </a:t>
            </a:r>
            <a:r>
              <a:rPr lang="zh-CN" altLang="en-US" dirty="0">
                <a:latin typeface="Times New Roman" panose="02020603050405020304" pitchFamily="18" charset="0"/>
              </a:rPr>
              <a:t>重叠原理</a:t>
            </a:r>
            <a:r>
              <a:rPr lang="zh-CN" altLang="en-US" dirty="0"/>
              <a:t> </a:t>
            </a:r>
            <a:endParaRPr lang="zh-CN" altLang="en-US" dirty="0"/>
          </a:p>
        </p:txBody>
      </p:sp>
      <p:sp>
        <p:nvSpPr>
          <p:cNvPr id="28676" name="Rectangle 3"/>
          <p:cNvSpPr>
            <a:spLocks noGrp="1" noChangeArrowheads="1"/>
          </p:cNvSpPr>
          <p:nvPr>
            <p:ph idx="1" hasCustomPrompt="1"/>
          </p:nvPr>
        </p:nvSpPr>
        <p:spPr>
          <a:xfrm>
            <a:off x="469900" y="1022350"/>
            <a:ext cx="8556625" cy="1139825"/>
          </a:xfrm>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defRPr/>
            </a:pPr>
            <a:r>
              <a:rPr kumimoji="0" lang="zh-CN" altLang="en-US" sz="2800" b="1"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2" charset="-122"/>
                <a:cs typeface="+mn-cs"/>
              </a:rPr>
              <a:t>实现指令重叠解释必须在计算机组成上满足以下要求：</a:t>
            </a:r>
            <a:endParaRPr kumimoji="0" lang="en-US" altLang="zh-CN" sz="2800" b="1"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2" charset="-122"/>
              <a:cs typeface="+mn-cs"/>
            </a:endParaRPr>
          </a:p>
          <a:p>
            <a:pPr marL="342900" marR="0" lvl="0" indent="-3429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v"/>
              <a:defRPr/>
            </a:pPr>
            <a:r>
              <a:rPr kumimoji="0" lang="zh-CN" altLang="en-US" sz="2800" b="1"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2" charset="-122"/>
                <a:cs typeface="+mn-cs"/>
              </a:rPr>
              <a:t>（</a:t>
            </a:r>
            <a:r>
              <a:rPr kumimoji="0" lang="en-US" altLang="zh-CN" sz="2800" b="1"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2" charset="-122"/>
                <a:cs typeface="+mn-cs"/>
              </a:rPr>
              <a:t>1</a:t>
            </a:r>
            <a:r>
              <a:rPr kumimoji="0" lang="zh-CN" altLang="en-US" sz="2800" b="1"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2" charset="-122"/>
                <a:cs typeface="+mn-cs"/>
              </a:rPr>
              <a:t>）解决访主存冲突</a:t>
            </a:r>
            <a:endParaRPr kumimoji="0" lang="en-US" altLang="zh-CN" sz="2800" b="1"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2" charset="-122"/>
              <a:cs typeface="+mn-cs"/>
            </a:endParaRPr>
          </a:p>
        </p:txBody>
      </p:sp>
      <p:grpSp>
        <p:nvGrpSpPr>
          <p:cNvPr id="27652" name="Group 12"/>
          <p:cNvGrpSpPr/>
          <p:nvPr/>
        </p:nvGrpSpPr>
        <p:grpSpPr>
          <a:xfrm>
            <a:off x="1417638" y="2317750"/>
            <a:ext cx="4038600" cy="685800"/>
            <a:chOff x="432" y="2304"/>
            <a:chExt cx="2544" cy="432"/>
          </a:xfrm>
        </p:grpSpPr>
        <p:sp>
          <p:nvSpPr>
            <p:cNvPr id="27666" name="Rectangle 13"/>
            <p:cNvSpPr/>
            <p:nvPr/>
          </p:nvSpPr>
          <p:spPr>
            <a:xfrm>
              <a:off x="432" y="2304"/>
              <a:ext cx="816" cy="432"/>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fontAlgn="ctr" hangingPunct="1">
                <a:spcBef>
                  <a:spcPct val="0"/>
                </a:spcBef>
                <a:buClrTx/>
                <a:buFontTx/>
                <a:buNone/>
              </a:pPr>
              <a:r>
                <a:rPr lang="zh-CN" altLang="en-US" sz="2400" b="0" dirty="0">
                  <a:solidFill>
                    <a:srgbClr val="FFFFFF"/>
                  </a:solidFill>
                  <a:latin typeface="Tahoma" panose="020B0604030504040204" pitchFamily="34" charset="0"/>
                  <a:ea typeface="宋体" panose="02010600030101010101" pitchFamily="2" charset="-122"/>
                </a:rPr>
                <a:t>取指令</a:t>
              </a:r>
              <a:r>
                <a:rPr lang="en-US" altLang="zh-CN" sz="2400" b="0" baseline="-25000" dirty="0">
                  <a:solidFill>
                    <a:srgbClr val="FFFFFF"/>
                  </a:solidFill>
                  <a:latin typeface="Tahoma" panose="020B0604030504040204" pitchFamily="34" charset="0"/>
                  <a:ea typeface="宋体" panose="02010600030101010101" pitchFamily="2" charset="-122"/>
                </a:rPr>
                <a:t>k</a:t>
              </a:r>
              <a:endParaRPr lang="en-US" altLang="zh-CN" sz="2400" b="0" baseline="-25000" dirty="0">
                <a:solidFill>
                  <a:srgbClr val="FFFFFF"/>
                </a:solidFill>
                <a:latin typeface="Tahoma" panose="020B0604030504040204" pitchFamily="34" charset="0"/>
                <a:ea typeface="宋体" panose="02010600030101010101" pitchFamily="2" charset="-122"/>
              </a:endParaRPr>
            </a:p>
          </p:txBody>
        </p:sp>
        <p:sp>
          <p:nvSpPr>
            <p:cNvPr id="27667" name="Rectangle 14"/>
            <p:cNvSpPr/>
            <p:nvPr/>
          </p:nvSpPr>
          <p:spPr>
            <a:xfrm>
              <a:off x="2112" y="2304"/>
              <a:ext cx="864" cy="432"/>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fontAlgn="ctr" hangingPunct="1">
                <a:spcBef>
                  <a:spcPct val="0"/>
                </a:spcBef>
                <a:buClrTx/>
                <a:buFontTx/>
                <a:buNone/>
              </a:pPr>
              <a:r>
                <a:rPr lang="zh-CN" altLang="en-US" sz="2400" b="0" dirty="0">
                  <a:solidFill>
                    <a:srgbClr val="FFFFFF"/>
                  </a:solidFill>
                  <a:latin typeface="Tahoma" panose="020B0604030504040204" pitchFamily="34" charset="0"/>
                  <a:ea typeface="宋体" panose="02010600030101010101" pitchFamily="2" charset="-122"/>
                </a:rPr>
                <a:t>执行</a:t>
              </a:r>
              <a:r>
                <a:rPr lang="en-US" altLang="zh-CN" sz="2400" b="0" baseline="-25000" dirty="0">
                  <a:solidFill>
                    <a:srgbClr val="FFFFFF"/>
                  </a:solidFill>
                  <a:latin typeface="Tahoma" panose="020B0604030504040204" pitchFamily="34" charset="0"/>
                  <a:ea typeface="宋体" panose="02010600030101010101" pitchFamily="2" charset="-122"/>
                </a:rPr>
                <a:t>k</a:t>
              </a:r>
              <a:endParaRPr lang="en-US" altLang="zh-CN" sz="2400" b="0" baseline="-25000" dirty="0">
                <a:solidFill>
                  <a:srgbClr val="FFFFFF"/>
                </a:solidFill>
                <a:latin typeface="Tahoma" panose="020B0604030504040204" pitchFamily="34" charset="0"/>
                <a:ea typeface="宋体" panose="02010600030101010101" pitchFamily="2" charset="-122"/>
              </a:endParaRPr>
            </a:p>
          </p:txBody>
        </p:sp>
        <p:sp>
          <p:nvSpPr>
            <p:cNvPr id="27668" name="Rectangle 15"/>
            <p:cNvSpPr/>
            <p:nvPr/>
          </p:nvSpPr>
          <p:spPr>
            <a:xfrm>
              <a:off x="1248" y="2304"/>
              <a:ext cx="864" cy="432"/>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fontAlgn="ctr" hangingPunct="1">
                <a:spcBef>
                  <a:spcPct val="0"/>
                </a:spcBef>
                <a:buClrTx/>
                <a:buFontTx/>
                <a:buNone/>
              </a:pPr>
              <a:r>
                <a:rPr lang="zh-CN" altLang="en-US" sz="2400" b="0" dirty="0">
                  <a:solidFill>
                    <a:srgbClr val="FFFFFF"/>
                  </a:solidFill>
                  <a:latin typeface="Tahoma" panose="020B0604030504040204" pitchFamily="34" charset="0"/>
                  <a:ea typeface="宋体" panose="02010600030101010101" pitchFamily="2" charset="-122"/>
                </a:rPr>
                <a:t>分析</a:t>
              </a:r>
              <a:r>
                <a:rPr lang="en-US" altLang="zh-CN" sz="2400" b="0" baseline="-25000" dirty="0">
                  <a:solidFill>
                    <a:srgbClr val="FFFFFF"/>
                  </a:solidFill>
                  <a:latin typeface="Tahoma" panose="020B0604030504040204" pitchFamily="34" charset="0"/>
                  <a:ea typeface="宋体" panose="02010600030101010101" pitchFamily="2" charset="-122"/>
                </a:rPr>
                <a:t>k</a:t>
              </a:r>
              <a:endParaRPr lang="en-US" altLang="zh-CN" sz="2400" b="0" baseline="-25000" dirty="0">
                <a:solidFill>
                  <a:srgbClr val="FFFFFF"/>
                </a:solidFill>
                <a:latin typeface="Tahoma" panose="020B0604030504040204" pitchFamily="34" charset="0"/>
                <a:ea typeface="宋体" panose="02010600030101010101" pitchFamily="2" charset="-122"/>
              </a:endParaRPr>
            </a:p>
          </p:txBody>
        </p:sp>
      </p:grpSp>
      <p:grpSp>
        <p:nvGrpSpPr>
          <p:cNvPr id="27653" name="Group 16"/>
          <p:cNvGrpSpPr/>
          <p:nvPr/>
        </p:nvGrpSpPr>
        <p:grpSpPr>
          <a:xfrm>
            <a:off x="2713038" y="3155950"/>
            <a:ext cx="4038600" cy="685800"/>
            <a:chOff x="1008" y="1296"/>
            <a:chExt cx="2544" cy="432"/>
          </a:xfrm>
        </p:grpSpPr>
        <p:sp>
          <p:nvSpPr>
            <p:cNvPr id="27663" name="Rectangle 17"/>
            <p:cNvSpPr/>
            <p:nvPr/>
          </p:nvSpPr>
          <p:spPr>
            <a:xfrm>
              <a:off x="1008" y="1296"/>
              <a:ext cx="816" cy="432"/>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fontAlgn="ctr" hangingPunct="1">
                <a:spcBef>
                  <a:spcPct val="0"/>
                </a:spcBef>
                <a:buClrTx/>
                <a:buFontTx/>
                <a:buNone/>
              </a:pPr>
              <a:r>
                <a:rPr lang="zh-CN" altLang="en-US" sz="2400" b="0" dirty="0">
                  <a:solidFill>
                    <a:srgbClr val="FFFFFF"/>
                  </a:solidFill>
                  <a:latin typeface="Tahoma" panose="020B0604030504040204" pitchFamily="34" charset="0"/>
                  <a:ea typeface="宋体" panose="02010600030101010101" pitchFamily="2" charset="-122"/>
                </a:rPr>
                <a:t>取指令</a:t>
              </a:r>
              <a:r>
                <a:rPr lang="en-US" altLang="zh-CN" sz="2400" b="0" baseline="-25000" dirty="0">
                  <a:solidFill>
                    <a:srgbClr val="FFFFFF"/>
                  </a:solidFill>
                  <a:latin typeface="Tahoma" panose="020B0604030504040204" pitchFamily="34" charset="0"/>
                  <a:ea typeface="宋体" panose="02010600030101010101" pitchFamily="2" charset="-122"/>
                </a:rPr>
                <a:t>k+1</a:t>
              </a:r>
              <a:endParaRPr lang="en-US" altLang="zh-CN" sz="2400" b="0" baseline="-25000" dirty="0">
                <a:solidFill>
                  <a:srgbClr val="FFFFFF"/>
                </a:solidFill>
                <a:latin typeface="Tahoma" panose="020B0604030504040204" pitchFamily="34" charset="0"/>
                <a:ea typeface="宋体" panose="02010600030101010101" pitchFamily="2" charset="-122"/>
              </a:endParaRPr>
            </a:p>
          </p:txBody>
        </p:sp>
        <p:sp>
          <p:nvSpPr>
            <p:cNvPr id="27664" name="Rectangle 18"/>
            <p:cNvSpPr/>
            <p:nvPr/>
          </p:nvSpPr>
          <p:spPr>
            <a:xfrm>
              <a:off x="2688" y="1296"/>
              <a:ext cx="864" cy="432"/>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fontAlgn="ctr" hangingPunct="1">
                <a:spcBef>
                  <a:spcPct val="0"/>
                </a:spcBef>
                <a:buClrTx/>
                <a:buFontTx/>
                <a:buNone/>
              </a:pPr>
              <a:r>
                <a:rPr lang="zh-CN" altLang="en-US" sz="2400" b="0" dirty="0">
                  <a:solidFill>
                    <a:srgbClr val="FFFFFF"/>
                  </a:solidFill>
                  <a:latin typeface="Tahoma" panose="020B0604030504040204" pitchFamily="34" charset="0"/>
                  <a:ea typeface="宋体" panose="02010600030101010101" pitchFamily="2" charset="-122"/>
                </a:rPr>
                <a:t>执行</a:t>
              </a:r>
              <a:r>
                <a:rPr lang="en-US" altLang="zh-CN" sz="2400" b="0" baseline="-25000" dirty="0">
                  <a:solidFill>
                    <a:srgbClr val="FFFFFF"/>
                  </a:solidFill>
                  <a:latin typeface="Tahoma" panose="020B0604030504040204" pitchFamily="34" charset="0"/>
                  <a:ea typeface="宋体" panose="02010600030101010101" pitchFamily="2" charset="-122"/>
                </a:rPr>
                <a:t>k+1</a:t>
              </a:r>
              <a:endParaRPr lang="en-US" altLang="zh-CN" sz="2400" b="0" baseline="-25000" dirty="0">
                <a:solidFill>
                  <a:srgbClr val="FFFFFF"/>
                </a:solidFill>
                <a:latin typeface="Tahoma" panose="020B0604030504040204" pitchFamily="34" charset="0"/>
                <a:ea typeface="宋体" panose="02010600030101010101" pitchFamily="2" charset="-122"/>
              </a:endParaRPr>
            </a:p>
          </p:txBody>
        </p:sp>
        <p:sp>
          <p:nvSpPr>
            <p:cNvPr id="27665" name="Rectangle 19"/>
            <p:cNvSpPr/>
            <p:nvPr/>
          </p:nvSpPr>
          <p:spPr>
            <a:xfrm>
              <a:off x="1824" y="1296"/>
              <a:ext cx="864" cy="432"/>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fontAlgn="ctr" hangingPunct="1">
                <a:spcBef>
                  <a:spcPct val="0"/>
                </a:spcBef>
                <a:buClrTx/>
                <a:buFontTx/>
                <a:buNone/>
              </a:pPr>
              <a:r>
                <a:rPr lang="zh-CN" altLang="en-US" sz="2400" b="0" dirty="0">
                  <a:solidFill>
                    <a:srgbClr val="FFFFFF"/>
                  </a:solidFill>
                  <a:latin typeface="Tahoma" panose="020B0604030504040204" pitchFamily="34" charset="0"/>
                  <a:ea typeface="宋体" panose="02010600030101010101" pitchFamily="2" charset="-122"/>
                </a:rPr>
                <a:t>分析</a:t>
              </a:r>
              <a:r>
                <a:rPr lang="en-US" altLang="zh-CN" sz="2400" b="0" baseline="-25000" dirty="0">
                  <a:solidFill>
                    <a:srgbClr val="FFFFFF"/>
                  </a:solidFill>
                  <a:latin typeface="Tahoma" panose="020B0604030504040204" pitchFamily="34" charset="0"/>
                  <a:ea typeface="宋体" panose="02010600030101010101" pitchFamily="2" charset="-122"/>
                </a:rPr>
                <a:t>k+1</a:t>
              </a:r>
              <a:endParaRPr lang="en-US" altLang="zh-CN" sz="2400" b="0" baseline="-25000" dirty="0">
                <a:solidFill>
                  <a:srgbClr val="FFFFFF"/>
                </a:solidFill>
                <a:latin typeface="Tahoma" panose="020B0604030504040204" pitchFamily="34" charset="0"/>
                <a:ea typeface="宋体" panose="02010600030101010101" pitchFamily="2" charset="-122"/>
              </a:endParaRPr>
            </a:p>
          </p:txBody>
        </p:sp>
      </p:grpSp>
      <p:grpSp>
        <p:nvGrpSpPr>
          <p:cNvPr id="27654" name="Group 20"/>
          <p:cNvGrpSpPr/>
          <p:nvPr/>
        </p:nvGrpSpPr>
        <p:grpSpPr>
          <a:xfrm>
            <a:off x="4008438" y="3994150"/>
            <a:ext cx="4038600" cy="685800"/>
            <a:chOff x="1008" y="1296"/>
            <a:chExt cx="2544" cy="432"/>
          </a:xfrm>
        </p:grpSpPr>
        <p:sp>
          <p:nvSpPr>
            <p:cNvPr id="27660" name="Rectangle 21"/>
            <p:cNvSpPr/>
            <p:nvPr/>
          </p:nvSpPr>
          <p:spPr>
            <a:xfrm>
              <a:off x="1008" y="1296"/>
              <a:ext cx="816" cy="432"/>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fontAlgn="ctr" hangingPunct="1">
                <a:spcBef>
                  <a:spcPct val="0"/>
                </a:spcBef>
                <a:buClrTx/>
                <a:buFontTx/>
                <a:buNone/>
              </a:pPr>
              <a:r>
                <a:rPr lang="zh-CN" altLang="en-US" sz="2400" b="0" dirty="0">
                  <a:solidFill>
                    <a:srgbClr val="FFFFFF"/>
                  </a:solidFill>
                  <a:latin typeface="Tahoma" panose="020B0604030504040204" pitchFamily="34" charset="0"/>
                  <a:ea typeface="宋体" panose="02010600030101010101" pitchFamily="2" charset="-122"/>
                </a:rPr>
                <a:t>取指令</a:t>
              </a:r>
              <a:r>
                <a:rPr lang="en-US" altLang="zh-CN" sz="2400" b="0" baseline="-25000" dirty="0">
                  <a:solidFill>
                    <a:srgbClr val="FFFFFF"/>
                  </a:solidFill>
                  <a:latin typeface="Tahoma" panose="020B0604030504040204" pitchFamily="34" charset="0"/>
                  <a:ea typeface="宋体" panose="02010600030101010101" pitchFamily="2" charset="-122"/>
                </a:rPr>
                <a:t>k+2</a:t>
              </a:r>
              <a:endParaRPr lang="en-US" altLang="zh-CN" sz="2400" b="0" baseline="-25000" dirty="0">
                <a:solidFill>
                  <a:srgbClr val="FFFFFF"/>
                </a:solidFill>
                <a:latin typeface="Tahoma" panose="020B0604030504040204" pitchFamily="34" charset="0"/>
                <a:ea typeface="宋体" panose="02010600030101010101" pitchFamily="2" charset="-122"/>
              </a:endParaRPr>
            </a:p>
          </p:txBody>
        </p:sp>
        <p:sp>
          <p:nvSpPr>
            <p:cNvPr id="27661" name="Rectangle 22"/>
            <p:cNvSpPr/>
            <p:nvPr/>
          </p:nvSpPr>
          <p:spPr>
            <a:xfrm>
              <a:off x="2688" y="1296"/>
              <a:ext cx="864" cy="432"/>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fontAlgn="ctr" hangingPunct="1">
                <a:spcBef>
                  <a:spcPct val="0"/>
                </a:spcBef>
                <a:buClrTx/>
                <a:buFontTx/>
                <a:buNone/>
              </a:pPr>
              <a:r>
                <a:rPr lang="zh-CN" altLang="en-US" sz="2400" b="0" dirty="0">
                  <a:solidFill>
                    <a:srgbClr val="FFFFFF"/>
                  </a:solidFill>
                  <a:latin typeface="Tahoma" panose="020B0604030504040204" pitchFamily="34" charset="0"/>
                  <a:ea typeface="宋体" panose="02010600030101010101" pitchFamily="2" charset="-122"/>
                </a:rPr>
                <a:t>执行</a:t>
              </a:r>
              <a:r>
                <a:rPr lang="en-US" altLang="zh-CN" sz="2400" b="0" baseline="-25000" dirty="0">
                  <a:solidFill>
                    <a:srgbClr val="FFFFFF"/>
                  </a:solidFill>
                  <a:latin typeface="Tahoma" panose="020B0604030504040204" pitchFamily="34" charset="0"/>
                  <a:ea typeface="宋体" panose="02010600030101010101" pitchFamily="2" charset="-122"/>
                </a:rPr>
                <a:t>k+2</a:t>
              </a:r>
              <a:endParaRPr lang="en-US" altLang="zh-CN" sz="2400" b="0" baseline="-25000" dirty="0">
                <a:solidFill>
                  <a:srgbClr val="FFFFFF"/>
                </a:solidFill>
                <a:latin typeface="Tahoma" panose="020B0604030504040204" pitchFamily="34" charset="0"/>
                <a:ea typeface="宋体" panose="02010600030101010101" pitchFamily="2" charset="-122"/>
              </a:endParaRPr>
            </a:p>
          </p:txBody>
        </p:sp>
        <p:sp>
          <p:nvSpPr>
            <p:cNvPr id="27662" name="Rectangle 23"/>
            <p:cNvSpPr/>
            <p:nvPr/>
          </p:nvSpPr>
          <p:spPr>
            <a:xfrm>
              <a:off x="1824" y="1296"/>
              <a:ext cx="864" cy="432"/>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fontAlgn="ctr" hangingPunct="1">
                <a:spcBef>
                  <a:spcPct val="0"/>
                </a:spcBef>
                <a:buClrTx/>
                <a:buFontTx/>
                <a:buNone/>
              </a:pPr>
              <a:r>
                <a:rPr lang="zh-CN" altLang="en-US" sz="2400" b="0" dirty="0">
                  <a:solidFill>
                    <a:srgbClr val="FFFFFF"/>
                  </a:solidFill>
                  <a:latin typeface="Tahoma" panose="020B0604030504040204" pitchFamily="34" charset="0"/>
                  <a:ea typeface="宋体" panose="02010600030101010101" pitchFamily="2" charset="-122"/>
                </a:rPr>
                <a:t>分析</a:t>
              </a:r>
              <a:r>
                <a:rPr lang="en-US" altLang="zh-CN" sz="2400" b="0" baseline="-25000" dirty="0">
                  <a:solidFill>
                    <a:srgbClr val="FFFFFF"/>
                  </a:solidFill>
                  <a:latin typeface="Tahoma" panose="020B0604030504040204" pitchFamily="34" charset="0"/>
                  <a:ea typeface="宋体" panose="02010600030101010101" pitchFamily="2" charset="-122"/>
                </a:rPr>
                <a:t>k+2</a:t>
              </a:r>
              <a:endParaRPr lang="en-US" altLang="zh-CN" sz="2400" b="0" baseline="-25000" dirty="0">
                <a:solidFill>
                  <a:srgbClr val="FFFFFF"/>
                </a:solidFill>
                <a:latin typeface="Tahoma" panose="020B0604030504040204" pitchFamily="34" charset="0"/>
                <a:ea typeface="宋体" panose="02010600030101010101" pitchFamily="2" charset="-122"/>
              </a:endParaRPr>
            </a:p>
          </p:txBody>
        </p:sp>
      </p:grpSp>
      <p:sp>
        <p:nvSpPr>
          <p:cNvPr id="27655" name="文本框 1"/>
          <p:cNvSpPr txBox="1"/>
          <p:nvPr/>
        </p:nvSpPr>
        <p:spPr>
          <a:xfrm>
            <a:off x="228600" y="4910138"/>
            <a:ext cx="5761038" cy="178593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285750" lvl="0" indent="-285750" algn="just">
              <a:spcBef>
                <a:spcPts val="600"/>
              </a:spcBef>
              <a:buClrTx/>
              <a:buFont typeface="Wingdings" panose="05000000000000000000" pitchFamily="2" charset="2"/>
              <a:buChar char="l"/>
            </a:pPr>
            <a:r>
              <a:rPr lang="zh-CN" altLang="en-US" sz="2000" b="0" dirty="0">
                <a:solidFill>
                  <a:srgbClr val="0000CC"/>
                </a:solidFill>
                <a:latin typeface="Times New Roman" panose="02020603050405020304" pitchFamily="18" charset="0"/>
              </a:rPr>
              <a:t>取指令</a:t>
            </a:r>
            <a:r>
              <a:rPr lang="en-US" altLang="zh-CN" sz="2000" b="0" baseline="-25000" dirty="0">
                <a:solidFill>
                  <a:srgbClr val="0000CC"/>
                </a:solidFill>
                <a:latin typeface="Times New Roman" panose="02020603050405020304" pitchFamily="18" charset="0"/>
              </a:rPr>
              <a:t>k+1</a:t>
            </a:r>
            <a:r>
              <a:rPr lang="zh-CN" altLang="en-US" sz="2000" b="0" dirty="0">
                <a:solidFill>
                  <a:srgbClr val="0000CC"/>
                </a:solidFill>
                <a:latin typeface="Times New Roman" panose="02020603050405020304" pitchFamily="18" charset="0"/>
              </a:rPr>
              <a:t>与分析指令</a:t>
            </a:r>
            <a:r>
              <a:rPr lang="en-US" altLang="zh-CN" sz="2000" b="0" baseline="-25000" dirty="0">
                <a:solidFill>
                  <a:srgbClr val="0000CC"/>
                </a:solidFill>
                <a:latin typeface="Times New Roman" panose="02020603050405020304" pitchFamily="18" charset="0"/>
              </a:rPr>
              <a:t>k</a:t>
            </a:r>
            <a:r>
              <a:rPr lang="zh-CN" altLang="en-US" sz="2000" b="0" dirty="0">
                <a:solidFill>
                  <a:srgbClr val="0000CC"/>
                </a:solidFill>
                <a:latin typeface="Times New Roman" panose="02020603050405020304" pitchFamily="18" charset="0"/>
              </a:rPr>
              <a:t>在时间上重叠</a:t>
            </a:r>
            <a:endParaRPr lang="en-US" altLang="zh-CN" sz="2000" b="0" dirty="0">
              <a:solidFill>
                <a:srgbClr val="0000CC"/>
              </a:solidFill>
              <a:latin typeface="Times New Roman" panose="02020603050405020304" pitchFamily="18" charset="0"/>
            </a:endParaRPr>
          </a:p>
          <a:p>
            <a:pPr marL="285750" lvl="0" indent="-285750" algn="just">
              <a:spcBef>
                <a:spcPts val="600"/>
              </a:spcBef>
              <a:buClrTx/>
              <a:buFont typeface="Wingdings" panose="05000000000000000000" pitchFamily="2" charset="2"/>
              <a:buChar char="l"/>
            </a:pPr>
            <a:r>
              <a:rPr lang="zh-CN" altLang="en-US" sz="2000" b="0" dirty="0">
                <a:solidFill>
                  <a:srgbClr val="0000CC"/>
                </a:solidFill>
                <a:latin typeface="Times New Roman" panose="02020603050405020304" pitchFamily="18" charset="0"/>
              </a:rPr>
              <a:t>取指令要访存，分析指令中取操作数也可能需要访存</a:t>
            </a:r>
            <a:endParaRPr lang="en-US" altLang="zh-CN" sz="2000" b="0" dirty="0">
              <a:solidFill>
                <a:srgbClr val="0000CC"/>
              </a:solidFill>
              <a:latin typeface="Times New Roman" panose="02020603050405020304" pitchFamily="18" charset="0"/>
            </a:endParaRPr>
          </a:p>
          <a:p>
            <a:pPr marL="285750" lvl="0" indent="-285750" algn="just">
              <a:spcBef>
                <a:spcPts val="600"/>
              </a:spcBef>
              <a:buClrTx/>
              <a:buFont typeface="Wingdings" panose="05000000000000000000" pitchFamily="2" charset="2"/>
              <a:buChar char="l"/>
            </a:pPr>
            <a:r>
              <a:rPr lang="zh-CN" altLang="en-US" sz="2000" b="0" dirty="0">
                <a:solidFill>
                  <a:srgbClr val="0000CC"/>
                </a:solidFill>
                <a:latin typeface="Times New Roman" panose="02020603050405020304" pitchFamily="18" charset="0"/>
              </a:rPr>
              <a:t>在一般机器上，操作数和指令混合存储于同一主存内，而且主存同时只能访问一个存储单元</a:t>
            </a:r>
            <a:endParaRPr lang="zh-CN" altLang="en-US" sz="2000" b="0" dirty="0">
              <a:solidFill>
                <a:srgbClr val="0000CC"/>
              </a:solidFill>
              <a:latin typeface="Times New Roman" panose="02020603050405020304" pitchFamily="18" charset="0"/>
            </a:endParaRPr>
          </a:p>
        </p:txBody>
      </p:sp>
      <p:sp>
        <p:nvSpPr>
          <p:cNvPr id="27656" name="右大括号 2"/>
          <p:cNvSpPr/>
          <p:nvPr/>
        </p:nvSpPr>
        <p:spPr>
          <a:xfrm>
            <a:off x="6194425" y="4975225"/>
            <a:ext cx="401638" cy="1582738"/>
          </a:xfrm>
          <a:prstGeom prst="rightBrace">
            <a:avLst>
              <a:gd name="adj1" fmla="val 36998"/>
              <a:gd name="adj2" fmla="val 50000"/>
            </a:avLst>
          </a:prstGeom>
          <a:noFill/>
          <a:ln w="38100" cap="flat" cmpd="sng">
            <a:solidFill>
              <a:srgbClr val="FF0000"/>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endParaRPr lang="zh-CN" altLang="en-US" sz="1800" b="0" dirty="0">
              <a:solidFill>
                <a:schemeClr val="tx1"/>
              </a:solidFill>
              <a:latin typeface="Times New Roman" panose="02020603050405020304" pitchFamily="18" charset="0"/>
            </a:endParaRPr>
          </a:p>
        </p:txBody>
      </p:sp>
      <p:pic>
        <p:nvPicPr>
          <p:cNvPr id="27657" name="图片 15"/>
          <p:cNvPicPr>
            <a:picLocks noChangeAspect="1"/>
          </p:cNvPicPr>
          <p:nvPr/>
        </p:nvPicPr>
        <p:blipFill>
          <a:blip r:embed="rId1"/>
          <a:srcRect l="58353" t="9972" b="13104"/>
          <a:stretch>
            <a:fillRect/>
          </a:stretch>
        </p:blipFill>
        <p:spPr>
          <a:xfrm>
            <a:off x="6659563" y="5248275"/>
            <a:ext cx="1571625" cy="1220788"/>
          </a:xfrm>
          <a:prstGeom prst="rect">
            <a:avLst/>
          </a:prstGeom>
          <a:noFill/>
          <a:ln w="9525">
            <a:noFill/>
          </a:ln>
        </p:spPr>
      </p:pic>
      <p:sp>
        <p:nvSpPr>
          <p:cNvPr id="27658" name="文本框 17"/>
          <p:cNvSpPr txBox="1"/>
          <p:nvPr/>
        </p:nvSpPr>
        <p:spPr>
          <a:xfrm>
            <a:off x="6738938" y="4995863"/>
            <a:ext cx="1422400" cy="4603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spcBef>
                <a:spcPct val="0"/>
              </a:spcBef>
              <a:buClrTx/>
              <a:buFontTx/>
              <a:buNone/>
            </a:pPr>
            <a:r>
              <a:rPr lang="zh-CN" altLang="en-US" sz="2400" dirty="0">
                <a:solidFill>
                  <a:srgbClr val="FF0000"/>
                </a:solidFill>
                <a:latin typeface="Times New Roman" panose="02020603050405020304" pitchFamily="18" charset="0"/>
              </a:rPr>
              <a:t>访存冲突</a:t>
            </a:r>
            <a:endParaRPr lang="zh-CN" altLang="en-US" sz="2400" dirty="0">
              <a:solidFill>
                <a:srgbClr val="FF0000"/>
              </a:solidFill>
              <a:latin typeface="Times New Roman" panose="02020603050405020304" pitchFamily="18" charset="0"/>
            </a:endParaRPr>
          </a:p>
        </p:txBody>
      </p:sp>
      <p:pic>
        <p:nvPicPr>
          <p:cNvPr id="27659" name="图片 19"/>
          <p:cNvPicPr>
            <a:picLocks noChangeAspect="1"/>
          </p:cNvPicPr>
          <p:nvPr/>
        </p:nvPicPr>
        <p:blipFill>
          <a:blip r:embed="rId2"/>
          <a:srcRect l="10573" r="20544"/>
          <a:stretch>
            <a:fillRect/>
          </a:stretch>
        </p:blipFill>
        <p:spPr>
          <a:xfrm>
            <a:off x="8224838" y="5226050"/>
            <a:ext cx="841375" cy="1243013"/>
          </a:xfrm>
          <a:prstGeom prst="rect">
            <a:avLst/>
          </a:prstGeom>
          <a:noFill/>
          <a:ln w="9525">
            <a:noFill/>
          </a:ln>
        </p:spPr>
      </p:pic>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27330" name="Rectangle 2"/>
          <p:cNvSpPr>
            <a:spLocks noGrp="1"/>
          </p:cNvSpPr>
          <p:nvPr>
            <p:ph type="title"/>
          </p:nvPr>
        </p:nvSpPr>
        <p:spPr>
          <a:xfrm>
            <a:off x="590550" y="123825"/>
            <a:ext cx="8407400" cy="609600"/>
          </a:xfrm>
        </p:spPr>
        <p:txBody>
          <a:bodyPr vert="horz" wrap="square" lIns="91440" tIns="45720" rIns="91440" bIns="45720" anchor="ctr" anchorCtr="0"/>
          <a:p>
            <a:pPr eaLnBrk="1" hangingPunct="1"/>
            <a:r>
              <a:rPr lang="en-US" altLang="zh-CN" dirty="0"/>
              <a:t>(1)</a:t>
            </a:r>
            <a:r>
              <a:rPr lang="zh-CN" altLang="en-US" dirty="0"/>
              <a:t>非线性流水线的调度</a:t>
            </a:r>
            <a:r>
              <a:rPr lang="en-US" altLang="zh-CN" dirty="0">
                <a:solidFill>
                  <a:srgbClr val="FF0000"/>
                </a:solidFill>
              </a:rPr>
              <a:t>——</a:t>
            </a:r>
            <a:r>
              <a:rPr lang="zh-CN" altLang="en-US" dirty="0">
                <a:solidFill>
                  <a:srgbClr val="FF0000"/>
                </a:solidFill>
              </a:rPr>
              <a:t>禁止表</a:t>
            </a:r>
            <a:endParaRPr lang="zh-CN" altLang="en-US" dirty="0">
              <a:solidFill>
                <a:srgbClr val="FF0000"/>
              </a:solidFill>
            </a:endParaRPr>
          </a:p>
        </p:txBody>
      </p:sp>
      <p:sp>
        <p:nvSpPr>
          <p:cNvPr id="227331" name="Rectangle 3"/>
          <p:cNvSpPr>
            <a:spLocks noGrp="1"/>
          </p:cNvSpPr>
          <p:nvPr>
            <p:ph idx="1" hasCustomPrompt="1"/>
          </p:nvPr>
        </p:nvSpPr>
        <p:spPr/>
        <p:txBody>
          <a:bodyPr vert="horz" wrap="square" lIns="91440" tIns="45720" rIns="91440" bIns="45720" anchor="t" anchorCtr="0"/>
          <a:p>
            <a:pPr>
              <a:spcBef>
                <a:spcPts val="1800"/>
              </a:spcBef>
            </a:pPr>
            <a:r>
              <a:rPr lang="zh-CN" altLang="en-US" dirty="0"/>
              <a:t>要正确地调度一条非线性流水线，首先要找出流水线的所有禁止启动距离。</a:t>
            </a:r>
            <a:endParaRPr lang="zh-CN" altLang="en-US" dirty="0"/>
          </a:p>
          <a:p>
            <a:pPr>
              <a:spcBef>
                <a:spcPts val="1800"/>
              </a:spcBef>
            </a:pPr>
            <a:r>
              <a:rPr lang="zh-CN" altLang="en-US" dirty="0"/>
              <a:t>把一条非线性流水线的所有禁止启动距离组合在一起就形成一个集合，通常把这个集合称为非线性流水线的</a:t>
            </a:r>
            <a:r>
              <a:rPr lang="zh-CN" altLang="en-US" dirty="0">
                <a:solidFill>
                  <a:srgbClr val="FF0000"/>
                </a:solidFill>
              </a:rPr>
              <a:t>禁止表</a:t>
            </a:r>
            <a:r>
              <a:rPr lang="zh-CN" altLang="en-US" dirty="0"/>
              <a:t>。</a:t>
            </a:r>
            <a:endParaRPr lang="zh-CN" altLang="en-US" dirty="0"/>
          </a:p>
          <a:p>
            <a:pPr>
              <a:spcBef>
                <a:spcPts val="1800"/>
              </a:spcBef>
            </a:pPr>
            <a:r>
              <a:rPr lang="zh-CN" altLang="en-US" dirty="0"/>
              <a:t>由预约表得到禁止表的方法很简单，只要把预约表的每一行中任意两个“</a:t>
            </a:r>
            <a:r>
              <a:rPr lang="en-US" altLang="zh-CN" dirty="0"/>
              <a:t>×”</a:t>
            </a:r>
            <a:r>
              <a:rPr lang="zh-CN" altLang="en-US" dirty="0"/>
              <a:t>之间的距离都计算出来，去掉重复的，由这种数组成的一个集合就是这条非线性流水线的禁止表。  </a:t>
            </a:r>
            <a:endParaRPr lang="zh-CN" altLang="en-US" dirty="0"/>
          </a:p>
        </p:txBody>
      </p:sp>
    </p:spTree>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29378" name="Rectangle 3"/>
          <p:cNvSpPr txBox="1"/>
          <p:nvPr/>
        </p:nvSpPr>
        <p:spPr>
          <a:xfrm>
            <a:off x="803275" y="1135063"/>
            <a:ext cx="7886700" cy="5256212"/>
          </a:xfrm>
          <a:prstGeom prst="rect">
            <a:avLst/>
          </a:prstGeom>
          <a:noFill/>
          <a:ln w="9525">
            <a:noFill/>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342900" lvl="0" indent="-342900">
              <a:spcBef>
                <a:spcPct val="10000"/>
              </a:spcBef>
            </a:pPr>
            <a:r>
              <a:rPr lang="zh-CN" altLang="en-US" sz="2400" dirty="0"/>
              <a:t>预约表</a:t>
            </a:r>
            <a:endParaRPr lang="zh-CN" altLang="en-US" sz="2400" dirty="0"/>
          </a:p>
          <a:p>
            <a:pPr marL="342900" lvl="0" indent="-342900">
              <a:spcBef>
                <a:spcPct val="10000"/>
              </a:spcBef>
            </a:pPr>
            <a:endParaRPr lang="zh-CN" altLang="en-US" sz="2400" dirty="0"/>
          </a:p>
          <a:p>
            <a:pPr marL="342900" lvl="0" indent="-342900">
              <a:spcBef>
                <a:spcPct val="10000"/>
              </a:spcBef>
            </a:pPr>
            <a:endParaRPr lang="zh-CN" altLang="en-US" sz="2400" dirty="0"/>
          </a:p>
          <a:p>
            <a:pPr marL="342900" lvl="0" indent="-342900">
              <a:spcBef>
                <a:spcPct val="10000"/>
              </a:spcBef>
            </a:pPr>
            <a:endParaRPr lang="zh-CN" altLang="en-US" sz="2400" dirty="0"/>
          </a:p>
          <a:p>
            <a:pPr marL="342900" lvl="0" indent="-342900">
              <a:spcBef>
                <a:spcPct val="10000"/>
              </a:spcBef>
            </a:pPr>
            <a:endParaRPr lang="zh-CN" altLang="en-US" sz="2400" dirty="0"/>
          </a:p>
          <a:p>
            <a:pPr marL="342900" lvl="0" indent="-342900">
              <a:spcBef>
                <a:spcPct val="10000"/>
              </a:spcBef>
            </a:pPr>
            <a:endParaRPr lang="zh-CN" altLang="en-US" sz="2400" dirty="0"/>
          </a:p>
          <a:p>
            <a:pPr marL="342900" lvl="0" indent="-342900" algn="just">
              <a:spcBef>
                <a:spcPts val="1200"/>
              </a:spcBef>
            </a:pPr>
            <a:r>
              <a:rPr lang="zh-CN" altLang="en-US" sz="2400" dirty="0">
                <a:latin typeface="Times New Roman" panose="02020603050405020304" pitchFamily="18" charset="0"/>
                <a:cs typeface="Times New Roman" panose="02020603050405020304" pitchFamily="18" charset="0"/>
              </a:rPr>
              <a:t>第</a:t>
            </a:r>
            <a:r>
              <a:rPr lang="en-US" altLang="zh-CN" sz="2400" dirty="0">
                <a:latin typeface="Times New Roman" panose="02020603050405020304" pitchFamily="18" charset="0"/>
                <a:cs typeface="Times New Roman" panose="02020603050405020304" pitchFamily="18" charset="0"/>
              </a:rPr>
              <a:t>1</a:t>
            </a:r>
            <a:r>
              <a:rPr lang="zh-CN" altLang="en-US" sz="2400" dirty="0">
                <a:latin typeface="Times New Roman" panose="02020603050405020304" pitchFamily="18" charset="0"/>
                <a:cs typeface="Times New Roman" panose="02020603050405020304" pitchFamily="18" charset="0"/>
              </a:rPr>
              <a:t>行的第</a:t>
            </a:r>
            <a:r>
              <a:rPr lang="en-US" altLang="zh-CN" sz="2400" dirty="0">
                <a:latin typeface="Times New Roman" panose="02020603050405020304" pitchFamily="18" charset="0"/>
                <a:cs typeface="Times New Roman" panose="02020603050405020304" pitchFamily="18" charset="0"/>
              </a:rPr>
              <a:t>1</a:t>
            </a:r>
            <a:r>
              <a:rPr lang="zh-CN" altLang="en-US" sz="2400" dirty="0">
                <a:latin typeface="Times New Roman" panose="02020603050405020304" pitchFamily="18" charset="0"/>
                <a:cs typeface="Times New Roman" panose="02020603050405020304" pitchFamily="18" charset="0"/>
              </a:rPr>
              <a:t>列与第</a:t>
            </a:r>
            <a:r>
              <a:rPr lang="en-US" altLang="zh-CN" sz="2400" dirty="0">
                <a:latin typeface="Times New Roman" panose="02020603050405020304" pitchFamily="18" charset="0"/>
                <a:cs typeface="Times New Roman" panose="02020603050405020304" pitchFamily="18" charset="0"/>
              </a:rPr>
              <a:t>4</a:t>
            </a:r>
            <a:r>
              <a:rPr lang="zh-CN" altLang="en-US" sz="2400" dirty="0">
                <a:latin typeface="Times New Roman" panose="02020603050405020304" pitchFamily="18" charset="0"/>
                <a:cs typeface="Times New Roman" panose="02020603050405020304" pitchFamily="18" charset="0"/>
              </a:rPr>
              <a:t>列的两个“</a:t>
            </a:r>
            <a:r>
              <a:rPr lang="en-US" altLang="zh-CN" sz="2400" dirty="0">
                <a:latin typeface="Times New Roman" panose="02020603050405020304" pitchFamily="18" charset="0"/>
                <a:cs typeface="Times New Roman" panose="02020603050405020304" pitchFamily="18" charset="0"/>
              </a:rPr>
              <a:t>×”</a:t>
            </a:r>
            <a:r>
              <a:rPr lang="zh-CN" altLang="en-US" sz="2400" dirty="0">
                <a:latin typeface="Times New Roman" panose="02020603050405020304" pitchFamily="18" charset="0"/>
                <a:cs typeface="Times New Roman" panose="02020603050405020304" pitchFamily="18" charset="0"/>
              </a:rPr>
              <a:t>之间的距离为</a:t>
            </a:r>
            <a:r>
              <a:rPr lang="en-US" altLang="zh-CN" sz="2400" dirty="0">
                <a:latin typeface="Times New Roman" panose="02020603050405020304" pitchFamily="18" charset="0"/>
                <a:cs typeface="Times New Roman" panose="02020603050405020304" pitchFamily="18" charset="0"/>
              </a:rPr>
              <a:t>3</a:t>
            </a:r>
            <a:r>
              <a:rPr lang="zh-CN" altLang="en-US" sz="2400" dirty="0">
                <a:latin typeface="Times New Roman" panose="02020603050405020304" pitchFamily="18" charset="0"/>
                <a:cs typeface="Times New Roman" panose="02020603050405020304" pitchFamily="18" charset="0"/>
              </a:rPr>
              <a:t>；第</a:t>
            </a:r>
            <a:r>
              <a:rPr lang="en-US" altLang="zh-CN" sz="2400" dirty="0">
                <a:latin typeface="Times New Roman" panose="02020603050405020304" pitchFamily="18" charset="0"/>
                <a:cs typeface="Times New Roman" panose="02020603050405020304" pitchFamily="18" charset="0"/>
              </a:rPr>
              <a:t>1</a:t>
            </a:r>
            <a:r>
              <a:rPr lang="zh-CN" altLang="en-US" sz="2400" dirty="0">
                <a:latin typeface="Times New Roman" panose="02020603050405020304" pitchFamily="18" charset="0"/>
                <a:cs typeface="Times New Roman" panose="02020603050405020304" pitchFamily="18" charset="0"/>
              </a:rPr>
              <a:t>列与第</a:t>
            </a:r>
            <a:r>
              <a:rPr lang="en-US" altLang="zh-CN" sz="2400" dirty="0">
                <a:latin typeface="Times New Roman" panose="02020603050405020304" pitchFamily="18" charset="0"/>
                <a:cs typeface="Times New Roman" panose="02020603050405020304" pitchFamily="18" charset="0"/>
              </a:rPr>
              <a:t>7</a:t>
            </a:r>
            <a:r>
              <a:rPr lang="zh-CN" altLang="en-US" sz="2400" dirty="0">
                <a:latin typeface="Times New Roman" panose="02020603050405020304" pitchFamily="18" charset="0"/>
                <a:cs typeface="Times New Roman" panose="02020603050405020304" pitchFamily="18" charset="0"/>
              </a:rPr>
              <a:t>列的两个“</a:t>
            </a:r>
            <a:r>
              <a:rPr lang="en-US" altLang="zh-CN" sz="2400" dirty="0">
                <a:latin typeface="Times New Roman" panose="02020603050405020304" pitchFamily="18" charset="0"/>
                <a:cs typeface="Times New Roman" panose="02020603050405020304" pitchFamily="18" charset="0"/>
              </a:rPr>
              <a:t>×”</a:t>
            </a:r>
            <a:r>
              <a:rPr lang="zh-CN" altLang="en-US" sz="2400" dirty="0">
                <a:latin typeface="Times New Roman" panose="02020603050405020304" pitchFamily="18" charset="0"/>
                <a:cs typeface="Times New Roman" panose="02020603050405020304" pitchFamily="18" charset="0"/>
              </a:rPr>
              <a:t>之间的距离为</a:t>
            </a:r>
            <a:r>
              <a:rPr lang="en-US" altLang="zh-CN" sz="2400" dirty="0">
                <a:latin typeface="Times New Roman" panose="02020603050405020304" pitchFamily="18" charset="0"/>
                <a:cs typeface="Times New Roman" panose="02020603050405020304" pitchFamily="18" charset="0"/>
              </a:rPr>
              <a:t>6</a:t>
            </a:r>
            <a:r>
              <a:rPr lang="zh-CN" altLang="en-US" sz="2400" dirty="0">
                <a:latin typeface="Times New Roman" panose="02020603050405020304" pitchFamily="18" charset="0"/>
                <a:cs typeface="Times New Roman" panose="02020603050405020304" pitchFamily="18" charset="0"/>
              </a:rPr>
              <a:t>；第</a:t>
            </a:r>
            <a:r>
              <a:rPr lang="en-US" altLang="zh-CN" sz="2400" dirty="0">
                <a:latin typeface="Times New Roman" panose="02020603050405020304" pitchFamily="18" charset="0"/>
                <a:cs typeface="Times New Roman" panose="02020603050405020304" pitchFamily="18" charset="0"/>
              </a:rPr>
              <a:t>4</a:t>
            </a:r>
            <a:r>
              <a:rPr lang="zh-CN" altLang="en-US" sz="2400" dirty="0">
                <a:latin typeface="Times New Roman" panose="02020603050405020304" pitchFamily="18" charset="0"/>
                <a:cs typeface="Times New Roman" panose="02020603050405020304" pitchFamily="18" charset="0"/>
              </a:rPr>
              <a:t>列与第</a:t>
            </a:r>
            <a:r>
              <a:rPr lang="en-US" altLang="zh-CN" sz="2400" dirty="0">
                <a:latin typeface="Times New Roman" panose="02020603050405020304" pitchFamily="18" charset="0"/>
                <a:cs typeface="Times New Roman" panose="02020603050405020304" pitchFamily="18" charset="0"/>
              </a:rPr>
              <a:t>7</a:t>
            </a:r>
            <a:r>
              <a:rPr lang="zh-CN" altLang="en-US" sz="2400" dirty="0">
                <a:latin typeface="Times New Roman" panose="02020603050405020304" pitchFamily="18" charset="0"/>
                <a:cs typeface="Times New Roman" panose="02020603050405020304" pitchFamily="18" charset="0"/>
              </a:rPr>
              <a:t>列的两个“</a:t>
            </a:r>
            <a:r>
              <a:rPr lang="en-US" altLang="zh-CN" sz="2400" dirty="0">
                <a:latin typeface="Times New Roman" panose="02020603050405020304" pitchFamily="18" charset="0"/>
                <a:cs typeface="Times New Roman" panose="02020603050405020304" pitchFamily="18" charset="0"/>
              </a:rPr>
              <a:t>×”</a:t>
            </a:r>
            <a:r>
              <a:rPr lang="zh-CN" altLang="en-US" sz="2400" dirty="0">
                <a:latin typeface="Times New Roman" panose="02020603050405020304" pitchFamily="18" charset="0"/>
                <a:cs typeface="Times New Roman" panose="02020603050405020304" pitchFamily="18" charset="0"/>
              </a:rPr>
              <a:t>之间的距离也为</a:t>
            </a:r>
            <a:r>
              <a:rPr lang="en-US" altLang="zh-CN" sz="2400" dirty="0">
                <a:latin typeface="Times New Roman" panose="02020603050405020304" pitchFamily="18" charset="0"/>
                <a:cs typeface="Times New Roman" panose="02020603050405020304" pitchFamily="18" charset="0"/>
              </a:rPr>
              <a:t>3</a:t>
            </a:r>
            <a:r>
              <a:rPr lang="zh-CN" altLang="en-US" sz="2400" dirty="0">
                <a:latin typeface="Times New Roman" panose="02020603050405020304" pitchFamily="18" charset="0"/>
                <a:cs typeface="Times New Roman" panose="02020603050405020304" pitchFamily="18" charset="0"/>
              </a:rPr>
              <a:t>；</a:t>
            </a:r>
            <a:endParaRPr lang="zh-CN" altLang="en-US" sz="2400" dirty="0">
              <a:latin typeface="Times New Roman" panose="02020603050405020304" pitchFamily="18" charset="0"/>
              <a:cs typeface="Times New Roman" panose="02020603050405020304" pitchFamily="18" charset="0"/>
            </a:endParaRPr>
          </a:p>
          <a:p>
            <a:pPr marL="342900" lvl="0" indent="-342900" algn="just">
              <a:spcBef>
                <a:spcPts val="1200"/>
              </a:spcBef>
            </a:pPr>
            <a:r>
              <a:rPr lang="zh-CN" altLang="en-US" sz="2400" dirty="0">
                <a:latin typeface="Times New Roman" panose="02020603050405020304" pitchFamily="18" charset="0"/>
                <a:cs typeface="Times New Roman" panose="02020603050405020304" pitchFamily="18" charset="0"/>
              </a:rPr>
              <a:t>第</a:t>
            </a:r>
            <a:r>
              <a:rPr lang="en-US" altLang="zh-CN" sz="2400" dirty="0">
                <a:latin typeface="Times New Roman" panose="02020603050405020304" pitchFamily="18" charset="0"/>
                <a:cs typeface="Times New Roman" panose="02020603050405020304" pitchFamily="18" charset="0"/>
              </a:rPr>
              <a:t>2</a:t>
            </a:r>
            <a:r>
              <a:rPr lang="zh-CN" altLang="en-US" sz="2400" dirty="0">
                <a:latin typeface="Times New Roman" panose="02020603050405020304" pitchFamily="18" charset="0"/>
                <a:cs typeface="Times New Roman" panose="02020603050405020304" pitchFamily="18" charset="0"/>
              </a:rPr>
              <a:t>行的第</a:t>
            </a:r>
            <a:r>
              <a:rPr lang="en-US" altLang="zh-CN" sz="2400" dirty="0">
                <a:latin typeface="Times New Roman" panose="02020603050405020304" pitchFamily="18" charset="0"/>
                <a:cs typeface="Times New Roman" panose="02020603050405020304" pitchFamily="18" charset="0"/>
              </a:rPr>
              <a:t>2</a:t>
            </a:r>
            <a:r>
              <a:rPr lang="zh-CN" altLang="en-US" sz="2400" dirty="0">
                <a:latin typeface="Times New Roman" panose="02020603050405020304" pitchFamily="18" charset="0"/>
                <a:cs typeface="Times New Roman" panose="02020603050405020304" pitchFamily="18" charset="0"/>
              </a:rPr>
              <a:t>列与第</a:t>
            </a:r>
            <a:r>
              <a:rPr lang="en-US" altLang="zh-CN" sz="2400" dirty="0">
                <a:latin typeface="Times New Roman" panose="02020603050405020304" pitchFamily="18" charset="0"/>
                <a:cs typeface="Times New Roman" panose="02020603050405020304" pitchFamily="18" charset="0"/>
              </a:rPr>
              <a:t>5</a:t>
            </a:r>
            <a:r>
              <a:rPr lang="zh-CN" altLang="en-US" sz="2400" dirty="0">
                <a:latin typeface="Times New Roman" panose="02020603050405020304" pitchFamily="18" charset="0"/>
                <a:cs typeface="Times New Roman" panose="02020603050405020304" pitchFamily="18" charset="0"/>
              </a:rPr>
              <a:t>列的两个“</a:t>
            </a:r>
            <a:r>
              <a:rPr lang="en-US" altLang="zh-CN" sz="2400" dirty="0">
                <a:latin typeface="Times New Roman" panose="02020603050405020304" pitchFamily="18" charset="0"/>
                <a:cs typeface="Times New Roman" panose="02020603050405020304" pitchFamily="18" charset="0"/>
              </a:rPr>
              <a:t>×”</a:t>
            </a:r>
            <a:r>
              <a:rPr lang="zh-CN" altLang="en-US" sz="2400" dirty="0">
                <a:latin typeface="Times New Roman" panose="02020603050405020304" pitchFamily="18" charset="0"/>
                <a:cs typeface="Times New Roman" panose="02020603050405020304" pitchFamily="18" charset="0"/>
              </a:rPr>
              <a:t>之间的距离也为</a:t>
            </a:r>
            <a:r>
              <a:rPr lang="en-US" altLang="zh-CN" sz="2400" dirty="0">
                <a:latin typeface="Times New Roman" panose="02020603050405020304" pitchFamily="18" charset="0"/>
                <a:cs typeface="Times New Roman" panose="02020603050405020304" pitchFamily="18" charset="0"/>
              </a:rPr>
              <a:t>3</a:t>
            </a:r>
            <a:r>
              <a:rPr lang="zh-CN" altLang="en-US" sz="2400" dirty="0">
                <a:latin typeface="Times New Roman" panose="02020603050405020304" pitchFamily="18" charset="0"/>
                <a:cs typeface="Times New Roman" panose="02020603050405020304" pitchFamily="18" charset="0"/>
              </a:rPr>
              <a:t>；</a:t>
            </a:r>
            <a:endParaRPr lang="zh-CN" altLang="en-US" sz="2400" dirty="0">
              <a:latin typeface="Times New Roman" panose="02020603050405020304" pitchFamily="18" charset="0"/>
              <a:cs typeface="Times New Roman" panose="02020603050405020304" pitchFamily="18" charset="0"/>
            </a:endParaRPr>
          </a:p>
          <a:p>
            <a:pPr marL="342900" lvl="0" indent="-342900" algn="just">
              <a:spcBef>
                <a:spcPts val="1200"/>
              </a:spcBef>
            </a:pPr>
            <a:r>
              <a:rPr lang="zh-CN" altLang="en-US" sz="2400" dirty="0">
                <a:latin typeface="Times New Roman" panose="02020603050405020304" pitchFamily="18" charset="0"/>
                <a:cs typeface="Times New Roman" panose="02020603050405020304" pitchFamily="18" charset="0"/>
              </a:rPr>
              <a:t>第</a:t>
            </a:r>
            <a:r>
              <a:rPr lang="en-US" altLang="zh-CN" sz="2400" dirty="0">
                <a:latin typeface="Times New Roman" panose="02020603050405020304" pitchFamily="18" charset="0"/>
                <a:cs typeface="Times New Roman" panose="02020603050405020304" pitchFamily="18" charset="0"/>
              </a:rPr>
              <a:t>3</a:t>
            </a:r>
            <a:r>
              <a:rPr lang="zh-CN" altLang="en-US" sz="2400" dirty="0">
                <a:latin typeface="Times New Roman" panose="02020603050405020304" pitchFamily="18" charset="0"/>
                <a:cs typeface="Times New Roman" panose="02020603050405020304" pitchFamily="18" charset="0"/>
              </a:rPr>
              <a:t>行的第</a:t>
            </a:r>
            <a:r>
              <a:rPr lang="en-US" altLang="zh-CN" sz="2400" dirty="0">
                <a:latin typeface="Times New Roman" panose="02020603050405020304" pitchFamily="18" charset="0"/>
                <a:cs typeface="Times New Roman" panose="02020603050405020304" pitchFamily="18" charset="0"/>
              </a:rPr>
              <a:t>2</a:t>
            </a:r>
            <a:r>
              <a:rPr lang="zh-CN" altLang="en-US" sz="2400" dirty="0">
                <a:latin typeface="Times New Roman" panose="02020603050405020304" pitchFamily="18" charset="0"/>
                <a:cs typeface="Times New Roman" panose="02020603050405020304" pitchFamily="18" charset="0"/>
              </a:rPr>
              <a:t>列与第</a:t>
            </a:r>
            <a:r>
              <a:rPr lang="en-US" altLang="zh-CN" sz="2400" dirty="0">
                <a:latin typeface="Times New Roman" panose="02020603050405020304" pitchFamily="18" charset="0"/>
                <a:cs typeface="Times New Roman" panose="02020603050405020304" pitchFamily="18" charset="0"/>
              </a:rPr>
              <a:t>6</a:t>
            </a:r>
            <a:r>
              <a:rPr lang="zh-CN" altLang="en-US" sz="2400" dirty="0">
                <a:latin typeface="Times New Roman" panose="02020603050405020304" pitchFamily="18" charset="0"/>
                <a:cs typeface="Times New Roman" panose="02020603050405020304" pitchFamily="18" charset="0"/>
              </a:rPr>
              <a:t>列的两个“</a:t>
            </a:r>
            <a:r>
              <a:rPr lang="en-US" altLang="zh-CN" sz="2400" dirty="0">
                <a:latin typeface="Times New Roman" panose="02020603050405020304" pitchFamily="18" charset="0"/>
                <a:cs typeface="Times New Roman" panose="02020603050405020304" pitchFamily="18" charset="0"/>
              </a:rPr>
              <a:t>×”</a:t>
            </a:r>
            <a:r>
              <a:rPr lang="zh-CN" altLang="en-US" sz="2400" dirty="0">
                <a:latin typeface="Times New Roman" panose="02020603050405020304" pitchFamily="18" charset="0"/>
                <a:cs typeface="Times New Roman" panose="02020603050405020304" pitchFamily="18" charset="0"/>
              </a:rPr>
              <a:t>之间的距离为</a:t>
            </a:r>
            <a:r>
              <a:rPr lang="en-US" altLang="zh-CN" sz="2400" dirty="0">
                <a:latin typeface="Times New Roman" panose="02020603050405020304" pitchFamily="18" charset="0"/>
                <a:cs typeface="Times New Roman" panose="02020603050405020304" pitchFamily="18" charset="0"/>
              </a:rPr>
              <a:t>4</a:t>
            </a:r>
            <a:r>
              <a:rPr lang="zh-CN" altLang="en-US" sz="2400" dirty="0">
                <a:latin typeface="Times New Roman" panose="02020603050405020304" pitchFamily="18" charset="0"/>
                <a:cs typeface="Times New Roman" panose="02020603050405020304" pitchFamily="18" charset="0"/>
              </a:rPr>
              <a:t>。</a:t>
            </a:r>
            <a:endParaRPr lang="zh-CN" altLang="en-US" sz="2400" dirty="0">
              <a:latin typeface="Times New Roman" panose="02020603050405020304" pitchFamily="18" charset="0"/>
              <a:cs typeface="Times New Roman" panose="02020603050405020304" pitchFamily="18" charset="0"/>
            </a:endParaRPr>
          </a:p>
          <a:p>
            <a:pPr marL="342900" lvl="0" indent="-342900" algn="just">
              <a:spcBef>
                <a:spcPts val="1200"/>
              </a:spcBef>
            </a:pPr>
            <a:r>
              <a:rPr lang="zh-CN" altLang="en-US" sz="2400" dirty="0">
                <a:latin typeface="Times New Roman" panose="02020603050405020304" pitchFamily="18" charset="0"/>
                <a:cs typeface="Times New Roman" panose="02020603050405020304" pitchFamily="18" charset="0"/>
              </a:rPr>
              <a:t>因此，对应的非线性流水线的</a:t>
            </a:r>
            <a:r>
              <a:rPr lang="zh-CN" altLang="en-US" sz="2400" dirty="0">
                <a:solidFill>
                  <a:srgbClr val="FF0000"/>
                </a:solidFill>
                <a:latin typeface="Times New Roman" panose="02020603050405020304" pitchFamily="18" charset="0"/>
                <a:cs typeface="Times New Roman" panose="02020603050405020304" pitchFamily="18" charset="0"/>
              </a:rPr>
              <a:t>禁止表为（</a:t>
            </a:r>
            <a:r>
              <a:rPr lang="en-US" altLang="zh-CN" sz="2400" dirty="0">
                <a:solidFill>
                  <a:srgbClr val="FF0000"/>
                </a:solidFill>
                <a:latin typeface="Times New Roman" panose="02020603050405020304" pitchFamily="18" charset="0"/>
                <a:cs typeface="Times New Roman" panose="02020603050405020304" pitchFamily="18" charset="0"/>
              </a:rPr>
              <a:t>3</a:t>
            </a:r>
            <a:r>
              <a:rPr lang="zh-CN" altLang="en-US" sz="2400" dirty="0">
                <a:solidFill>
                  <a:srgbClr val="FF0000"/>
                </a:solidFill>
                <a:latin typeface="Times New Roman" panose="02020603050405020304" pitchFamily="18" charset="0"/>
                <a:cs typeface="Times New Roman" panose="02020603050405020304" pitchFamily="18" charset="0"/>
              </a:rPr>
              <a:t>，</a:t>
            </a:r>
            <a:r>
              <a:rPr lang="en-US" altLang="zh-CN" sz="2400" dirty="0">
                <a:solidFill>
                  <a:srgbClr val="FF0000"/>
                </a:solidFill>
                <a:latin typeface="Times New Roman" panose="02020603050405020304" pitchFamily="18" charset="0"/>
                <a:cs typeface="Times New Roman" panose="02020603050405020304" pitchFamily="18" charset="0"/>
              </a:rPr>
              <a:t>4</a:t>
            </a:r>
            <a:r>
              <a:rPr lang="zh-CN" altLang="en-US" sz="2400" dirty="0">
                <a:solidFill>
                  <a:srgbClr val="FF0000"/>
                </a:solidFill>
                <a:latin typeface="Times New Roman" panose="02020603050405020304" pitchFamily="18" charset="0"/>
                <a:cs typeface="Times New Roman" panose="02020603050405020304" pitchFamily="18" charset="0"/>
              </a:rPr>
              <a:t>，</a:t>
            </a:r>
            <a:r>
              <a:rPr lang="en-US" altLang="zh-CN" sz="2400" dirty="0">
                <a:solidFill>
                  <a:srgbClr val="FF0000"/>
                </a:solidFill>
                <a:latin typeface="Times New Roman" panose="02020603050405020304" pitchFamily="18" charset="0"/>
                <a:cs typeface="Times New Roman" panose="02020603050405020304" pitchFamily="18" charset="0"/>
              </a:rPr>
              <a:t>6</a:t>
            </a:r>
            <a:r>
              <a:rPr lang="zh-CN" altLang="en-US" sz="2400" dirty="0">
                <a:solidFill>
                  <a:srgbClr val="FF0000"/>
                </a:solidFill>
                <a:latin typeface="Times New Roman" panose="02020603050405020304" pitchFamily="18" charset="0"/>
                <a:cs typeface="Times New Roman" panose="02020603050405020304" pitchFamily="18" charset="0"/>
              </a:rPr>
              <a:t>）</a:t>
            </a:r>
            <a:r>
              <a:rPr lang="zh-CN" altLang="en-US" sz="2400" dirty="0">
                <a:latin typeface="Times New Roman" panose="02020603050405020304" pitchFamily="18" charset="0"/>
                <a:cs typeface="Times New Roman" panose="02020603050405020304" pitchFamily="18" charset="0"/>
              </a:rPr>
              <a:t>。 </a:t>
            </a:r>
            <a:endParaRPr lang="zh-CN" altLang="en-US" sz="2400" dirty="0">
              <a:latin typeface="Times New Roman" panose="02020603050405020304" pitchFamily="18" charset="0"/>
              <a:ea typeface="Times New Roman" panose="02020603050405020304" pitchFamily="18" charset="0"/>
            </a:endParaRPr>
          </a:p>
        </p:txBody>
      </p:sp>
      <p:graphicFrame>
        <p:nvGraphicFramePr>
          <p:cNvPr id="6" name="Group 4"/>
          <p:cNvGraphicFramePr>
            <a:graphicFrameLocks noGrp="1"/>
          </p:cNvGraphicFramePr>
          <p:nvPr/>
        </p:nvGraphicFramePr>
        <p:xfrm>
          <a:off x="2581275" y="1455738"/>
          <a:ext cx="4968875" cy="1827214"/>
        </p:xfrm>
        <a:graphic>
          <a:graphicData uri="http://schemas.openxmlformats.org/drawingml/2006/table">
            <a:tbl>
              <a:tblPr/>
              <a:tblGrid>
                <a:gridCol w="619125"/>
                <a:gridCol w="627062"/>
                <a:gridCol w="622300"/>
                <a:gridCol w="627063"/>
                <a:gridCol w="623887"/>
                <a:gridCol w="623888"/>
                <a:gridCol w="627062"/>
                <a:gridCol w="598488"/>
              </a:tblGrid>
              <a:tr h="363538">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a:ln>
                          <a:noFill/>
                        </a:ln>
                        <a:solidFill>
                          <a:srgbClr val="000000"/>
                        </a:solidFill>
                        <a:effectLst/>
                        <a:latin typeface="楷体_GB2312" pitchFamily="49" charset="-122"/>
                        <a:ea typeface="楷体_GB2312" pitchFamily="49" charset="-122"/>
                      </a:endParaRPr>
                    </a:p>
                  </a:txBody>
                  <a:tcPr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a:ln>
                            <a:noFill/>
                          </a:ln>
                          <a:solidFill>
                            <a:srgbClr val="000000"/>
                          </a:solidFill>
                          <a:effectLst/>
                          <a:latin typeface="楷体_GB2312" pitchFamily="49" charset="-122"/>
                          <a:ea typeface="楷体_GB2312" pitchFamily="49" charset="-122"/>
                        </a:rPr>
                        <a:t>1</a:t>
                      </a:r>
                      <a:endParaRPr kumimoji="0" lang="en-US" altLang="zh-CN" sz="1600" b="1" i="0" u="none" strike="noStrike" cap="none" normalizeH="0" baseline="0">
                        <a:ln>
                          <a:noFill/>
                        </a:ln>
                        <a:solidFill>
                          <a:srgbClr val="000000"/>
                        </a:solidFill>
                        <a:effectLst/>
                        <a:latin typeface="楷体_GB2312" pitchFamily="49" charset="-122"/>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a:ln>
                            <a:noFill/>
                          </a:ln>
                          <a:solidFill>
                            <a:srgbClr val="000000"/>
                          </a:solidFill>
                          <a:effectLst/>
                          <a:latin typeface="楷体_GB2312" pitchFamily="49" charset="-122"/>
                          <a:ea typeface="楷体_GB2312" pitchFamily="49" charset="-122"/>
                        </a:rPr>
                        <a:t>2</a:t>
                      </a:r>
                      <a:endParaRPr kumimoji="0" lang="en-US" altLang="zh-CN" sz="1600" b="1" i="0" u="none" strike="noStrike" cap="none" normalizeH="0" baseline="0">
                        <a:ln>
                          <a:noFill/>
                        </a:ln>
                        <a:solidFill>
                          <a:srgbClr val="000000"/>
                        </a:solidFill>
                        <a:effectLst/>
                        <a:latin typeface="楷体_GB2312" pitchFamily="49" charset="-122"/>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a:ln>
                            <a:noFill/>
                          </a:ln>
                          <a:solidFill>
                            <a:srgbClr val="000000"/>
                          </a:solidFill>
                          <a:effectLst/>
                          <a:latin typeface="楷体_GB2312" pitchFamily="49" charset="-122"/>
                          <a:ea typeface="楷体_GB2312" pitchFamily="49" charset="-122"/>
                        </a:rPr>
                        <a:t>3</a:t>
                      </a:r>
                      <a:endParaRPr kumimoji="0" lang="en-US" altLang="zh-CN" sz="1600" b="1" i="0" u="none" strike="noStrike" cap="none" normalizeH="0" baseline="0">
                        <a:ln>
                          <a:noFill/>
                        </a:ln>
                        <a:solidFill>
                          <a:srgbClr val="000000"/>
                        </a:solidFill>
                        <a:effectLst/>
                        <a:latin typeface="楷体_GB2312" pitchFamily="49" charset="-122"/>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a:ln>
                            <a:noFill/>
                          </a:ln>
                          <a:solidFill>
                            <a:srgbClr val="000000"/>
                          </a:solidFill>
                          <a:effectLst/>
                          <a:latin typeface="楷体_GB2312" pitchFamily="49" charset="-122"/>
                          <a:ea typeface="楷体_GB2312" pitchFamily="49" charset="-122"/>
                        </a:rPr>
                        <a:t>4</a:t>
                      </a:r>
                      <a:endParaRPr kumimoji="0" lang="en-US" altLang="zh-CN" sz="1600" b="1" i="0" u="none" strike="noStrike" cap="none" normalizeH="0" baseline="0">
                        <a:ln>
                          <a:noFill/>
                        </a:ln>
                        <a:solidFill>
                          <a:srgbClr val="000000"/>
                        </a:solidFill>
                        <a:effectLst/>
                        <a:latin typeface="楷体_GB2312" pitchFamily="49" charset="-122"/>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a:ln>
                            <a:noFill/>
                          </a:ln>
                          <a:solidFill>
                            <a:srgbClr val="000000"/>
                          </a:solidFill>
                          <a:effectLst/>
                          <a:latin typeface="楷体_GB2312" pitchFamily="49" charset="-122"/>
                          <a:ea typeface="楷体_GB2312" pitchFamily="49" charset="-122"/>
                        </a:rPr>
                        <a:t>5</a:t>
                      </a:r>
                      <a:endParaRPr kumimoji="0" lang="en-US" altLang="zh-CN" sz="1600" b="1" i="0" u="none" strike="noStrike" cap="none" normalizeH="0" baseline="0">
                        <a:ln>
                          <a:noFill/>
                        </a:ln>
                        <a:solidFill>
                          <a:srgbClr val="000000"/>
                        </a:solidFill>
                        <a:effectLst/>
                        <a:latin typeface="楷体_GB2312" pitchFamily="49" charset="-122"/>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a:ln>
                            <a:noFill/>
                          </a:ln>
                          <a:solidFill>
                            <a:srgbClr val="000000"/>
                          </a:solidFill>
                          <a:effectLst/>
                          <a:latin typeface="楷体_GB2312" pitchFamily="49" charset="-122"/>
                          <a:ea typeface="楷体_GB2312" pitchFamily="49" charset="-122"/>
                        </a:rPr>
                        <a:t>6</a:t>
                      </a:r>
                      <a:endParaRPr kumimoji="0" lang="en-US" altLang="zh-CN" sz="1600" b="1" i="0" u="none" strike="noStrike" cap="none" normalizeH="0" baseline="0">
                        <a:ln>
                          <a:noFill/>
                        </a:ln>
                        <a:solidFill>
                          <a:srgbClr val="000000"/>
                        </a:solidFill>
                        <a:effectLst/>
                        <a:latin typeface="楷体_GB2312" pitchFamily="49" charset="-122"/>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a:ln>
                            <a:noFill/>
                          </a:ln>
                          <a:solidFill>
                            <a:srgbClr val="000000"/>
                          </a:solidFill>
                          <a:effectLst/>
                          <a:latin typeface="楷体_GB2312" pitchFamily="49" charset="-122"/>
                          <a:ea typeface="楷体_GB2312" pitchFamily="49" charset="-122"/>
                        </a:rPr>
                        <a:t>7</a:t>
                      </a:r>
                      <a:endParaRPr kumimoji="0" lang="en-US" altLang="zh-CN" sz="1600" b="1" i="0" u="none" strike="noStrike" cap="none" normalizeH="0" baseline="0">
                        <a:ln>
                          <a:noFill/>
                        </a:ln>
                        <a:solidFill>
                          <a:srgbClr val="000000"/>
                        </a:solidFill>
                        <a:effectLst/>
                        <a:latin typeface="楷体_GB2312" pitchFamily="49" charset="-122"/>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66713">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S1</a:t>
                      </a: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a:ln>
                            <a:noFill/>
                          </a:ln>
                          <a:solidFill>
                            <a:srgbClr val="000000"/>
                          </a:solidFill>
                          <a:effectLst/>
                          <a:latin typeface="楷体_GB2312" pitchFamily="49" charset="-122"/>
                          <a:ea typeface="楷体_GB2312" pitchFamily="49" charset="-122"/>
                        </a:rPr>
                        <a:t>X</a:t>
                      </a:r>
                      <a:endParaRPr kumimoji="0" lang="en-US" altLang="zh-CN" sz="1600" b="1" i="0" u="none" strike="noStrike" cap="none" normalizeH="0" baseline="0">
                        <a:ln>
                          <a:noFill/>
                        </a:ln>
                        <a:solidFill>
                          <a:srgbClr val="000000"/>
                        </a:solidFill>
                        <a:effectLst/>
                        <a:latin typeface="楷体_GB2312" pitchFamily="49" charset="-122"/>
                        <a:ea typeface="楷体_GB2312" pitchFamily="49" charset="-122"/>
                      </a:endParaRP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a:ln>
                          <a:noFill/>
                        </a:ln>
                        <a:solidFill>
                          <a:srgbClr val="000000"/>
                        </a:solidFill>
                        <a:effectLst/>
                        <a:latin typeface="楷体_GB2312" pitchFamily="49" charset="-122"/>
                        <a:ea typeface="楷体_GB2312" pitchFamily="49" charset="-122"/>
                      </a:endParaRP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a:ln>
                          <a:noFill/>
                        </a:ln>
                        <a:solidFill>
                          <a:srgbClr val="000000"/>
                        </a:solidFill>
                        <a:effectLst/>
                        <a:latin typeface="楷体_GB2312" pitchFamily="49" charset="-122"/>
                        <a:ea typeface="楷体_GB2312" pitchFamily="49" charset="-122"/>
                      </a:endParaRP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defRPr/>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X</a:t>
                      </a: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a:ln>
                          <a:noFill/>
                        </a:ln>
                        <a:solidFill>
                          <a:srgbClr val="000000"/>
                        </a:solidFill>
                        <a:effectLst/>
                        <a:latin typeface="楷体_GB2312" pitchFamily="49" charset="-122"/>
                        <a:ea typeface="楷体_GB2312" pitchFamily="49" charset="-122"/>
                      </a:endParaRP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X</a:t>
                      </a: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65125">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S2</a:t>
                      </a: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a:ln>
                          <a:noFill/>
                        </a:ln>
                        <a:solidFill>
                          <a:srgbClr val="000000"/>
                        </a:solidFill>
                        <a:effectLst/>
                        <a:latin typeface="楷体_GB2312" pitchFamily="49" charset="-122"/>
                        <a:ea typeface="楷体_GB2312" pitchFamily="49" charset="-122"/>
                      </a:endParaRP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X</a:t>
                      </a: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a:ln>
                          <a:noFill/>
                        </a:ln>
                        <a:solidFill>
                          <a:srgbClr val="000000"/>
                        </a:solidFill>
                        <a:effectLst/>
                        <a:latin typeface="楷体_GB2312" pitchFamily="49" charset="-122"/>
                        <a:ea typeface="楷体_GB2312" pitchFamily="49" charset="-122"/>
                      </a:endParaRP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defRPr/>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X</a:t>
                      </a: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a:ln>
                          <a:noFill/>
                        </a:ln>
                        <a:solidFill>
                          <a:srgbClr val="000000"/>
                        </a:solidFill>
                        <a:effectLst/>
                        <a:latin typeface="楷体_GB2312" pitchFamily="49" charset="-122"/>
                        <a:ea typeface="楷体_GB2312" pitchFamily="49" charset="-122"/>
                      </a:endParaRP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a:ln>
                          <a:noFill/>
                        </a:ln>
                        <a:solidFill>
                          <a:srgbClr val="000000"/>
                        </a:solidFill>
                        <a:effectLst/>
                        <a:latin typeface="楷体_GB2312" pitchFamily="49" charset="-122"/>
                        <a:ea typeface="楷体_GB2312" pitchFamily="49" charset="-122"/>
                      </a:endParaRP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66713">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S3</a:t>
                      </a: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a:ln>
                          <a:noFill/>
                        </a:ln>
                        <a:solidFill>
                          <a:srgbClr val="000000"/>
                        </a:solidFill>
                        <a:effectLst/>
                        <a:latin typeface="楷体_GB2312" pitchFamily="49" charset="-122"/>
                        <a:ea typeface="楷体_GB2312" pitchFamily="49" charset="-122"/>
                      </a:endParaRP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defRPr/>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X</a:t>
                      </a: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a:ln>
                          <a:noFill/>
                        </a:ln>
                        <a:solidFill>
                          <a:srgbClr val="000000"/>
                        </a:solidFill>
                        <a:effectLst/>
                        <a:latin typeface="楷体_GB2312" pitchFamily="49" charset="-122"/>
                        <a:ea typeface="楷体_GB2312" pitchFamily="49" charset="-122"/>
                      </a:endParaRP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X</a:t>
                      </a: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a:ln>
                          <a:noFill/>
                        </a:ln>
                        <a:solidFill>
                          <a:srgbClr val="000000"/>
                        </a:solidFill>
                        <a:effectLst/>
                        <a:latin typeface="楷体_GB2312" pitchFamily="49" charset="-122"/>
                        <a:ea typeface="楷体_GB2312" pitchFamily="49" charset="-122"/>
                      </a:endParaRP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65125">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S4</a:t>
                      </a: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a:ln>
                          <a:noFill/>
                        </a:ln>
                        <a:solidFill>
                          <a:srgbClr val="000000"/>
                        </a:solidFill>
                        <a:effectLst/>
                        <a:latin typeface="楷体_GB2312" pitchFamily="49" charset="-122"/>
                        <a:ea typeface="楷体_GB2312" pitchFamily="49" charset="-122"/>
                      </a:endParaRP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a:ln>
                          <a:noFill/>
                        </a:ln>
                        <a:solidFill>
                          <a:srgbClr val="000000"/>
                        </a:solidFill>
                        <a:effectLst/>
                        <a:latin typeface="楷体_GB2312" pitchFamily="49" charset="-122"/>
                        <a:ea typeface="楷体_GB2312" pitchFamily="49" charset="-122"/>
                      </a:endParaRP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defRPr/>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X</a:t>
                      </a: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a:ln>
                          <a:noFill/>
                        </a:ln>
                        <a:solidFill>
                          <a:srgbClr val="000000"/>
                        </a:solidFill>
                        <a:effectLst/>
                        <a:latin typeface="楷体_GB2312" pitchFamily="49" charset="-122"/>
                        <a:ea typeface="楷体_GB2312" pitchFamily="49" charset="-122"/>
                      </a:endParaRP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
        <p:nvSpPr>
          <p:cNvPr id="229437" name="Text Box 201"/>
          <p:cNvSpPr txBox="1"/>
          <p:nvPr/>
        </p:nvSpPr>
        <p:spPr>
          <a:xfrm>
            <a:off x="2144713" y="1938338"/>
            <a:ext cx="390525" cy="100647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fontAlgn="ctr" hangingPunct="1">
              <a:spcBef>
                <a:spcPct val="0"/>
              </a:spcBef>
              <a:buClr>
                <a:schemeClr val="bg1"/>
              </a:buClr>
              <a:buFontTx/>
              <a:buNone/>
            </a:pPr>
            <a:r>
              <a:rPr lang="zh-CN" altLang="en-US" sz="2000" b="0" dirty="0">
                <a:latin typeface="Tahoma" panose="020B0604030504040204" pitchFamily="34" charset="0"/>
                <a:ea typeface="宋体" panose="02010600030101010101" pitchFamily="2" charset="-122"/>
              </a:rPr>
              <a:t>段号 </a:t>
            </a:r>
            <a:r>
              <a:rPr lang="en-US" altLang="zh-CN" sz="2000" b="0" dirty="0">
                <a:latin typeface="Tahoma" panose="020B0604030504040204" pitchFamily="34" charset="0"/>
                <a:ea typeface="宋体" panose="02010600030101010101" pitchFamily="2" charset="-122"/>
              </a:rPr>
              <a:t>k</a:t>
            </a:r>
            <a:endParaRPr lang="en-US" altLang="zh-CN" sz="2000" b="0" dirty="0">
              <a:latin typeface="Tahoma" panose="020B0604030504040204" pitchFamily="34" charset="0"/>
              <a:ea typeface="宋体" panose="02010600030101010101" pitchFamily="2" charset="-122"/>
            </a:endParaRPr>
          </a:p>
        </p:txBody>
      </p:sp>
      <p:sp>
        <p:nvSpPr>
          <p:cNvPr id="229438" name="Text Box 202"/>
          <p:cNvSpPr txBox="1"/>
          <p:nvPr/>
        </p:nvSpPr>
        <p:spPr>
          <a:xfrm>
            <a:off x="4667250" y="936625"/>
            <a:ext cx="841375" cy="39687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fontAlgn="ctr" hangingPunct="1">
              <a:spcBef>
                <a:spcPct val="0"/>
              </a:spcBef>
              <a:buClr>
                <a:schemeClr val="bg1"/>
              </a:buClr>
              <a:buFontTx/>
              <a:buNone/>
            </a:pPr>
            <a:r>
              <a:rPr lang="zh-CN" altLang="en-US" sz="2000" b="0" dirty="0">
                <a:latin typeface="Tahoma" panose="020B0604030504040204" pitchFamily="34" charset="0"/>
                <a:ea typeface="宋体" panose="02010600030101010101" pitchFamily="2" charset="-122"/>
              </a:rPr>
              <a:t>拍号</a:t>
            </a:r>
            <a:r>
              <a:rPr lang="en-US" altLang="zh-CN" sz="2000" b="0" dirty="0">
                <a:latin typeface="Tahoma" panose="020B0604030504040204" pitchFamily="34" charset="0"/>
                <a:ea typeface="宋体" panose="02010600030101010101" pitchFamily="2" charset="-122"/>
              </a:rPr>
              <a:t>n</a:t>
            </a:r>
            <a:endParaRPr lang="en-US" altLang="zh-CN" sz="2000" b="0" dirty="0">
              <a:latin typeface="Tahoma" panose="020B0604030504040204" pitchFamily="34" charset="0"/>
              <a:ea typeface="宋体" panose="02010600030101010101" pitchFamily="2" charset="-122"/>
            </a:endParaRPr>
          </a:p>
        </p:txBody>
      </p:sp>
      <p:sp>
        <p:nvSpPr>
          <p:cNvPr id="9" name="矩形 8"/>
          <p:cNvSpPr/>
          <p:nvPr/>
        </p:nvSpPr>
        <p:spPr bwMode="auto">
          <a:xfrm>
            <a:off x="3209925" y="1828800"/>
            <a:ext cx="604838" cy="350838"/>
          </a:xfrm>
          <a:prstGeom prst="rect">
            <a:avLst/>
          </a:prstGeom>
          <a:solidFill>
            <a:schemeClr val="accent4">
              <a:lumMod val="60000"/>
              <a:lumOff val="40000"/>
            </a:schemeClr>
          </a:solidFill>
          <a:ln w="38100" cap="flat" cmpd="sng" algn="ctr">
            <a:noFill/>
            <a:prstDash val="solid"/>
            <a:round/>
            <a:headEnd type="none" w="med" len="med"/>
            <a:tailEnd type="none" w="med" len="me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mn-cs"/>
              </a:rPr>
              <a:t>X</a:t>
            </a:r>
            <a:endParaRPr kumimoji="0" lang="zh-CN" altLang="en-US"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10" name="矩形 9"/>
          <p:cNvSpPr/>
          <p:nvPr/>
        </p:nvSpPr>
        <p:spPr bwMode="auto">
          <a:xfrm>
            <a:off x="3836988" y="2192338"/>
            <a:ext cx="604838" cy="350838"/>
          </a:xfrm>
          <a:prstGeom prst="rect">
            <a:avLst/>
          </a:prstGeom>
          <a:solidFill>
            <a:schemeClr val="accent4">
              <a:lumMod val="60000"/>
              <a:lumOff val="40000"/>
            </a:schemeClr>
          </a:solidFill>
          <a:ln w="38100" cap="flat" cmpd="sng" algn="ctr">
            <a:noFill/>
            <a:prstDash val="solid"/>
            <a:round/>
            <a:headEnd type="none" w="med" len="med"/>
            <a:tailEnd type="none" w="med" len="me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mn-cs"/>
              </a:rPr>
              <a:t>X</a:t>
            </a:r>
            <a:endParaRPr kumimoji="0" lang="zh-CN" altLang="en-US"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11" name="矩形 10"/>
          <p:cNvSpPr/>
          <p:nvPr/>
        </p:nvSpPr>
        <p:spPr bwMode="auto">
          <a:xfrm>
            <a:off x="3836988" y="2565400"/>
            <a:ext cx="604838" cy="350838"/>
          </a:xfrm>
          <a:prstGeom prst="rect">
            <a:avLst/>
          </a:prstGeom>
          <a:solidFill>
            <a:schemeClr val="accent4">
              <a:lumMod val="60000"/>
              <a:lumOff val="40000"/>
            </a:schemeClr>
          </a:solidFill>
          <a:ln w="38100" cap="flat" cmpd="sng" algn="ctr">
            <a:noFill/>
            <a:prstDash val="solid"/>
            <a:round/>
            <a:headEnd type="none" w="med" len="med"/>
            <a:tailEnd type="none" w="med" len="me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mn-cs"/>
              </a:rPr>
              <a:t>X</a:t>
            </a:r>
            <a:endParaRPr kumimoji="0" lang="zh-CN" altLang="en-US"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12" name="矩形 11"/>
          <p:cNvSpPr/>
          <p:nvPr/>
        </p:nvSpPr>
        <p:spPr bwMode="auto">
          <a:xfrm>
            <a:off x="4465638" y="2925763"/>
            <a:ext cx="604838" cy="350838"/>
          </a:xfrm>
          <a:prstGeom prst="rect">
            <a:avLst/>
          </a:prstGeom>
          <a:solidFill>
            <a:schemeClr val="accent4">
              <a:lumMod val="60000"/>
              <a:lumOff val="40000"/>
            </a:schemeClr>
          </a:solidFill>
          <a:ln w="38100" cap="flat" cmpd="sng" algn="ctr">
            <a:noFill/>
            <a:prstDash val="solid"/>
            <a:round/>
            <a:headEnd type="none" w="med" len="med"/>
            <a:tailEnd type="none" w="med" len="me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mn-cs"/>
              </a:rPr>
              <a:t>X</a:t>
            </a:r>
            <a:endParaRPr kumimoji="0" lang="zh-CN" altLang="en-US"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13" name="矩形 12"/>
          <p:cNvSpPr/>
          <p:nvPr/>
        </p:nvSpPr>
        <p:spPr bwMode="auto">
          <a:xfrm>
            <a:off x="6335713" y="2559050"/>
            <a:ext cx="604838" cy="350838"/>
          </a:xfrm>
          <a:prstGeom prst="rect">
            <a:avLst/>
          </a:prstGeom>
          <a:solidFill>
            <a:schemeClr val="accent4">
              <a:lumMod val="60000"/>
              <a:lumOff val="40000"/>
            </a:schemeClr>
          </a:solidFill>
          <a:ln w="38100" cap="flat" cmpd="sng" algn="ctr">
            <a:noFill/>
            <a:prstDash val="solid"/>
            <a:round/>
            <a:headEnd type="none" w="med" len="med"/>
            <a:tailEnd type="none" w="med" len="me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mn-cs"/>
              </a:rPr>
              <a:t>X</a:t>
            </a:r>
            <a:endParaRPr kumimoji="0" lang="zh-CN" altLang="en-US"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14" name="矩形 13"/>
          <p:cNvSpPr/>
          <p:nvPr/>
        </p:nvSpPr>
        <p:spPr bwMode="auto">
          <a:xfrm>
            <a:off x="6943725" y="1828800"/>
            <a:ext cx="606425" cy="350838"/>
          </a:xfrm>
          <a:prstGeom prst="rect">
            <a:avLst/>
          </a:prstGeom>
          <a:solidFill>
            <a:schemeClr val="accent4">
              <a:lumMod val="60000"/>
              <a:lumOff val="40000"/>
            </a:schemeClr>
          </a:solidFill>
          <a:ln w="38100" cap="flat" cmpd="sng" algn="ctr">
            <a:noFill/>
            <a:prstDash val="solid"/>
            <a:round/>
            <a:headEnd type="none" w="med" len="med"/>
            <a:tailEnd type="none" w="med" len="me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mn-cs"/>
              </a:rPr>
              <a:t>X</a:t>
            </a:r>
            <a:endParaRPr kumimoji="0" lang="zh-CN" altLang="en-US"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15" name="矩形 14"/>
          <p:cNvSpPr/>
          <p:nvPr/>
        </p:nvSpPr>
        <p:spPr bwMode="auto">
          <a:xfrm>
            <a:off x="5707063" y="2192338"/>
            <a:ext cx="604838" cy="350838"/>
          </a:xfrm>
          <a:prstGeom prst="rect">
            <a:avLst/>
          </a:prstGeom>
          <a:solidFill>
            <a:schemeClr val="accent4">
              <a:lumMod val="60000"/>
              <a:lumOff val="40000"/>
            </a:schemeClr>
          </a:solidFill>
          <a:ln w="38100" cap="flat" cmpd="sng" algn="ctr">
            <a:noFill/>
            <a:prstDash val="solid"/>
            <a:round/>
            <a:headEnd type="none" w="med" len="med"/>
            <a:tailEnd type="none" w="med" len="me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mn-cs"/>
              </a:rPr>
              <a:t>X</a:t>
            </a:r>
            <a:endParaRPr kumimoji="0" lang="zh-CN" altLang="en-US"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16" name="矩形 15"/>
          <p:cNvSpPr/>
          <p:nvPr/>
        </p:nvSpPr>
        <p:spPr bwMode="auto">
          <a:xfrm>
            <a:off x="5087938" y="1828800"/>
            <a:ext cx="604838" cy="350838"/>
          </a:xfrm>
          <a:prstGeom prst="rect">
            <a:avLst/>
          </a:prstGeom>
          <a:solidFill>
            <a:schemeClr val="accent4">
              <a:lumMod val="60000"/>
              <a:lumOff val="40000"/>
            </a:schemeClr>
          </a:solidFill>
          <a:ln w="38100" cap="flat" cmpd="sng" algn="ctr">
            <a:noFill/>
            <a:prstDash val="solid"/>
            <a:round/>
            <a:headEnd type="none" w="med" len="med"/>
            <a:tailEnd type="none" w="med" len="me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mn-cs"/>
              </a:rPr>
              <a:t>X</a:t>
            </a:r>
            <a:endParaRPr kumimoji="0" lang="zh-CN" altLang="en-US"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229447" name="Rectangle 2"/>
          <p:cNvSpPr>
            <a:spLocks noGrp="1"/>
          </p:cNvSpPr>
          <p:nvPr>
            <p:ph type="title"/>
          </p:nvPr>
        </p:nvSpPr>
        <p:spPr>
          <a:xfrm>
            <a:off x="590550" y="123825"/>
            <a:ext cx="8407400" cy="609600"/>
          </a:xfrm>
        </p:spPr>
        <p:txBody>
          <a:bodyPr vert="horz" wrap="square" lIns="91440" tIns="45720" rIns="91440" bIns="45720" anchor="ctr" anchorCtr="0"/>
          <a:p>
            <a:pPr eaLnBrk="1" hangingPunct="1"/>
            <a:r>
              <a:rPr lang="en-US" altLang="zh-CN" dirty="0"/>
              <a:t>(1)</a:t>
            </a:r>
            <a:r>
              <a:rPr lang="zh-CN" altLang="en-US" dirty="0"/>
              <a:t>非线性流水线的调度</a:t>
            </a:r>
            <a:r>
              <a:rPr lang="en-US" altLang="zh-CN" dirty="0">
                <a:solidFill>
                  <a:srgbClr val="FF0000"/>
                </a:solidFill>
              </a:rPr>
              <a:t>——</a:t>
            </a:r>
            <a:r>
              <a:rPr lang="zh-CN" altLang="en-US" dirty="0">
                <a:solidFill>
                  <a:srgbClr val="FF0000"/>
                </a:solidFill>
              </a:rPr>
              <a:t>禁止表</a:t>
            </a:r>
            <a:endParaRPr lang="zh-CN" altLang="en-US" dirty="0">
              <a:solidFill>
                <a:srgbClr val="FF0000"/>
              </a:solidFill>
            </a:endParaRPr>
          </a:p>
        </p:txBody>
      </p:sp>
    </p:spTree>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31426" name="Rectangle 2"/>
          <p:cNvSpPr>
            <a:spLocks noGrp="1"/>
          </p:cNvSpPr>
          <p:nvPr>
            <p:ph type="title"/>
          </p:nvPr>
        </p:nvSpPr>
        <p:spPr>
          <a:xfrm>
            <a:off x="246063" y="123825"/>
            <a:ext cx="8721725" cy="609600"/>
          </a:xfrm>
        </p:spPr>
        <p:txBody>
          <a:bodyPr vert="horz" wrap="square" lIns="91440" tIns="45720" rIns="91440" bIns="45720" anchor="ctr" anchorCtr="0"/>
          <a:p>
            <a:pPr eaLnBrk="1" hangingPunct="1"/>
            <a:r>
              <a:rPr lang="en-US" altLang="zh-CN" dirty="0"/>
              <a:t>(2)</a:t>
            </a:r>
            <a:r>
              <a:rPr lang="zh-CN" altLang="en-US" dirty="0"/>
              <a:t>非线性流水线的调度</a:t>
            </a:r>
            <a:r>
              <a:rPr lang="en-US" altLang="zh-CN" dirty="0">
                <a:solidFill>
                  <a:srgbClr val="FF0000"/>
                </a:solidFill>
              </a:rPr>
              <a:t>——</a:t>
            </a:r>
            <a:r>
              <a:rPr lang="zh-CN" altLang="en-US" dirty="0">
                <a:solidFill>
                  <a:srgbClr val="FF0000"/>
                </a:solidFill>
              </a:rPr>
              <a:t>冲突向量</a:t>
            </a:r>
            <a:endParaRPr lang="zh-CN" altLang="en-US" dirty="0">
              <a:solidFill>
                <a:srgbClr val="FF0000"/>
              </a:solidFill>
            </a:endParaRPr>
          </a:p>
        </p:txBody>
      </p:sp>
      <p:sp>
        <p:nvSpPr>
          <p:cNvPr id="221187" name="Rectangle 3"/>
          <p:cNvSpPr txBox="1">
            <a:spLocks noChangeArrowheads="1"/>
          </p:cNvSpPr>
          <p:nvPr/>
        </p:nvSpPr>
        <p:spPr bwMode="auto">
          <a:xfrm>
            <a:off x="803275" y="954088"/>
            <a:ext cx="7886700" cy="5730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rgbClr val="000000"/>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rgbClr val="000000"/>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pitchFamily="49" charset="-122"/>
              </a:defRPr>
            </a:lvl9pPr>
          </a:lstStyle>
          <a:p>
            <a:pPr marL="0" marR="0" lvl="0" indent="0" algn="l" defTabSz="914400" rtl="0" eaLnBrk="0" fontAlgn="base" latinLnBrk="0" hangingPunct="0">
              <a:lnSpc>
                <a:spcPct val="100000"/>
              </a:lnSpc>
              <a:spcBef>
                <a:spcPct val="10000"/>
              </a:spcBef>
              <a:spcAft>
                <a:spcPct val="0"/>
              </a:spcAft>
              <a:buClr>
                <a:schemeClr val="tx1"/>
              </a:buClr>
              <a:buSzTx/>
              <a:buFont typeface="Wingdings" panose="05000000000000000000" pitchFamily="2" charset="2"/>
              <a:buNone/>
              <a:defRPr/>
            </a:pPr>
            <a:r>
              <a:rPr kumimoji="0" lang="zh-CN" altLang="en-US" sz="2400" b="1" i="0" u="none" strike="noStrike" kern="1200" cap="none" spc="0" normalizeH="0" baseline="0" noProof="0" dirty="0">
                <a:ln>
                  <a:noFill/>
                </a:ln>
                <a:solidFill>
                  <a:srgbClr val="FF0000"/>
                </a:solidFill>
                <a:effectLst/>
                <a:uLnTx/>
                <a:uFillTx/>
                <a:latin typeface="楷体_GB2312" pitchFamily="49" charset="-122"/>
                <a:ea typeface="楷体_GB2312" pitchFamily="49" charset="-122"/>
                <a:cs typeface="+mn-cs"/>
              </a:rPr>
              <a:t>冲突向量</a:t>
            </a:r>
            <a:endParaRPr kumimoji="0" lang="en-US" altLang="zh-CN" sz="2400" b="1" i="0" u="none" strike="noStrike" kern="1200" cap="none" spc="0" normalizeH="0" baseline="0" noProof="0" dirty="0">
              <a:ln>
                <a:noFill/>
              </a:ln>
              <a:solidFill>
                <a:srgbClr val="FF0000"/>
              </a:solidFill>
              <a:effectLst/>
              <a:uLnTx/>
              <a:uFillTx/>
              <a:latin typeface="楷体_GB2312" pitchFamily="49" charset="-122"/>
              <a:ea typeface="楷体_GB2312" pitchFamily="49" charset="-122"/>
              <a:cs typeface="+mn-cs"/>
            </a:endParaRPr>
          </a:p>
          <a:p>
            <a:pPr marL="342900" marR="0" lvl="0" indent="-342900" algn="just" defTabSz="914400" rtl="0" eaLnBrk="0" fontAlgn="base" latinLnBrk="0" hangingPunct="0">
              <a:lnSpc>
                <a:spcPct val="100000"/>
              </a:lnSpc>
              <a:spcBef>
                <a:spcPts val="600"/>
              </a:spcBef>
              <a:spcAft>
                <a:spcPct val="0"/>
              </a:spcAft>
              <a:buClr>
                <a:schemeClr val="tx1"/>
              </a:buClr>
              <a:buSzTx/>
              <a:buFont typeface="Wingdings" panose="05000000000000000000" pitchFamily="2" charset="2"/>
              <a:buChar char="v"/>
              <a:defRPr/>
            </a:pPr>
            <a:r>
              <a:rPr kumimoji="0"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Times New Roman" panose="02020603050405020304" pitchFamily="18" charset="0"/>
              </a:rPr>
              <a:t>用</a:t>
            </a:r>
            <a:r>
              <a:rPr kumimoji="0"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Times New Roman" panose="02020603050405020304" pitchFamily="18" charset="0"/>
              </a:rPr>
              <a:t>N-1</a:t>
            </a:r>
            <a:r>
              <a:rPr kumimoji="0"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Times New Roman" panose="02020603050405020304" pitchFamily="18" charset="0"/>
              </a:rPr>
              <a:t>位的位向量表示后继新任务间隔各种不同拍数送入流水线时是否发生冲突，则</a:t>
            </a:r>
            <a:r>
              <a:rPr kumimoji="0"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Times New Roman" panose="02020603050405020304" pitchFamily="18" charset="0"/>
              </a:rPr>
              <a:t>C=(C</a:t>
            </a:r>
            <a:r>
              <a:rPr kumimoji="0" lang="en-US" altLang="zh-CN" sz="2400" b="1"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Times New Roman" panose="02020603050405020304" pitchFamily="18" charset="0"/>
              </a:rPr>
              <a:t>N-1</a:t>
            </a:r>
            <a:r>
              <a:rPr kumimoji="0"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Times New Roman" panose="02020603050405020304" pitchFamily="18" charset="0"/>
              </a:rPr>
              <a:t>…C</a:t>
            </a:r>
            <a:r>
              <a:rPr kumimoji="0" lang="en-US" altLang="zh-CN" sz="2400" b="1"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Times New Roman" panose="02020603050405020304" pitchFamily="18" charset="0"/>
              </a:rPr>
              <a:t>i</a:t>
            </a:r>
            <a:r>
              <a:rPr kumimoji="0"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Times New Roman" panose="02020603050405020304" pitchFamily="18" charset="0"/>
              </a:rPr>
              <a:t>…C</a:t>
            </a:r>
            <a:r>
              <a:rPr kumimoji="0" lang="en-US" altLang="zh-CN" sz="2400" b="1"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Times New Roman" panose="02020603050405020304" pitchFamily="18" charset="0"/>
              </a:rPr>
              <a:t>2</a:t>
            </a:r>
            <a:r>
              <a:rPr kumimoji="0"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Times New Roman" panose="02020603050405020304" pitchFamily="18" charset="0"/>
              </a:rPr>
              <a:t>C</a:t>
            </a:r>
            <a:r>
              <a:rPr kumimoji="0" lang="en-US" altLang="zh-CN" sz="2400" b="1"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Times New Roman" panose="02020603050405020304" pitchFamily="18" charset="0"/>
              </a:rPr>
              <a:t>1</a:t>
            </a:r>
            <a:r>
              <a:rPr kumimoji="0"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Times New Roman" panose="02020603050405020304" pitchFamily="18" charset="0"/>
              </a:rPr>
              <a:t>)</a:t>
            </a:r>
            <a:r>
              <a:rPr kumimoji="0"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Times New Roman" panose="02020603050405020304" pitchFamily="18" charset="0"/>
              </a:rPr>
              <a:t>称为冲突向量，</a:t>
            </a:r>
            <a:r>
              <a:rPr kumimoji="0"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Times New Roman" panose="02020603050405020304" pitchFamily="18" charset="0"/>
              </a:rPr>
              <a:t>C</a:t>
            </a:r>
            <a:r>
              <a:rPr kumimoji="0" lang="en-US" altLang="zh-CN" sz="2400" b="1"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Times New Roman" panose="02020603050405020304" pitchFamily="18" charset="0"/>
              </a:rPr>
              <a:t>i</a:t>
            </a:r>
            <a:r>
              <a:rPr kumimoji="0"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Times New Roman" panose="02020603050405020304" pitchFamily="18" charset="0"/>
              </a:rPr>
              <a:t>=1</a:t>
            </a:r>
            <a:r>
              <a:rPr kumimoji="0"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Times New Roman" panose="02020603050405020304" pitchFamily="18" charset="0"/>
              </a:rPr>
              <a:t>发生冲突，</a:t>
            </a:r>
            <a:r>
              <a:rPr kumimoji="0"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Times New Roman" panose="02020603050405020304" pitchFamily="18" charset="0"/>
              </a:rPr>
              <a:t>C</a:t>
            </a:r>
            <a:r>
              <a:rPr kumimoji="0" lang="en-US" altLang="zh-CN" sz="2400" b="1"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Times New Roman" panose="02020603050405020304" pitchFamily="18" charset="0"/>
              </a:rPr>
              <a:t>i</a:t>
            </a:r>
            <a:r>
              <a:rPr kumimoji="0"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Times New Roman" panose="02020603050405020304" pitchFamily="18" charset="0"/>
              </a:rPr>
              <a:t>=0</a:t>
            </a:r>
            <a:r>
              <a:rPr kumimoji="0"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Times New Roman" panose="02020603050405020304" pitchFamily="18" charset="0"/>
              </a:rPr>
              <a:t>不冲突</a:t>
            </a:r>
            <a:endParaRPr kumimoji="0"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Times New Roman" panose="02020603050405020304" pitchFamily="18" charset="0"/>
            </a:endParaRPr>
          </a:p>
          <a:p>
            <a:pPr marL="342900" marR="0" lvl="0" indent="-342900" algn="just" defTabSz="914400" rtl="0" eaLnBrk="0" fontAlgn="base" latinLnBrk="0" hangingPunct="0">
              <a:lnSpc>
                <a:spcPct val="100000"/>
              </a:lnSpc>
              <a:spcBef>
                <a:spcPts val="600"/>
              </a:spcBef>
              <a:spcAft>
                <a:spcPct val="0"/>
              </a:spcAft>
              <a:buClr>
                <a:schemeClr val="tx1"/>
              </a:buClr>
              <a:buSzTx/>
              <a:buFont typeface="Wingdings" panose="05000000000000000000" pitchFamily="2" charset="2"/>
              <a:buChar char="v"/>
              <a:defRPr/>
            </a:pPr>
            <a:r>
              <a:rPr kumimoji="0"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Times New Roman" panose="02020603050405020304" pitchFamily="18" charset="0"/>
              </a:rPr>
              <a:t>流水线开始工作时的</a:t>
            </a:r>
            <a:r>
              <a:rPr kumimoji="0"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Times New Roman" panose="02020603050405020304" pitchFamily="18" charset="0"/>
              </a:rPr>
              <a:t>C</a:t>
            </a:r>
            <a:r>
              <a:rPr kumimoji="0"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Times New Roman" panose="02020603050405020304" pitchFamily="18" charset="0"/>
              </a:rPr>
              <a:t>值称为初始冲突向量。</a:t>
            </a:r>
            <a:endParaRPr kumimoji="0"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Times New Roman" panose="02020603050405020304" pitchFamily="18" charset="0"/>
            </a:endParaRPr>
          </a:p>
          <a:p>
            <a:pPr marL="342900" marR="0" lvl="0" indent="-342900" algn="l" defTabSz="914400" rtl="0" eaLnBrk="0" fontAlgn="base" latinLnBrk="0" hangingPunct="0">
              <a:lnSpc>
                <a:spcPct val="100000"/>
              </a:lnSpc>
              <a:spcBef>
                <a:spcPct val="10000"/>
              </a:spcBef>
              <a:spcAft>
                <a:spcPct val="0"/>
              </a:spcAft>
              <a:buClr>
                <a:schemeClr val="tx1"/>
              </a:buClr>
              <a:buSzTx/>
              <a:buFont typeface="Wingdings" panose="05000000000000000000" pitchFamily="2" charset="2"/>
              <a:buChar char="v"/>
              <a:defRPr/>
            </a:pPr>
            <a:endParaRPr kumimoji="0" lang="en-US" altLang="zh-CN" sz="2400" b="1" i="0" u="none" strike="noStrike" kern="1200" cap="none" spc="0" normalizeH="0" baseline="0" noProof="0" dirty="0">
              <a:ln>
                <a:noFill/>
              </a:ln>
              <a:solidFill>
                <a:srgbClr val="000000"/>
              </a:solidFill>
              <a:effectLst/>
              <a:uLnTx/>
              <a:uFillTx/>
              <a:latin typeface="楷体_GB2312" pitchFamily="49" charset="-122"/>
              <a:ea typeface="楷体_GB2312" pitchFamily="49" charset="-122"/>
              <a:cs typeface="+mn-cs"/>
            </a:endParaRPr>
          </a:p>
          <a:p>
            <a:pPr marL="342900" marR="0" lvl="0" indent="-342900" algn="l" defTabSz="914400" rtl="0" eaLnBrk="0" fontAlgn="base" latinLnBrk="0" hangingPunct="0">
              <a:lnSpc>
                <a:spcPct val="100000"/>
              </a:lnSpc>
              <a:spcBef>
                <a:spcPct val="10000"/>
              </a:spcBef>
              <a:spcAft>
                <a:spcPct val="0"/>
              </a:spcAft>
              <a:buClr>
                <a:schemeClr val="tx1"/>
              </a:buClr>
              <a:buSzTx/>
              <a:buFont typeface="Wingdings" panose="05000000000000000000" pitchFamily="2" charset="2"/>
              <a:buChar char="v"/>
              <a:defRPr/>
            </a:pPr>
            <a:endParaRPr kumimoji="0" lang="en-US" altLang="zh-CN" sz="2400" b="1" i="0" u="none" strike="noStrike" kern="1200" cap="none" spc="0" normalizeH="0" baseline="0" noProof="0" dirty="0">
              <a:ln>
                <a:noFill/>
              </a:ln>
              <a:solidFill>
                <a:srgbClr val="000000"/>
              </a:solidFill>
              <a:effectLst/>
              <a:uLnTx/>
              <a:uFillTx/>
              <a:latin typeface="楷体_GB2312" pitchFamily="49" charset="-122"/>
              <a:ea typeface="楷体_GB2312" pitchFamily="49" charset="-122"/>
              <a:cs typeface="+mn-cs"/>
            </a:endParaRPr>
          </a:p>
          <a:p>
            <a:pPr marL="342900" marR="0" lvl="0" indent="-342900" algn="l" defTabSz="914400" rtl="0" eaLnBrk="0" fontAlgn="base" latinLnBrk="0" hangingPunct="0">
              <a:lnSpc>
                <a:spcPct val="100000"/>
              </a:lnSpc>
              <a:spcBef>
                <a:spcPct val="10000"/>
              </a:spcBef>
              <a:spcAft>
                <a:spcPct val="0"/>
              </a:spcAft>
              <a:buClr>
                <a:schemeClr val="tx1"/>
              </a:buClr>
              <a:buSzTx/>
              <a:buFont typeface="Wingdings" panose="05000000000000000000" pitchFamily="2" charset="2"/>
              <a:buChar char="v"/>
              <a:defRPr/>
            </a:pPr>
            <a:endParaRPr kumimoji="0" lang="zh-CN" altLang="en-US" sz="2400" b="1" i="0" u="none" strike="noStrike" kern="1200" cap="none" spc="0" normalizeH="0" baseline="0" noProof="0" dirty="0">
              <a:ln>
                <a:noFill/>
              </a:ln>
              <a:solidFill>
                <a:srgbClr val="000000"/>
              </a:solidFill>
              <a:effectLst/>
              <a:uLnTx/>
              <a:uFillTx/>
              <a:latin typeface="楷体_GB2312" pitchFamily="49" charset="-122"/>
              <a:ea typeface="楷体_GB2312" pitchFamily="49" charset="-122"/>
              <a:cs typeface="+mn-cs"/>
            </a:endParaRPr>
          </a:p>
          <a:p>
            <a:pPr marL="342900" marR="0" lvl="0" indent="-342900" algn="l" defTabSz="914400" rtl="0" eaLnBrk="0" fontAlgn="base" latinLnBrk="0" hangingPunct="0">
              <a:lnSpc>
                <a:spcPct val="100000"/>
              </a:lnSpc>
              <a:spcBef>
                <a:spcPct val="10000"/>
              </a:spcBef>
              <a:spcAft>
                <a:spcPct val="0"/>
              </a:spcAft>
              <a:buClr>
                <a:schemeClr val="tx1"/>
              </a:buClr>
              <a:buSzTx/>
              <a:buFont typeface="Wingdings" panose="05000000000000000000" pitchFamily="2" charset="2"/>
              <a:buChar char="v"/>
              <a:defRPr/>
            </a:pPr>
            <a:endParaRPr kumimoji="0" lang="zh-CN" altLang="en-US" sz="2400" b="1" i="0" u="none" strike="noStrike" kern="1200" cap="none" spc="0" normalizeH="0" baseline="0" noProof="0" dirty="0">
              <a:ln>
                <a:noFill/>
              </a:ln>
              <a:solidFill>
                <a:srgbClr val="000000"/>
              </a:solidFill>
              <a:effectLst/>
              <a:uLnTx/>
              <a:uFillTx/>
              <a:latin typeface="楷体_GB2312" pitchFamily="49" charset="-122"/>
              <a:ea typeface="楷体_GB2312" pitchFamily="49" charset="-122"/>
              <a:cs typeface="+mn-cs"/>
            </a:endParaRPr>
          </a:p>
          <a:p>
            <a:pPr marL="342900" marR="0" lvl="0" indent="-342900" algn="l" defTabSz="914400" rtl="0" eaLnBrk="0" fontAlgn="base" latinLnBrk="0" hangingPunct="0">
              <a:lnSpc>
                <a:spcPct val="100000"/>
              </a:lnSpc>
              <a:spcBef>
                <a:spcPct val="10000"/>
              </a:spcBef>
              <a:spcAft>
                <a:spcPct val="0"/>
              </a:spcAft>
              <a:buClr>
                <a:schemeClr val="tx1"/>
              </a:buClr>
              <a:buSzTx/>
              <a:buFont typeface="Wingdings" panose="05000000000000000000" pitchFamily="2" charset="2"/>
              <a:buChar char="v"/>
              <a:defRPr/>
            </a:pPr>
            <a:endParaRPr kumimoji="0" lang="zh-CN" altLang="en-US" sz="2400" b="1" i="0" u="none" strike="noStrike" kern="1200" cap="none" spc="0" normalizeH="0" baseline="0" noProof="0" dirty="0">
              <a:ln>
                <a:noFill/>
              </a:ln>
              <a:solidFill>
                <a:srgbClr val="000000"/>
              </a:solidFill>
              <a:effectLst/>
              <a:uLnTx/>
              <a:uFillTx/>
              <a:latin typeface="楷体_GB2312" pitchFamily="49" charset="-122"/>
              <a:ea typeface="楷体_GB2312" pitchFamily="49" charset="-122"/>
              <a:cs typeface="+mn-cs"/>
            </a:endParaRPr>
          </a:p>
          <a:p>
            <a:pPr marL="342900" marR="0" lvl="0" indent="-342900" algn="just" defTabSz="914400" rtl="0" eaLnBrk="0" fontAlgn="base" latinLnBrk="0" hangingPunct="0">
              <a:lnSpc>
                <a:spcPct val="100000"/>
              </a:lnSpc>
              <a:spcBef>
                <a:spcPts val="1200"/>
              </a:spcBef>
              <a:spcAft>
                <a:spcPct val="0"/>
              </a:spcAft>
              <a:buClr>
                <a:schemeClr val="tx1"/>
              </a:buClr>
              <a:buSzTx/>
              <a:buFont typeface="Wingdings" panose="05000000000000000000" pitchFamily="2" charset="2"/>
              <a:buChar char="v"/>
              <a:defRPr/>
            </a:pPr>
            <a:r>
              <a:rPr kumimoji="0"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Times New Roman" panose="02020603050405020304" pitchFamily="18" charset="0"/>
              </a:rPr>
              <a:t>非线性流水线的</a:t>
            </a:r>
            <a:r>
              <a:rPr kumimoji="0" lang="zh-CN" altLang="en-US" sz="2400" b="1" i="0" u="none" strike="noStrike" kern="1200" cap="none" spc="0" normalizeH="0" baseline="0" noProof="0" dirty="0">
                <a:ln>
                  <a:noFill/>
                </a:ln>
                <a:solidFill>
                  <a:srgbClr val="0000CC"/>
                </a:solidFill>
                <a:effectLst/>
                <a:uLnTx/>
                <a:uFillTx/>
                <a:latin typeface="Times New Roman" panose="02020603050405020304" pitchFamily="18" charset="0"/>
                <a:ea typeface="楷体_GB2312" pitchFamily="49" charset="-122"/>
                <a:cs typeface="Times New Roman" panose="02020603050405020304" pitchFamily="18" charset="0"/>
              </a:rPr>
              <a:t>禁止表为（</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楷体_GB2312" pitchFamily="49" charset="-122"/>
                <a:cs typeface="Times New Roman" panose="02020603050405020304" pitchFamily="18" charset="0"/>
              </a:rPr>
              <a:t>3</a:t>
            </a:r>
            <a:r>
              <a:rPr kumimoji="0" lang="zh-CN" altLang="en-US" sz="2400" b="1" i="0" u="none" strike="noStrike" kern="1200" cap="none" spc="0" normalizeH="0" baseline="0" noProof="0" dirty="0">
                <a:ln>
                  <a:noFill/>
                </a:ln>
                <a:solidFill>
                  <a:srgbClr val="0000CC"/>
                </a:solidFill>
                <a:effectLst/>
                <a:uLnTx/>
                <a:uFillTx/>
                <a:latin typeface="Times New Roman" panose="02020603050405020304" pitchFamily="18" charset="0"/>
                <a:ea typeface="楷体_GB2312" pitchFamily="49" charset="-122"/>
                <a:cs typeface="Times New Roman" panose="02020603050405020304" pitchFamily="18" charset="0"/>
              </a:rPr>
              <a:t>，</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楷体_GB2312" pitchFamily="49" charset="-122"/>
                <a:cs typeface="Times New Roman" panose="02020603050405020304" pitchFamily="18" charset="0"/>
              </a:rPr>
              <a:t>4</a:t>
            </a:r>
            <a:r>
              <a:rPr kumimoji="0" lang="zh-CN" altLang="en-US" sz="2400" b="1" i="0" u="none" strike="noStrike" kern="1200" cap="none" spc="0" normalizeH="0" baseline="0" noProof="0" dirty="0">
                <a:ln>
                  <a:noFill/>
                </a:ln>
                <a:solidFill>
                  <a:srgbClr val="0000CC"/>
                </a:solidFill>
                <a:effectLst/>
                <a:uLnTx/>
                <a:uFillTx/>
                <a:latin typeface="Times New Roman" panose="02020603050405020304" pitchFamily="18" charset="0"/>
                <a:ea typeface="楷体_GB2312" pitchFamily="49" charset="-122"/>
                <a:cs typeface="Times New Roman" panose="02020603050405020304" pitchFamily="18" charset="0"/>
              </a:rPr>
              <a:t>，</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楷体_GB2312" pitchFamily="49" charset="-122"/>
                <a:cs typeface="Times New Roman" panose="02020603050405020304" pitchFamily="18" charset="0"/>
              </a:rPr>
              <a:t>6</a:t>
            </a:r>
            <a:r>
              <a:rPr kumimoji="0" lang="zh-CN" altLang="en-US" sz="2400" b="1" i="0" u="none" strike="noStrike" kern="1200" cap="none" spc="0" normalizeH="0" baseline="0" noProof="0" dirty="0">
                <a:ln>
                  <a:noFill/>
                </a:ln>
                <a:solidFill>
                  <a:srgbClr val="0000CC"/>
                </a:solidFill>
                <a:effectLst/>
                <a:uLnTx/>
                <a:uFillTx/>
                <a:latin typeface="Times New Roman" panose="02020603050405020304" pitchFamily="18" charset="0"/>
                <a:ea typeface="楷体_GB2312" pitchFamily="49" charset="-122"/>
                <a:cs typeface="Times New Roman" panose="02020603050405020304" pitchFamily="18" charset="0"/>
              </a:rPr>
              <a:t>）</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楷体_GB2312" pitchFamily="49" charset="-122"/>
                <a:cs typeface="Times New Roman" panose="02020603050405020304" pitchFamily="18" charset="0"/>
              </a:rPr>
              <a:t>,</a:t>
            </a:r>
            <a:r>
              <a:rPr kumimoji="0"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Times New Roman" panose="02020603050405020304" pitchFamily="18" charset="0"/>
              </a:rPr>
              <a:t>得到</a:t>
            </a:r>
            <a:endParaRPr kumimoji="0"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Times New Roman" panose="02020603050405020304" pitchFamily="18" charset="0"/>
            </a:endParaRPr>
          </a:p>
          <a:p>
            <a:pPr marL="0" marR="0" lvl="0" indent="0" algn="just" defTabSz="914400" rtl="0" eaLnBrk="0" fontAlgn="base" latinLnBrk="0" hangingPunct="0">
              <a:lnSpc>
                <a:spcPct val="100000"/>
              </a:lnSpc>
              <a:spcBef>
                <a:spcPts val="600"/>
              </a:spcBef>
              <a:spcAft>
                <a:spcPct val="0"/>
              </a:spcAft>
              <a:buClr>
                <a:schemeClr val="tx1"/>
              </a:buClr>
              <a:buSzTx/>
              <a:buFont typeface="Wingdings" panose="05000000000000000000" pitchFamily="2" charset="2"/>
              <a:buNone/>
              <a:defRPr/>
            </a:pPr>
            <a:r>
              <a:rPr kumimoji="0"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Times New Roman" panose="02020603050405020304" pitchFamily="18" charset="0"/>
              </a:rPr>
              <a:t>                        C</a:t>
            </a:r>
            <a:r>
              <a:rPr kumimoji="0" lang="en-US" altLang="zh-CN" sz="2400" b="1"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Times New Roman" panose="02020603050405020304" pitchFamily="18" charset="0"/>
              </a:rPr>
              <a:t>6</a:t>
            </a:r>
            <a:r>
              <a:rPr kumimoji="0"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Times New Roman" panose="02020603050405020304" pitchFamily="18" charset="0"/>
              </a:rPr>
              <a:t>＝</a:t>
            </a:r>
            <a:r>
              <a:rPr kumimoji="0"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Times New Roman" panose="02020603050405020304" pitchFamily="18" charset="0"/>
              </a:rPr>
              <a:t>C</a:t>
            </a:r>
            <a:r>
              <a:rPr kumimoji="0" lang="en-US" altLang="zh-CN" sz="2400" b="1"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Times New Roman" panose="02020603050405020304" pitchFamily="18" charset="0"/>
              </a:rPr>
              <a:t>4</a:t>
            </a:r>
            <a:r>
              <a:rPr kumimoji="0"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Times New Roman" panose="02020603050405020304" pitchFamily="18" charset="0"/>
              </a:rPr>
              <a:t>＝</a:t>
            </a:r>
            <a:r>
              <a:rPr kumimoji="0"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Times New Roman" panose="02020603050405020304" pitchFamily="18" charset="0"/>
              </a:rPr>
              <a:t>C</a:t>
            </a:r>
            <a:r>
              <a:rPr kumimoji="0" lang="en-US" altLang="zh-CN" sz="2400" b="1"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Times New Roman" panose="02020603050405020304" pitchFamily="18" charset="0"/>
              </a:rPr>
              <a:t>3</a:t>
            </a:r>
            <a:r>
              <a:rPr kumimoji="0"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Times New Roman" panose="02020603050405020304" pitchFamily="18" charset="0"/>
              </a:rPr>
              <a:t>＝</a:t>
            </a:r>
            <a:r>
              <a:rPr kumimoji="0"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Times New Roman" panose="02020603050405020304" pitchFamily="18" charset="0"/>
              </a:rPr>
              <a:t>1</a:t>
            </a:r>
            <a:r>
              <a:rPr kumimoji="0"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Times New Roman" panose="02020603050405020304" pitchFamily="18" charset="0"/>
              </a:rPr>
              <a:t>，其余位为</a:t>
            </a:r>
            <a:r>
              <a:rPr kumimoji="0"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Times New Roman" panose="02020603050405020304" pitchFamily="18" charset="0"/>
              </a:rPr>
              <a:t>0</a:t>
            </a:r>
            <a:endParaRPr kumimoji="0"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Times New Roman" panose="02020603050405020304" pitchFamily="18" charset="0"/>
            </a:endParaRPr>
          </a:p>
          <a:p>
            <a:pPr marL="342900" marR="0" lvl="0" indent="-342900" algn="just" defTabSz="914400" rtl="0" eaLnBrk="0" fontAlgn="base" latinLnBrk="0" hangingPunct="0">
              <a:lnSpc>
                <a:spcPct val="100000"/>
              </a:lnSpc>
              <a:spcBef>
                <a:spcPts val="1200"/>
              </a:spcBef>
              <a:spcAft>
                <a:spcPct val="0"/>
              </a:spcAft>
              <a:buClr>
                <a:schemeClr val="tx1"/>
              </a:buClr>
              <a:buSzTx/>
              <a:buFont typeface="Wingdings" panose="05000000000000000000" pitchFamily="2" charset="2"/>
              <a:buChar char="v"/>
              <a:defRPr/>
            </a:pPr>
            <a:r>
              <a:rPr kumimoji="0"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Times New Roman" panose="02020603050405020304" pitchFamily="18" charset="0"/>
              </a:rPr>
              <a:t>因此，</a:t>
            </a:r>
            <a:r>
              <a:rPr kumimoji="0" lang="zh-CN" altLang="en-US" sz="2400" b="1" i="0" u="none" strike="noStrike" kern="1200" cap="none" spc="0" normalizeH="0" baseline="0" noProof="0" dirty="0">
                <a:ln>
                  <a:noFill/>
                </a:ln>
                <a:solidFill>
                  <a:srgbClr val="FF0000"/>
                </a:solidFill>
                <a:effectLst/>
                <a:uLnTx/>
                <a:uFillTx/>
                <a:latin typeface="Times New Roman" panose="02020603050405020304" pitchFamily="18" charset="0"/>
                <a:ea typeface="楷体_GB2312" pitchFamily="49" charset="-122"/>
                <a:cs typeface="Times New Roman" panose="02020603050405020304" pitchFamily="18" charset="0"/>
              </a:rPr>
              <a:t>冲突向量 </a:t>
            </a:r>
            <a:r>
              <a:rPr kumimoji="0" lang="en-US" altLang="zh-CN" sz="2400" b="1" i="0" u="none" strike="noStrike" kern="1200" cap="none" spc="0" normalizeH="0" baseline="0" noProof="0" dirty="0">
                <a:ln>
                  <a:noFill/>
                </a:ln>
                <a:solidFill>
                  <a:srgbClr val="FF0000"/>
                </a:solidFill>
                <a:effectLst/>
                <a:uLnTx/>
                <a:uFillTx/>
                <a:latin typeface="Times New Roman" panose="02020603050405020304" pitchFamily="18" charset="0"/>
                <a:ea typeface="楷体_GB2312" pitchFamily="49" charset="-122"/>
                <a:cs typeface="Times New Roman" panose="02020603050405020304" pitchFamily="18" charset="0"/>
              </a:rPr>
              <a:t>C = C</a:t>
            </a:r>
            <a:r>
              <a:rPr kumimoji="0" lang="en-US" altLang="zh-CN" sz="2400" b="1" i="0" u="none" strike="noStrike" kern="1200" cap="none" spc="0" normalizeH="0" baseline="-25000" noProof="0" dirty="0">
                <a:ln>
                  <a:noFill/>
                </a:ln>
                <a:solidFill>
                  <a:srgbClr val="FF0000"/>
                </a:solidFill>
                <a:effectLst/>
                <a:uLnTx/>
                <a:uFillTx/>
                <a:latin typeface="Times New Roman" panose="02020603050405020304" pitchFamily="18" charset="0"/>
                <a:ea typeface="楷体_GB2312" pitchFamily="49" charset="-122"/>
                <a:cs typeface="Times New Roman" panose="02020603050405020304" pitchFamily="18" charset="0"/>
              </a:rPr>
              <a:t>6</a:t>
            </a:r>
            <a:r>
              <a:rPr kumimoji="0" lang="en-US" altLang="zh-CN" sz="2400" b="1" i="0" u="none" strike="noStrike" kern="1200" cap="none" spc="0" normalizeH="0" baseline="0" noProof="0" dirty="0">
                <a:ln>
                  <a:noFill/>
                </a:ln>
                <a:solidFill>
                  <a:srgbClr val="FF0000"/>
                </a:solidFill>
                <a:effectLst/>
                <a:uLnTx/>
                <a:uFillTx/>
                <a:latin typeface="Times New Roman" panose="02020603050405020304" pitchFamily="18" charset="0"/>
                <a:ea typeface="楷体_GB2312" pitchFamily="49" charset="-122"/>
                <a:cs typeface="Times New Roman" panose="02020603050405020304" pitchFamily="18" charset="0"/>
              </a:rPr>
              <a:t>C</a:t>
            </a:r>
            <a:r>
              <a:rPr kumimoji="0" lang="en-US" altLang="zh-CN" sz="2400" b="1" i="0" u="none" strike="noStrike" kern="1200" cap="none" spc="0" normalizeH="0" baseline="-25000" noProof="0" dirty="0">
                <a:ln>
                  <a:noFill/>
                </a:ln>
                <a:solidFill>
                  <a:srgbClr val="FF0000"/>
                </a:solidFill>
                <a:effectLst/>
                <a:uLnTx/>
                <a:uFillTx/>
                <a:latin typeface="Times New Roman" panose="02020603050405020304" pitchFamily="18" charset="0"/>
                <a:ea typeface="楷体_GB2312" pitchFamily="49" charset="-122"/>
                <a:cs typeface="Times New Roman" panose="02020603050405020304" pitchFamily="18" charset="0"/>
              </a:rPr>
              <a:t>5</a:t>
            </a:r>
            <a:r>
              <a:rPr kumimoji="0" lang="en-US" altLang="zh-CN" sz="2400" b="1" i="0" u="none" strike="noStrike" kern="1200" cap="none" spc="0" normalizeH="0" baseline="0" noProof="0" dirty="0">
                <a:ln>
                  <a:noFill/>
                </a:ln>
                <a:solidFill>
                  <a:srgbClr val="FF0000"/>
                </a:solidFill>
                <a:effectLst/>
                <a:uLnTx/>
                <a:uFillTx/>
                <a:latin typeface="Times New Roman" panose="02020603050405020304" pitchFamily="18" charset="0"/>
                <a:ea typeface="楷体_GB2312" pitchFamily="49" charset="-122"/>
                <a:cs typeface="Times New Roman" panose="02020603050405020304" pitchFamily="18" charset="0"/>
              </a:rPr>
              <a:t>C</a:t>
            </a:r>
            <a:r>
              <a:rPr kumimoji="0" lang="en-US" altLang="zh-CN" sz="2400" b="1" i="0" u="none" strike="noStrike" kern="1200" cap="none" spc="0" normalizeH="0" baseline="-25000" noProof="0" dirty="0">
                <a:ln>
                  <a:noFill/>
                </a:ln>
                <a:solidFill>
                  <a:srgbClr val="FF0000"/>
                </a:solidFill>
                <a:effectLst/>
                <a:uLnTx/>
                <a:uFillTx/>
                <a:latin typeface="Times New Roman" panose="02020603050405020304" pitchFamily="18" charset="0"/>
                <a:ea typeface="楷体_GB2312" pitchFamily="49" charset="-122"/>
                <a:cs typeface="Times New Roman" panose="02020603050405020304" pitchFamily="18" charset="0"/>
              </a:rPr>
              <a:t>4</a:t>
            </a:r>
            <a:r>
              <a:rPr kumimoji="0" lang="en-US" altLang="zh-CN" sz="2400" b="1" i="0" u="none" strike="noStrike" kern="1200" cap="none" spc="0" normalizeH="0" baseline="0" noProof="0" dirty="0">
                <a:ln>
                  <a:noFill/>
                </a:ln>
                <a:solidFill>
                  <a:srgbClr val="FF0000"/>
                </a:solidFill>
                <a:effectLst/>
                <a:uLnTx/>
                <a:uFillTx/>
                <a:latin typeface="Times New Roman" panose="02020603050405020304" pitchFamily="18" charset="0"/>
                <a:ea typeface="楷体_GB2312" pitchFamily="49" charset="-122"/>
                <a:cs typeface="Times New Roman" panose="02020603050405020304" pitchFamily="18" charset="0"/>
              </a:rPr>
              <a:t>C</a:t>
            </a:r>
            <a:r>
              <a:rPr kumimoji="0" lang="en-US" altLang="zh-CN" sz="2400" b="1" i="0" u="none" strike="noStrike" kern="1200" cap="none" spc="0" normalizeH="0" baseline="-25000" noProof="0" dirty="0">
                <a:ln>
                  <a:noFill/>
                </a:ln>
                <a:solidFill>
                  <a:srgbClr val="FF0000"/>
                </a:solidFill>
                <a:effectLst/>
                <a:uLnTx/>
                <a:uFillTx/>
                <a:latin typeface="Times New Roman" panose="02020603050405020304" pitchFamily="18" charset="0"/>
                <a:ea typeface="楷体_GB2312" pitchFamily="49" charset="-122"/>
                <a:cs typeface="Times New Roman" panose="02020603050405020304" pitchFamily="18" charset="0"/>
              </a:rPr>
              <a:t>3</a:t>
            </a:r>
            <a:r>
              <a:rPr kumimoji="0" lang="en-US" altLang="zh-CN" sz="2400" b="1" i="0" u="none" strike="noStrike" kern="1200" cap="none" spc="0" normalizeH="0" baseline="0" noProof="0" dirty="0">
                <a:ln>
                  <a:noFill/>
                </a:ln>
                <a:solidFill>
                  <a:srgbClr val="FF0000"/>
                </a:solidFill>
                <a:effectLst/>
                <a:uLnTx/>
                <a:uFillTx/>
                <a:latin typeface="Times New Roman" panose="02020603050405020304" pitchFamily="18" charset="0"/>
                <a:ea typeface="楷体_GB2312" pitchFamily="49" charset="-122"/>
                <a:cs typeface="Times New Roman" panose="02020603050405020304" pitchFamily="18" charset="0"/>
              </a:rPr>
              <a:t>C</a:t>
            </a:r>
            <a:r>
              <a:rPr kumimoji="0" lang="en-US" altLang="zh-CN" sz="2400" b="1" i="0" u="none" strike="noStrike" kern="1200" cap="none" spc="0" normalizeH="0" baseline="-25000" noProof="0" dirty="0">
                <a:ln>
                  <a:noFill/>
                </a:ln>
                <a:solidFill>
                  <a:srgbClr val="FF0000"/>
                </a:solidFill>
                <a:effectLst/>
                <a:uLnTx/>
                <a:uFillTx/>
                <a:latin typeface="Times New Roman" panose="02020603050405020304" pitchFamily="18" charset="0"/>
                <a:ea typeface="楷体_GB2312" pitchFamily="49" charset="-122"/>
                <a:cs typeface="Times New Roman" panose="02020603050405020304" pitchFamily="18" charset="0"/>
              </a:rPr>
              <a:t>2</a:t>
            </a:r>
            <a:r>
              <a:rPr kumimoji="0" lang="en-US" altLang="zh-CN" sz="2400" b="1" i="0" u="none" strike="noStrike" kern="1200" cap="none" spc="0" normalizeH="0" baseline="0" noProof="0" dirty="0">
                <a:ln>
                  <a:noFill/>
                </a:ln>
                <a:solidFill>
                  <a:srgbClr val="FF0000"/>
                </a:solidFill>
                <a:effectLst/>
                <a:uLnTx/>
                <a:uFillTx/>
                <a:latin typeface="Times New Roman" panose="02020603050405020304" pitchFamily="18" charset="0"/>
                <a:ea typeface="楷体_GB2312" pitchFamily="49" charset="-122"/>
                <a:cs typeface="Times New Roman" panose="02020603050405020304" pitchFamily="18" charset="0"/>
              </a:rPr>
              <a:t>C</a:t>
            </a:r>
            <a:r>
              <a:rPr kumimoji="0" lang="en-US" altLang="zh-CN" sz="2400" b="1" i="0" u="none" strike="noStrike" kern="1200" cap="none" spc="0" normalizeH="0" baseline="-25000" noProof="0" dirty="0">
                <a:ln>
                  <a:noFill/>
                </a:ln>
                <a:solidFill>
                  <a:srgbClr val="FF0000"/>
                </a:solidFill>
                <a:effectLst/>
                <a:uLnTx/>
                <a:uFillTx/>
                <a:latin typeface="Times New Roman" panose="02020603050405020304" pitchFamily="18" charset="0"/>
                <a:ea typeface="楷体_GB2312" pitchFamily="49" charset="-122"/>
                <a:cs typeface="Times New Roman" panose="02020603050405020304" pitchFamily="18" charset="0"/>
              </a:rPr>
              <a:t>1</a:t>
            </a:r>
            <a:r>
              <a:rPr kumimoji="0" lang="en-US" altLang="zh-CN" sz="2400" b="1" i="0" u="none" strike="noStrike" kern="1200" cap="none" spc="0" normalizeH="0" baseline="0" noProof="0" dirty="0">
                <a:ln>
                  <a:noFill/>
                </a:ln>
                <a:solidFill>
                  <a:srgbClr val="FF0000"/>
                </a:solidFill>
                <a:effectLst/>
                <a:uLnTx/>
                <a:uFillTx/>
                <a:latin typeface="Times New Roman" panose="02020603050405020304" pitchFamily="18" charset="0"/>
                <a:ea typeface="楷体_GB2312" pitchFamily="49" charset="-122"/>
                <a:cs typeface="Times New Roman" panose="02020603050405020304" pitchFamily="18" charset="0"/>
              </a:rPr>
              <a:t> = (101100)</a:t>
            </a:r>
            <a:endParaRPr kumimoji="0" lang="en-US" altLang="zh-CN" sz="2400" b="1" i="0" u="none" strike="noStrike" kern="1200" cap="none" spc="0" normalizeH="0" baseline="0" noProof="0" dirty="0">
              <a:ln>
                <a:noFill/>
              </a:ln>
              <a:solidFill>
                <a:srgbClr val="FF0000"/>
              </a:solidFill>
              <a:effectLst/>
              <a:uLnTx/>
              <a:uFillTx/>
              <a:latin typeface="Times New Roman" panose="02020603050405020304" pitchFamily="18" charset="0"/>
              <a:ea typeface="楷体_GB2312" pitchFamily="49" charset="-122"/>
              <a:cs typeface="Times New Roman" panose="02020603050405020304" pitchFamily="18" charset="0"/>
            </a:endParaRPr>
          </a:p>
        </p:txBody>
      </p:sp>
      <p:graphicFrame>
        <p:nvGraphicFramePr>
          <p:cNvPr id="6" name="Group 4"/>
          <p:cNvGraphicFramePr>
            <a:graphicFrameLocks noGrp="1"/>
          </p:cNvGraphicFramePr>
          <p:nvPr/>
        </p:nvGraphicFramePr>
        <p:xfrm>
          <a:off x="2333625" y="3151188"/>
          <a:ext cx="4968875" cy="1827214"/>
        </p:xfrm>
        <a:graphic>
          <a:graphicData uri="http://schemas.openxmlformats.org/drawingml/2006/table">
            <a:tbl>
              <a:tblPr/>
              <a:tblGrid>
                <a:gridCol w="619125"/>
                <a:gridCol w="627062"/>
                <a:gridCol w="622300"/>
                <a:gridCol w="627063"/>
                <a:gridCol w="623887"/>
                <a:gridCol w="623888"/>
                <a:gridCol w="627062"/>
                <a:gridCol w="598488"/>
              </a:tblGrid>
              <a:tr h="363538">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a:ln>
                          <a:noFill/>
                        </a:ln>
                        <a:solidFill>
                          <a:srgbClr val="000000"/>
                        </a:solidFill>
                        <a:effectLst/>
                        <a:latin typeface="楷体_GB2312" pitchFamily="49" charset="-122"/>
                        <a:ea typeface="楷体_GB2312" pitchFamily="49" charset="-122"/>
                      </a:endParaRPr>
                    </a:p>
                  </a:txBody>
                  <a:tcPr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a:ln>
                            <a:noFill/>
                          </a:ln>
                          <a:solidFill>
                            <a:srgbClr val="000000"/>
                          </a:solidFill>
                          <a:effectLst/>
                          <a:latin typeface="楷体_GB2312" pitchFamily="49" charset="-122"/>
                          <a:ea typeface="楷体_GB2312" pitchFamily="49" charset="-122"/>
                        </a:rPr>
                        <a:t>1</a:t>
                      </a:r>
                      <a:endParaRPr kumimoji="0" lang="en-US" altLang="zh-CN" sz="1600" b="1" i="0" u="none" strike="noStrike" cap="none" normalizeH="0" baseline="0">
                        <a:ln>
                          <a:noFill/>
                        </a:ln>
                        <a:solidFill>
                          <a:srgbClr val="000000"/>
                        </a:solidFill>
                        <a:effectLst/>
                        <a:latin typeface="楷体_GB2312" pitchFamily="49" charset="-122"/>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a:ln>
                            <a:noFill/>
                          </a:ln>
                          <a:solidFill>
                            <a:srgbClr val="000000"/>
                          </a:solidFill>
                          <a:effectLst/>
                          <a:latin typeface="楷体_GB2312" pitchFamily="49" charset="-122"/>
                          <a:ea typeface="楷体_GB2312" pitchFamily="49" charset="-122"/>
                        </a:rPr>
                        <a:t>2</a:t>
                      </a:r>
                      <a:endParaRPr kumimoji="0" lang="en-US" altLang="zh-CN" sz="1600" b="1" i="0" u="none" strike="noStrike" cap="none" normalizeH="0" baseline="0">
                        <a:ln>
                          <a:noFill/>
                        </a:ln>
                        <a:solidFill>
                          <a:srgbClr val="000000"/>
                        </a:solidFill>
                        <a:effectLst/>
                        <a:latin typeface="楷体_GB2312" pitchFamily="49" charset="-122"/>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a:ln>
                            <a:noFill/>
                          </a:ln>
                          <a:solidFill>
                            <a:srgbClr val="000000"/>
                          </a:solidFill>
                          <a:effectLst/>
                          <a:latin typeface="楷体_GB2312" pitchFamily="49" charset="-122"/>
                          <a:ea typeface="楷体_GB2312" pitchFamily="49" charset="-122"/>
                        </a:rPr>
                        <a:t>3</a:t>
                      </a:r>
                      <a:endParaRPr kumimoji="0" lang="en-US" altLang="zh-CN" sz="1600" b="1" i="0" u="none" strike="noStrike" cap="none" normalizeH="0" baseline="0">
                        <a:ln>
                          <a:noFill/>
                        </a:ln>
                        <a:solidFill>
                          <a:srgbClr val="000000"/>
                        </a:solidFill>
                        <a:effectLst/>
                        <a:latin typeface="楷体_GB2312" pitchFamily="49" charset="-122"/>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a:ln>
                            <a:noFill/>
                          </a:ln>
                          <a:solidFill>
                            <a:srgbClr val="000000"/>
                          </a:solidFill>
                          <a:effectLst/>
                          <a:latin typeface="楷体_GB2312" pitchFamily="49" charset="-122"/>
                          <a:ea typeface="楷体_GB2312" pitchFamily="49" charset="-122"/>
                        </a:rPr>
                        <a:t>4</a:t>
                      </a:r>
                      <a:endParaRPr kumimoji="0" lang="en-US" altLang="zh-CN" sz="1600" b="1" i="0" u="none" strike="noStrike" cap="none" normalizeH="0" baseline="0">
                        <a:ln>
                          <a:noFill/>
                        </a:ln>
                        <a:solidFill>
                          <a:srgbClr val="000000"/>
                        </a:solidFill>
                        <a:effectLst/>
                        <a:latin typeface="楷体_GB2312" pitchFamily="49" charset="-122"/>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a:ln>
                            <a:noFill/>
                          </a:ln>
                          <a:solidFill>
                            <a:srgbClr val="000000"/>
                          </a:solidFill>
                          <a:effectLst/>
                          <a:latin typeface="楷体_GB2312" pitchFamily="49" charset="-122"/>
                          <a:ea typeface="楷体_GB2312" pitchFamily="49" charset="-122"/>
                        </a:rPr>
                        <a:t>5</a:t>
                      </a:r>
                      <a:endParaRPr kumimoji="0" lang="en-US" altLang="zh-CN" sz="1600" b="1" i="0" u="none" strike="noStrike" cap="none" normalizeH="0" baseline="0">
                        <a:ln>
                          <a:noFill/>
                        </a:ln>
                        <a:solidFill>
                          <a:srgbClr val="000000"/>
                        </a:solidFill>
                        <a:effectLst/>
                        <a:latin typeface="楷体_GB2312" pitchFamily="49" charset="-122"/>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a:ln>
                            <a:noFill/>
                          </a:ln>
                          <a:solidFill>
                            <a:srgbClr val="000000"/>
                          </a:solidFill>
                          <a:effectLst/>
                          <a:latin typeface="楷体_GB2312" pitchFamily="49" charset="-122"/>
                          <a:ea typeface="楷体_GB2312" pitchFamily="49" charset="-122"/>
                        </a:rPr>
                        <a:t>6</a:t>
                      </a:r>
                      <a:endParaRPr kumimoji="0" lang="en-US" altLang="zh-CN" sz="1600" b="1" i="0" u="none" strike="noStrike" cap="none" normalizeH="0" baseline="0">
                        <a:ln>
                          <a:noFill/>
                        </a:ln>
                        <a:solidFill>
                          <a:srgbClr val="000000"/>
                        </a:solidFill>
                        <a:effectLst/>
                        <a:latin typeface="楷体_GB2312" pitchFamily="49" charset="-122"/>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a:ln>
                            <a:noFill/>
                          </a:ln>
                          <a:solidFill>
                            <a:srgbClr val="000000"/>
                          </a:solidFill>
                          <a:effectLst/>
                          <a:latin typeface="楷体_GB2312" pitchFamily="49" charset="-122"/>
                          <a:ea typeface="楷体_GB2312" pitchFamily="49" charset="-122"/>
                        </a:rPr>
                        <a:t>7</a:t>
                      </a:r>
                      <a:endParaRPr kumimoji="0" lang="en-US" altLang="zh-CN" sz="1600" b="1" i="0" u="none" strike="noStrike" cap="none" normalizeH="0" baseline="0">
                        <a:ln>
                          <a:noFill/>
                        </a:ln>
                        <a:solidFill>
                          <a:srgbClr val="000000"/>
                        </a:solidFill>
                        <a:effectLst/>
                        <a:latin typeface="楷体_GB2312" pitchFamily="49" charset="-122"/>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66713">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S1</a:t>
                      </a: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a:ln>
                            <a:noFill/>
                          </a:ln>
                          <a:solidFill>
                            <a:srgbClr val="000000"/>
                          </a:solidFill>
                          <a:effectLst/>
                          <a:latin typeface="楷体_GB2312" pitchFamily="49" charset="-122"/>
                          <a:ea typeface="楷体_GB2312" pitchFamily="49" charset="-122"/>
                        </a:rPr>
                        <a:t>X</a:t>
                      </a:r>
                      <a:endParaRPr kumimoji="0" lang="en-US" altLang="zh-CN" sz="1600" b="1" i="0" u="none" strike="noStrike" cap="none" normalizeH="0" baseline="0">
                        <a:ln>
                          <a:noFill/>
                        </a:ln>
                        <a:solidFill>
                          <a:srgbClr val="000000"/>
                        </a:solidFill>
                        <a:effectLst/>
                        <a:latin typeface="楷体_GB2312" pitchFamily="49" charset="-122"/>
                        <a:ea typeface="楷体_GB2312" pitchFamily="49" charset="-122"/>
                      </a:endParaRP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a:ln>
                          <a:noFill/>
                        </a:ln>
                        <a:solidFill>
                          <a:srgbClr val="000000"/>
                        </a:solidFill>
                        <a:effectLst/>
                        <a:latin typeface="楷体_GB2312" pitchFamily="49" charset="-122"/>
                        <a:ea typeface="楷体_GB2312" pitchFamily="49" charset="-122"/>
                      </a:endParaRP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a:ln>
                          <a:noFill/>
                        </a:ln>
                        <a:solidFill>
                          <a:srgbClr val="000000"/>
                        </a:solidFill>
                        <a:effectLst/>
                        <a:latin typeface="楷体_GB2312" pitchFamily="49" charset="-122"/>
                        <a:ea typeface="楷体_GB2312" pitchFamily="49" charset="-122"/>
                      </a:endParaRP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defRPr/>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X</a:t>
                      </a: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a:ln>
                          <a:noFill/>
                        </a:ln>
                        <a:solidFill>
                          <a:srgbClr val="000000"/>
                        </a:solidFill>
                        <a:effectLst/>
                        <a:latin typeface="楷体_GB2312" pitchFamily="49" charset="-122"/>
                        <a:ea typeface="楷体_GB2312" pitchFamily="49" charset="-122"/>
                      </a:endParaRP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X</a:t>
                      </a: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65125">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S2</a:t>
                      </a: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a:ln>
                          <a:noFill/>
                        </a:ln>
                        <a:solidFill>
                          <a:srgbClr val="000000"/>
                        </a:solidFill>
                        <a:effectLst/>
                        <a:latin typeface="楷体_GB2312" pitchFamily="49" charset="-122"/>
                        <a:ea typeface="楷体_GB2312" pitchFamily="49" charset="-122"/>
                      </a:endParaRP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X</a:t>
                      </a: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a:ln>
                          <a:noFill/>
                        </a:ln>
                        <a:solidFill>
                          <a:srgbClr val="000000"/>
                        </a:solidFill>
                        <a:effectLst/>
                        <a:latin typeface="楷体_GB2312" pitchFamily="49" charset="-122"/>
                        <a:ea typeface="楷体_GB2312" pitchFamily="49" charset="-122"/>
                      </a:endParaRP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defRPr/>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X</a:t>
                      </a: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a:ln>
                          <a:noFill/>
                        </a:ln>
                        <a:solidFill>
                          <a:srgbClr val="000000"/>
                        </a:solidFill>
                        <a:effectLst/>
                        <a:latin typeface="楷体_GB2312" pitchFamily="49" charset="-122"/>
                        <a:ea typeface="楷体_GB2312" pitchFamily="49" charset="-122"/>
                      </a:endParaRP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a:ln>
                          <a:noFill/>
                        </a:ln>
                        <a:solidFill>
                          <a:srgbClr val="000000"/>
                        </a:solidFill>
                        <a:effectLst/>
                        <a:latin typeface="楷体_GB2312" pitchFamily="49" charset="-122"/>
                        <a:ea typeface="楷体_GB2312" pitchFamily="49" charset="-122"/>
                      </a:endParaRP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66713">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S3</a:t>
                      </a: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a:ln>
                          <a:noFill/>
                        </a:ln>
                        <a:solidFill>
                          <a:srgbClr val="000000"/>
                        </a:solidFill>
                        <a:effectLst/>
                        <a:latin typeface="楷体_GB2312" pitchFamily="49" charset="-122"/>
                        <a:ea typeface="楷体_GB2312" pitchFamily="49" charset="-122"/>
                      </a:endParaRP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defRPr/>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X</a:t>
                      </a: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a:ln>
                          <a:noFill/>
                        </a:ln>
                        <a:solidFill>
                          <a:srgbClr val="000000"/>
                        </a:solidFill>
                        <a:effectLst/>
                        <a:latin typeface="楷体_GB2312" pitchFamily="49" charset="-122"/>
                        <a:ea typeface="楷体_GB2312" pitchFamily="49" charset="-122"/>
                      </a:endParaRP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X</a:t>
                      </a: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a:ln>
                          <a:noFill/>
                        </a:ln>
                        <a:solidFill>
                          <a:srgbClr val="000000"/>
                        </a:solidFill>
                        <a:effectLst/>
                        <a:latin typeface="楷体_GB2312" pitchFamily="49" charset="-122"/>
                        <a:ea typeface="楷体_GB2312" pitchFamily="49" charset="-122"/>
                      </a:endParaRP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65125">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S4</a:t>
                      </a: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a:ln>
                          <a:noFill/>
                        </a:ln>
                        <a:solidFill>
                          <a:srgbClr val="000000"/>
                        </a:solidFill>
                        <a:effectLst/>
                        <a:latin typeface="楷体_GB2312" pitchFamily="49" charset="-122"/>
                        <a:ea typeface="楷体_GB2312" pitchFamily="49" charset="-122"/>
                      </a:endParaRP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a:ln>
                          <a:noFill/>
                        </a:ln>
                        <a:solidFill>
                          <a:srgbClr val="000000"/>
                        </a:solidFill>
                        <a:effectLst/>
                        <a:latin typeface="楷体_GB2312" pitchFamily="49" charset="-122"/>
                        <a:ea typeface="楷体_GB2312" pitchFamily="49" charset="-122"/>
                      </a:endParaRP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defRPr/>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X</a:t>
                      </a: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a:ln>
                          <a:noFill/>
                        </a:ln>
                        <a:solidFill>
                          <a:srgbClr val="000000"/>
                        </a:solidFill>
                        <a:effectLst/>
                        <a:latin typeface="楷体_GB2312" pitchFamily="49" charset="-122"/>
                        <a:ea typeface="楷体_GB2312" pitchFamily="49" charset="-122"/>
                      </a:endParaRP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
        <p:nvSpPr>
          <p:cNvPr id="231486" name="Text Box 201"/>
          <p:cNvSpPr txBox="1"/>
          <p:nvPr/>
        </p:nvSpPr>
        <p:spPr>
          <a:xfrm>
            <a:off x="1897063" y="3633788"/>
            <a:ext cx="390525" cy="100647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fontAlgn="ctr" hangingPunct="1">
              <a:spcBef>
                <a:spcPct val="0"/>
              </a:spcBef>
              <a:buClr>
                <a:schemeClr val="bg1"/>
              </a:buClr>
              <a:buFontTx/>
              <a:buNone/>
            </a:pPr>
            <a:r>
              <a:rPr lang="zh-CN" altLang="en-US" sz="2000" b="0" dirty="0">
                <a:latin typeface="Tahoma" panose="020B0604030504040204" pitchFamily="34" charset="0"/>
                <a:ea typeface="宋体" panose="02010600030101010101" pitchFamily="2" charset="-122"/>
              </a:rPr>
              <a:t>段号 </a:t>
            </a:r>
            <a:r>
              <a:rPr lang="en-US" altLang="zh-CN" sz="2000" b="0" dirty="0">
                <a:latin typeface="Tahoma" panose="020B0604030504040204" pitchFamily="34" charset="0"/>
                <a:ea typeface="宋体" panose="02010600030101010101" pitchFamily="2" charset="-122"/>
              </a:rPr>
              <a:t>k</a:t>
            </a:r>
            <a:endParaRPr lang="en-US" altLang="zh-CN" sz="2000" b="0" dirty="0">
              <a:latin typeface="Tahoma" panose="020B0604030504040204" pitchFamily="34" charset="0"/>
              <a:ea typeface="宋体" panose="02010600030101010101" pitchFamily="2" charset="-122"/>
            </a:endParaRPr>
          </a:p>
        </p:txBody>
      </p:sp>
      <p:sp>
        <p:nvSpPr>
          <p:cNvPr id="9" name="矩形 8"/>
          <p:cNvSpPr/>
          <p:nvPr/>
        </p:nvSpPr>
        <p:spPr bwMode="auto">
          <a:xfrm>
            <a:off x="2962275" y="3524250"/>
            <a:ext cx="604838" cy="350838"/>
          </a:xfrm>
          <a:prstGeom prst="rect">
            <a:avLst/>
          </a:prstGeom>
          <a:solidFill>
            <a:schemeClr val="accent4">
              <a:lumMod val="60000"/>
              <a:lumOff val="40000"/>
            </a:schemeClr>
          </a:solidFill>
          <a:ln w="38100" cap="flat" cmpd="sng" algn="ctr">
            <a:noFill/>
            <a:prstDash val="solid"/>
            <a:round/>
            <a:headEnd type="none" w="med" len="med"/>
            <a:tailEnd type="none" w="med" len="me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mn-cs"/>
              </a:rPr>
              <a:t>X</a:t>
            </a:r>
            <a:endParaRPr kumimoji="0" lang="zh-CN" altLang="en-US"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10" name="矩形 9"/>
          <p:cNvSpPr/>
          <p:nvPr/>
        </p:nvSpPr>
        <p:spPr bwMode="auto">
          <a:xfrm>
            <a:off x="3589338" y="3887788"/>
            <a:ext cx="604838" cy="350838"/>
          </a:xfrm>
          <a:prstGeom prst="rect">
            <a:avLst/>
          </a:prstGeom>
          <a:solidFill>
            <a:schemeClr val="accent4">
              <a:lumMod val="60000"/>
              <a:lumOff val="40000"/>
            </a:schemeClr>
          </a:solidFill>
          <a:ln w="38100" cap="flat" cmpd="sng" algn="ctr">
            <a:noFill/>
            <a:prstDash val="solid"/>
            <a:round/>
            <a:headEnd type="none" w="med" len="med"/>
            <a:tailEnd type="none" w="med" len="me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mn-cs"/>
              </a:rPr>
              <a:t>X</a:t>
            </a:r>
            <a:endParaRPr kumimoji="0" lang="zh-CN" altLang="en-US"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11" name="矩形 10"/>
          <p:cNvSpPr/>
          <p:nvPr/>
        </p:nvSpPr>
        <p:spPr bwMode="auto">
          <a:xfrm>
            <a:off x="3589338" y="4260850"/>
            <a:ext cx="604838" cy="350838"/>
          </a:xfrm>
          <a:prstGeom prst="rect">
            <a:avLst/>
          </a:prstGeom>
          <a:solidFill>
            <a:schemeClr val="accent4">
              <a:lumMod val="60000"/>
              <a:lumOff val="40000"/>
            </a:schemeClr>
          </a:solidFill>
          <a:ln w="38100" cap="flat" cmpd="sng" algn="ctr">
            <a:noFill/>
            <a:prstDash val="solid"/>
            <a:round/>
            <a:headEnd type="none" w="med" len="med"/>
            <a:tailEnd type="none" w="med" len="me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mn-cs"/>
              </a:rPr>
              <a:t>X</a:t>
            </a:r>
            <a:endParaRPr kumimoji="0" lang="zh-CN" altLang="en-US"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12" name="矩形 11"/>
          <p:cNvSpPr/>
          <p:nvPr/>
        </p:nvSpPr>
        <p:spPr bwMode="auto">
          <a:xfrm>
            <a:off x="4217988" y="4621213"/>
            <a:ext cx="604838" cy="350838"/>
          </a:xfrm>
          <a:prstGeom prst="rect">
            <a:avLst/>
          </a:prstGeom>
          <a:solidFill>
            <a:schemeClr val="accent4">
              <a:lumMod val="60000"/>
              <a:lumOff val="40000"/>
            </a:schemeClr>
          </a:solidFill>
          <a:ln w="38100" cap="flat" cmpd="sng" algn="ctr">
            <a:noFill/>
            <a:prstDash val="solid"/>
            <a:round/>
            <a:headEnd type="none" w="med" len="med"/>
            <a:tailEnd type="none" w="med" len="me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mn-cs"/>
              </a:rPr>
              <a:t>X</a:t>
            </a:r>
            <a:endParaRPr kumimoji="0" lang="zh-CN" altLang="en-US"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13" name="矩形 12"/>
          <p:cNvSpPr/>
          <p:nvPr/>
        </p:nvSpPr>
        <p:spPr bwMode="auto">
          <a:xfrm>
            <a:off x="6088063" y="4254500"/>
            <a:ext cx="604838" cy="350838"/>
          </a:xfrm>
          <a:prstGeom prst="rect">
            <a:avLst/>
          </a:prstGeom>
          <a:solidFill>
            <a:schemeClr val="accent4">
              <a:lumMod val="60000"/>
              <a:lumOff val="40000"/>
            </a:schemeClr>
          </a:solidFill>
          <a:ln w="38100" cap="flat" cmpd="sng" algn="ctr">
            <a:noFill/>
            <a:prstDash val="solid"/>
            <a:round/>
            <a:headEnd type="none" w="med" len="med"/>
            <a:tailEnd type="none" w="med" len="me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mn-cs"/>
              </a:rPr>
              <a:t>X</a:t>
            </a:r>
            <a:endParaRPr kumimoji="0" lang="zh-CN" altLang="en-US"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14" name="矩形 13"/>
          <p:cNvSpPr/>
          <p:nvPr/>
        </p:nvSpPr>
        <p:spPr bwMode="auto">
          <a:xfrm>
            <a:off x="6696075" y="3524250"/>
            <a:ext cx="606425" cy="350838"/>
          </a:xfrm>
          <a:prstGeom prst="rect">
            <a:avLst/>
          </a:prstGeom>
          <a:solidFill>
            <a:schemeClr val="accent4">
              <a:lumMod val="60000"/>
              <a:lumOff val="40000"/>
            </a:schemeClr>
          </a:solidFill>
          <a:ln w="38100" cap="flat" cmpd="sng" algn="ctr">
            <a:noFill/>
            <a:prstDash val="solid"/>
            <a:round/>
            <a:headEnd type="none" w="med" len="med"/>
            <a:tailEnd type="none" w="med" len="me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mn-cs"/>
              </a:rPr>
              <a:t>X</a:t>
            </a:r>
            <a:endParaRPr kumimoji="0" lang="zh-CN" altLang="en-US"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15" name="矩形 14"/>
          <p:cNvSpPr/>
          <p:nvPr/>
        </p:nvSpPr>
        <p:spPr bwMode="auto">
          <a:xfrm>
            <a:off x="5459413" y="3887788"/>
            <a:ext cx="604838" cy="350838"/>
          </a:xfrm>
          <a:prstGeom prst="rect">
            <a:avLst/>
          </a:prstGeom>
          <a:solidFill>
            <a:schemeClr val="accent4">
              <a:lumMod val="60000"/>
              <a:lumOff val="40000"/>
            </a:schemeClr>
          </a:solidFill>
          <a:ln w="38100" cap="flat" cmpd="sng" algn="ctr">
            <a:noFill/>
            <a:prstDash val="solid"/>
            <a:round/>
            <a:headEnd type="none" w="med" len="med"/>
            <a:tailEnd type="none" w="med" len="me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mn-cs"/>
              </a:rPr>
              <a:t>X</a:t>
            </a:r>
            <a:endParaRPr kumimoji="0" lang="zh-CN" altLang="en-US"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16" name="矩形 15"/>
          <p:cNvSpPr/>
          <p:nvPr/>
        </p:nvSpPr>
        <p:spPr bwMode="auto">
          <a:xfrm>
            <a:off x="4840288" y="3524250"/>
            <a:ext cx="604838" cy="350838"/>
          </a:xfrm>
          <a:prstGeom prst="rect">
            <a:avLst/>
          </a:prstGeom>
          <a:solidFill>
            <a:schemeClr val="accent4">
              <a:lumMod val="60000"/>
              <a:lumOff val="40000"/>
            </a:schemeClr>
          </a:solidFill>
          <a:ln w="38100" cap="flat" cmpd="sng" algn="ctr">
            <a:noFill/>
            <a:prstDash val="solid"/>
            <a:round/>
            <a:headEnd type="none" w="med" len="med"/>
            <a:tailEnd type="none" w="med" len="me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mn-cs"/>
              </a:rPr>
              <a:t>X</a:t>
            </a:r>
            <a:endParaRPr kumimoji="0" lang="zh-CN" altLang="en-US"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endParaRPr>
          </a:p>
        </p:txBody>
      </p:sp>
    </p:spTree>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1271812" name="Group 4"/>
          <p:cNvGraphicFramePr>
            <a:graphicFrameLocks noGrp="1"/>
          </p:cNvGraphicFramePr>
          <p:nvPr/>
        </p:nvGraphicFramePr>
        <p:xfrm>
          <a:off x="1239838" y="1195388"/>
          <a:ext cx="6243638" cy="2192339"/>
        </p:xfrm>
        <a:graphic>
          <a:graphicData uri="http://schemas.openxmlformats.org/drawingml/2006/table">
            <a:tbl>
              <a:tblPr/>
              <a:tblGrid>
                <a:gridCol w="619125"/>
                <a:gridCol w="627062"/>
                <a:gridCol w="622300"/>
                <a:gridCol w="627063"/>
                <a:gridCol w="623887"/>
                <a:gridCol w="623888"/>
                <a:gridCol w="627062"/>
                <a:gridCol w="598488"/>
                <a:gridCol w="650875"/>
                <a:gridCol w="623887"/>
              </a:tblGrid>
              <a:tr h="363538">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a:ln>
                          <a:noFill/>
                        </a:ln>
                        <a:solidFill>
                          <a:srgbClr val="000000"/>
                        </a:solidFill>
                        <a:effectLst/>
                        <a:latin typeface="楷体_GB2312" pitchFamily="49" charset="-122"/>
                        <a:ea typeface="楷体_GB2312" pitchFamily="49" charset="-122"/>
                      </a:endParaRPr>
                    </a:p>
                  </a:txBody>
                  <a:tcPr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1</a:t>
                      </a: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2</a:t>
                      </a: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a:ln>
                            <a:noFill/>
                          </a:ln>
                          <a:solidFill>
                            <a:srgbClr val="000000"/>
                          </a:solidFill>
                          <a:effectLst/>
                          <a:latin typeface="楷体_GB2312" pitchFamily="49" charset="-122"/>
                          <a:ea typeface="楷体_GB2312" pitchFamily="49" charset="-122"/>
                        </a:rPr>
                        <a:t>3</a:t>
                      </a:r>
                      <a:endParaRPr kumimoji="0" lang="en-US" altLang="zh-CN" sz="1600" b="1" i="0" u="none" strike="noStrike" cap="none" normalizeH="0" baseline="0">
                        <a:ln>
                          <a:noFill/>
                        </a:ln>
                        <a:solidFill>
                          <a:srgbClr val="000000"/>
                        </a:solidFill>
                        <a:effectLst/>
                        <a:latin typeface="楷体_GB2312" pitchFamily="49" charset="-122"/>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a:ln>
                            <a:noFill/>
                          </a:ln>
                          <a:solidFill>
                            <a:srgbClr val="000000"/>
                          </a:solidFill>
                          <a:effectLst/>
                          <a:latin typeface="楷体_GB2312" pitchFamily="49" charset="-122"/>
                          <a:ea typeface="楷体_GB2312" pitchFamily="49" charset="-122"/>
                        </a:rPr>
                        <a:t>4</a:t>
                      </a:r>
                      <a:endParaRPr kumimoji="0" lang="en-US" altLang="zh-CN" sz="1600" b="1" i="0" u="none" strike="noStrike" cap="none" normalizeH="0" baseline="0">
                        <a:ln>
                          <a:noFill/>
                        </a:ln>
                        <a:solidFill>
                          <a:srgbClr val="000000"/>
                        </a:solidFill>
                        <a:effectLst/>
                        <a:latin typeface="楷体_GB2312" pitchFamily="49" charset="-122"/>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a:ln>
                            <a:noFill/>
                          </a:ln>
                          <a:solidFill>
                            <a:srgbClr val="000000"/>
                          </a:solidFill>
                          <a:effectLst/>
                          <a:latin typeface="楷体_GB2312" pitchFamily="49" charset="-122"/>
                          <a:ea typeface="楷体_GB2312" pitchFamily="49" charset="-122"/>
                        </a:rPr>
                        <a:t>5</a:t>
                      </a:r>
                      <a:endParaRPr kumimoji="0" lang="en-US" altLang="zh-CN" sz="1600" b="1" i="0" u="none" strike="noStrike" cap="none" normalizeH="0" baseline="0">
                        <a:ln>
                          <a:noFill/>
                        </a:ln>
                        <a:solidFill>
                          <a:srgbClr val="000000"/>
                        </a:solidFill>
                        <a:effectLst/>
                        <a:latin typeface="楷体_GB2312" pitchFamily="49" charset="-122"/>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a:ln>
                            <a:noFill/>
                          </a:ln>
                          <a:solidFill>
                            <a:srgbClr val="000000"/>
                          </a:solidFill>
                          <a:effectLst/>
                          <a:latin typeface="楷体_GB2312" pitchFamily="49" charset="-122"/>
                          <a:ea typeface="楷体_GB2312" pitchFamily="49" charset="-122"/>
                        </a:rPr>
                        <a:t>6</a:t>
                      </a:r>
                      <a:endParaRPr kumimoji="0" lang="en-US" altLang="zh-CN" sz="1600" b="1" i="0" u="none" strike="noStrike" cap="none" normalizeH="0" baseline="0">
                        <a:ln>
                          <a:noFill/>
                        </a:ln>
                        <a:solidFill>
                          <a:srgbClr val="000000"/>
                        </a:solidFill>
                        <a:effectLst/>
                        <a:latin typeface="楷体_GB2312" pitchFamily="49" charset="-122"/>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a:ln>
                            <a:noFill/>
                          </a:ln>
                          <a:solidFill>
                            <a:srgbClr val="000000"/>
                          </a:solidFill>
                          <a:effectLst/>
                          <a:latin typeface="楷体_GB2312" pitchFamily="49" charset="-122"/>
                          <a:ea typeface="楷体_GB2312" pitchFamily="49" charset="-122"/>
                        </a:rPr>
                        <a:t>7</a:t>
                      </a:r>
                      <a:endParaRPr kumimoji="0" lang="en-US" altLang="zh-CN" sz="1600" b="1" i="0" u="none" strike="noStrike" cap="none" normalizeH="0" baseline="0">
                        <a:ln>
                          <a:noFill/>
                        </a:ln>
                        <a:solidFill>
                          <a:srgbClr val="000000"/>
                        </a:solidFill>
                        <a:effectLst/>
                        <a:latin typeface="楷体_GB2312" pitchFamily="49" charset="-122"/>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a:ln>
                            <a:noFill/>
                          </a:ln>
                          <a:solidFill>
                            <a:srgbClr val="000000"/>
                          </a:solidFill>
                          <a:effectLst/>
                          <a:latin typeface="楷体_GB2312" pitchFamily="49" charset="-122"/>
                          <a:ea typeface="楷体_GB2312" pitchFamily="49" charset="-122"/>
                        </a:rPr>
                        <a:t>8</a:t>
                      </a:r>
                      <a:endParaRPr kumimoji="0" lang="en-US" altLang="zh-CN" sz="1600" b="1" i="0" u="none" strike="noStrike" cap="none" normalizeH="0" baseline="0">
                        <a:ln>
                          <a:noFill/>
                        </a:ln>
                        <a:solidFill>
                          <a:srgbClr val="000000"/>
                        </a:solidFill>
                        <a:effectLst/>
                        <a:latin typeface="楷体_GB2312" pitchFamily="49" charset="-122"/>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a:ln>
                            <a:noFill/>
                          </a:ln>
                          <a:solidFill>
                            <a:srgbClr val="000000"/>
                          </a:solidFill>
                          <a:effectLst/>
                          <a:latin typeface="楷体_GB2312" pitchFamily="49" charset="-122"/>
                          <a:ea typeface="楷体_GB2312" pitchFamily="49" charset="-122"/>
                        </a:rPr>
                        <a:t>9</a:t>
                      </a:r>
                      <a:endParaRPr kumimoji="0" lang="en-US" altLang="zh-CN" sz="1600" b="1" i="0" u="none" strike="noStrike" cap="none" normalizeH="0" baseline="0">
                        <a:ln>
                          <a:noFill/>
                        </a:ln>
                        <a:solidFill>
                          <a:srgbClr val="000000"/>
                        </a:solidFill>
                        <a:effectLst/>
                        <a:latin typeface="楷体_GB2312" pitchFamily="49" charset="-122"/>
                        <a:ea typeface="楷体_GB2312" pitchFamily="49" charset="-122"/>
                      </a:endParaRPr>
                    </a:p>
                  </a:txBody>
                  <a:tcPr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66713">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a:ln>
                            <a:noFill/>
                          </a:ln>
                          <a:solidFill>
                            <a:srgbClr val="000000"/>
                          </a:solidFill>
                          <a:effectLst/>
                          <a:latin typeface="楷体_GB2312" pitchFamily="49" charset="-122"/>
                          <a:ea typeface="楷体_GB2312" pitchFamily="49" charset="-122"/>
                        </a:rPr>
                        <a:t>1</a:t>
                      </a:r>
                      <a:endParaRPr kumimoji="0" lang="en-US" altLang="zh-CN" sz="1600" b="1" i="0" u="none" strike="noStrike" cap="none" normalizeH="0" baseline="0">
                        <a:ln>
                          <a:noFill/>
                        </a:ln>
                        <a:solidFill>
                          <a:srgbClr val="000000"/>
                        </a:solidFill>
                        <a:effectLst/>
                        <a:latin typeface="楷体_GB2312" pitchFamily="49" charset="-122"/>
                        <a:ea typeface="楷体_GB2312" pitchFamily="49" charset="-122"/>
                      </a:endParaRPr>
                    </a:p>
                  </a:txBody>
                  <a:tcPr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a:ln>
                            <a:noFill/>
                          </a:ln>
                          <a:solidFill>
                            <a:srgbClr val="000000"/>
                          </a:solidFill>
                          <a:effectLst/>
                          <a:latin typeface="楷体_GB2312" pitchFamily="49" charset="-122"/>
                          <a:ea typeface="楷体_GB2312" pitchFamily="49" charset="-122"/>
                        </a:rPr>
                        <a:t>X</a:t>
                      </a:r>
                      <a:endParaRPr kumimoji="0" lang="en-US" altLang="zh-CN" sz="1600" b="1" i="0" u="none" strike="noStrike" cap="none" normalizeH="0" baseline="0">
                        <a:ln>
                          <a:noFill/>
                        </a:ln>
                        <a:solidFill>
                          <a:srgbClr val="000000"/>
                        </a:solidFill>
                        <a:effectLst/>
                        <a:latin typeface="楷体_GB2312" pitchFamily="49" charset="-122"/>
                        <a:ea typeface="楷体_GB2312" pitchFamily="49" charset="-122"/>
                      </a:endParaRP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a:ln>
                          <a:noFill/>
                        </a:ln>
                        <a:solidFill>
                          <a:srgbClr val="000000"/>
                        </a:solidFill>
                        <a:effectLst/>
                        <a:latin typeface="楷体_GB2312" pitchFamily="49" charset="-122"/>
                        <a:ea typeface="楷体_GB2312" pitchFamily="49" charset="-122"/>
                      </a:endParaRP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a:ln>
                          <a:noFill/>
                        </a:ln>
                        <a:solidFill>
                          <a:srgbClr val="000000"/>
                        </a:solidFill>
                        <a:effectLst/>
                        <a:latin typeface="楷体_GB2312" pitchFamily="49" charset="-122"/>
                        <a:ea typeface="楷体_GB2312" pitchFamily="49" charset="-122"/>
                      </a:endParaRP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a:ln>
                          <a:noFill/>
                        </a:ln>
                        <a:solidFill>
                          <a:srgbClr val="000000"/>
                        </a:solidFill>
                        <a:effectLst/>
                        <a:latin typeface="楷体_GB2312" pitchFamily="49" charset="-122"/>
                        <a:ea typeface="楷体_GB2312" pitchFamily="49" charset="-122"/>
                      </a:endParaRP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a:ln>
                          <a:noFill/>
                        </a:ln>
                        <a:solidFill>
                          <a:srgbClr val="000000"/>
                        </a:solidFill>
                        <a:effectLst/>
                        <a:latin typeface="楷体_GB2312" pitchFamily="49" charset="-122"/>
                        <a:ea typeface="楷体_GB2312" pitchFamily="49" charset="-122"/>
                      </a:endParaRP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a:ln>
                          <a:noFill/>
                        </a:ln>
                        <a:solidFill>
                          <a:srgbClr val="000000"/>
                        </a:solidFill>
                        <a:effectLst/>
                        <a:latin typeface="楷体_GB2312" pitchFamily="49" charset="-122"/>
                        <a:ea typeface="楷体_GB2312" pitchFamily="49" charset="-122"/>
                      </a:endParaRP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a:ln>
                          <a:noFill/>
                        </a:ln>
                        <a:solidFill>
                          <a:srgbClr val="000000"/>
                        </a:solidFill>
                        <a:effectLst/>
                        <a:latin typeface="楷体_GB2312" pitchFamily="49" charset="-122"/>
                        <a:ea typeface="楷体_GB2312" pitchFamily="49" charset="-122"/>
                      </a:endParaRP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a:ln>
                            <a:noFill/>
                          </a:ln>
                          <a:solidFill>
                            <a:srgbClr val="000000"/>
                          </a:solidFill>
                          <a:effectLst/>
                          <a:latin typeface="楷体_GB2312" pitchFamily="49" charset="-122"/>
                          <a:ea typeface="楷体_GB2312" pitchFamily="49" charset="-122"/>
                        </a:rPr>
                        <a:t>X</a:t>
                      </a:r>
                      <a:endParaRPr kumimoji="0" lang="en-US" altLang="zh-CN" sz="1600" b="1" i="0" u="none" strike="noStrike" cap="none" normalizeH="0" baseline="0">
                        <a:ln>
                          <a:noFill/>
                        </a:ln>
                        <a:solidFill>
                          <a:srgbClr val="000000"/>
                        </a:solidFill>
                        <a:effectLst/>
                        <a:latin typeface="楷体_GB2312" pitchFamily="49" charset="-122"/>
                        <a:ea typeface="楷体_GB2312" pitchFamily="49" charset="-122"/>
                      </a:endParaRPr>
                    </a:p>
                  </a:txBody>
                  <a:tcPr anchor="ctr" anchorCtr="1"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65125">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a:ln>
                            <a:noFill/>
                          </a:ln>
                          <a:solidFill>
                            <a:srgbClr val="000000"/>
                          </a:solidFill>
                          <a:effectLst/>
                          <a:latin typeface="楷体_GB2312" pitchFamily="49" charset="-122"/>
                          <a:ea typeface="楷体_GB2312" pitchFamily="49" charset="-122"/>
                        </a:rPr>
                        <a:t>2</a:t>
                      </a:r>
                      <a:endParaRPr kumimoji="0" lang="en-US" altLang="zh-CN" sz="1600" b="1" i="0" u="none" strike="noStrike" cap="none" normalizeH="0" baseline="0">
                        <a:ln>
                          <a:noFill/>
                        </a:ln>
                        <a:solidFill>
                          <a:srgbClr val="000000"/>
                        </a:solidFill>
                        <a:effectLst/>
                        <a:latin typeface="楷体_GB2312" pitchFamily="49" charset="-122"/>
                        <a:ea typeface="楷体_GB2312" pitchFamily="49" charset="-122"/>
                      </a:endParaRPr>
                    </a:p>
                  </a:txBody>
                  <a:tcPr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a:ln>
                          <a:noFill/>
                        </a:ln>
                        <a:solidFill>
                          <a:srgbClr val="000000"/>
                        </a:solidFill>
                        <a:effectLst/>
                        <a:latin typeface="楷体_GB2312" pitchFamily="49" charset="-122"/>
                        <a:ea typeface="楷体_GB2312" pitchFamily="49" charset="-122"/>
                      </a:endParaRP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a:ln>
                            <a:noFill/>
                          </a:ln>
                          <a:solidFill>
                            <a:srgbClr val="000000"/>
                          </a:solidFill>
                          <a:effectLst/>
                          <a:latin typeface="楷体_GB2312" pitchFamily="49" charset="-122"/>
                          <a:ea typeface="楷体_GB2312" pitchFamily="49" charset="-122"/>
                        </a:rPr>
                        <a:t>X</a:t>
                      </a:r>
                      <a:endParaRPr kumimoji="0" lang="en-US" altLang="zh-CN" sz="1600" b="1" i="0" u="none" strike="noStrike" cap="none" normalizeH="0" baseline="0">
                        <a:ln>
                          <a:noFill/>
                        </a:ln>
                        <a:solidFill>
                          <a:srgbClr val="000000"/>
                        </a:solidFill>
                        <a:effectLst/>
                        <a:latin typeface="楷体_GB2312" pitchFamily="49" charset="-122"/>
                        <a:ea typeface="楷体_GB2312" pitchFamily="49" charset="-122"/>
                      </a:endParaRP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a:ln>
                            <a:noFill/>
                          </a:ln>
                          <a:solidFill>
                            <a:srgbClr val="000000"/>
                          </a:solidFill>
                          <a:effectLst/>
                          <a:latin typeface="楷体_GB2312" pitchFamily="49" charset="-122"/>
                          <a:ea typeface="楷体_GB2312" pitchFamily="49" charset="-122"/>
                        </a:rPr>
                        <a:t>X</a:t>
                      </a:r>
                      <a:endParaRPr kumimoji="0" lang="en-US" altLang="zh-CN" sz="1600" b="1" i="0" u="none" strike="noStrike" cap="none" normalizeH="0" baseline="0">
                        <a:ln>
                          <a:noFill/>
                        </a:ln>
                        <a:solidFill>
                          <a:srgbClr val="000000"/>
                        </a:solidFill>
                        <a:effectLst/>
                        <a:latin typeface="楷体_GB2312" pitchFamily="49" charset="-122"/>
                        <a:ea typeface="楷体_GB2312" pitchFamily="49" charset="-122"/>
                      </a:endParaRP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a:ln>
                          <a:noFill/>
                        </a:ln>
                        <a:solidFill>
                          <a:srgbClr val="000000"/>
                        </a:solidFill>
                        <a:effectLst/>
                        <a:latin typeface="楷体_GB2312" pitchFamily="49" charset="-122"/>
                        <a:ea typeface="楷体_GB2312" pitchFamily="49" charset="-122"/>
                      </a:endParaRP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a:ln>
                          <a:noFill/>
                        </a:ln>
                        <a:solidFill>
                          <a:srgbClr val="000000"/>
                        </a:solidFill>
                        <a:effectLst/>
                        <a:latin typeface="楷体_GB2312" pitchFamily="49" charset="-122"/>
                        <a:ea typeface="楷体_GB2312" pitchFamily="49" charset="-122"/>
                      </a:endParaRP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a:ln>
                          <a:noFill/>
                        </a:ln>
                        <a:solidFill>
                          <a:srgbClr val="000000"/>
                        </a:solidFill>
                        <a:effectLst/>
                        <a:latin typeface="楷体_GB2312" pitchFamily="49" charset="-122"/>
                        <a:ea typeface="楷体_GB2312" pitchFamily="49" charset="-122"/>
                      </a:endParaRP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a:ln>
                          <a:noFill/>
                        </a:ln>
                        <a:solidFill>
                          <a:srgbClr val="000000"/>
                        </a:solidFill>
                        <a:effectLst/>
                        <a:latin typeface="楷体_GB2312" pitchFamily="49" charset="-122"/>
                        <a:ea typeface="楷体_GB2312" pitchFamily="49" charset="-122"/>
                      </a:endParaRP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a:ln>
                            <a:noFill/>
                          </a:ln>
                          <a:solidFill>
                            <a:srgbClr val="000000"/>
                          </a:solidFill>
                          <a:effectLst/>
                          <a:latin typeface="楷体_GB2312" pitchFamily="49" charset="-122"/>
                          <a:ea typeface="楷体_GB2312" pitchFamily="49" charset="-122"/>
                        </a:rPr>
                        <a:t>X</a:t>
                      </a:r>
                      <a:endParaRPr kumimoji="0" lang="en-US" altLang="zh-CN" sz="1600" b="1" i="0" u="none" strike="noStrike" cap="none" normalizeH="0" baseline="0">
                        <a:ln>
                          <a:noFill/>
                        </a:ln>
                        <a:solidFill>
                          <a:srgbClr val="000000"/>
                        </a:solidFill>
                        <a:effectLst/>
                        <a:latin typeface="楷体_GB2312" pitchFamily="49" charset="-122"/>
                        <a:ea typeface="楷体_GB2312" pitchFamily="49" charset="-122"/>
                      </a:endParaRP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a:ln>
                          <a:noFill/>
                        </a:ln>
                        <a:solidFill>
                          <a:srgbClr val="000000"/>
                        </a:solidFill>
                        <a:effectLst/>
                        <a:latin typeface="楷体_GB2312" pitchFamily="49" charset="-122"/>
                        <a:ea typeface="楷体_GB2312" pitchFamily="49" charset="-122"/>
                      </a:endParaRPr>
                    </a:p>
                  </a:txBody>
                  <a:tcPr anchor="ctr" anchorCtr="1"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66713">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a:ln>
                            <a:noFill/>
                          </a:ln>
                          <a:solidFill>
                            <a:srgbClr val="000000"/>
                          </a:solidFill>
                          <a:effectLst/>
                          <a:latin typeface="楷体_GB2312" pitchFamily="49" charset="-122"/>
                          <a:ea typeface="楷体_GB2312" pitchFamily="49" charset="-122"/>
                        </a:rPr>
                        <a:t>3</a:t>
                      </a:r>
                      <a:endParaRPr kumimoji="0" lang="en-US" altLang="zh-CN" sz="1600" b="1" i="0" u="none" strike="noStrike" cap="none" normalizeH="0" baseline="0">
                        <a:ln>
                          <a:noFill/>
                        </a:ln>
                        <a:solidFill>
                          <a:srgbClr val="000000"/>
                        </a:solidFill>
                        <a:effectLst/>
                        <a:latin typeface="楷体_GB2312" pitchFamily="49" charset="-122"/>
                        <a:ea typeface="楷体_GB2312" pitchFamily="49" charset="-122"/>
                      </a:endParaRPr>
                    </a:p>
                  </a:txBody>
                  <a:tcPr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a:ln>
                          <a:noFill/>
                        </a:ln>
                        <a:solidFill>
                          <a:srgbClr val="000000"/>
                        </a:solidFill>
                        <a:effectLst/>
                        <a:latin typeface="楷体_GB2312" pitchFamily="49" charset="-122"/>
                        <a:ea typeface="楷体_GB2312" pitchFamily="49" charset="-122"/>
                      </a:endParaRP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a:ln>
                          <a:noFill/>
                        </a:ln>
                        <a:solidFill>
                          <a:srgbClr val="000000"/>
                        </a:solidFill>
                        <a:effectLst/>
                        <a:latin typeface="楷体_GB2312" pitchFamily="49" charset="-122"/>
                        <a:ea typeface="楷体_GB2312" pitchFamily="49" charset="-122"/>
                      </a:endParaRP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a:ln>
                          <a:noFill/>
                        </a:ln>
                        <a:solidFill>
                          <a:srgbClr val="000000"/>
                        </a:solidFill>
                        <a:effectLst/>
                        <a:latin typeface="楷体_GB2312" pitchFamily="49" charset="-122"/>
                        <a:ea typeface="楷体_GB2312" pitchFamily="49" charset="-122"/>
                      </a:endParaRP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a:ln>
                            <a:noFill/>
                          </a:ln>
                          <a:solidFill>
                            <a:srgbClr val="000000"/>
                          </a:solidFill>
                          <a:effectLst/>
                          <a:latin typeface="楷体_GB2312" pitchFamily="49" charset="-122"/>
                          <a:ea typeface="楷体_GB2312" pitchFamily="49" charset="-122"/>
                        </a:rPr>
                        <a:t>X</a:t>
                      </a:r>
                      <a:endParaRPr kumimoji="0" lang="en-US" altLang="zh-CN" sz="1600" b="1" i="0" u="none" strike="noStrike" cap="none" normalizeH="0" baseline="0">
                        <a:ln>
                          <a:noFill/>
                        </a:ln>
                        <a:solidFill>
                          <a:srgbClr val="000000"/>
                        </a:solidFill>
                        <a:effectLst/>
                        <a:latin typeface="楷体_GB2312" pitchFamily="49" charset="-122"/>
                        <a:ea typeface="楷体_GB2312" pitchFamily="49" charset="-122"/>
                      </a:endParaRP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a:ln>
                          <a:noFill/>
                        </a:ln>
                        <a:solidFill>
                          <a:srgbClr val="000000"/>
                        </a:solidFill>
                        <a:effectLst/>
                        <a:latin typeface="楷体_GB2312" pitchFamily="49" charset="-122"/>
                        <a:ea typeface="楷体_GB2312" pitchFamily="49" charset="-122"/>
                      </a:endParaRP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a:ln>
                          <a:noFill/>
                        </a:ln>
                        <a:solidFill>
                          <a:srgbClr val="000000"/>
                        </a:solidFill>
                        <a:effectLst/>
                        <a:latin typeface="楷体_GB2312" pitchFamily="49" charset="-122"/>
                        <a:ea typeface="楷体_GB2312" pitchFamily="49" charset="-122"/>
                      </a:endParaRP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a:ln>
                          <a:noFill/>
                        </a:ln>
                        <a:solidFill>
                          <a:srgbClr val="000000"/>
                        </a:solidFill>
                        <a:effectLst/>
                        <a:latin typeface="楷体_GB2312" pitchFamily="49" charset="-122"/>
                        <a:ea typeface="楷体_GB2312" pitchFamily="49" charset="-122"/>
                      </a:endParaRP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a:ln>
                          <a:noFill/>
                        </a:ln>
                        <a:solidFill>
                          <a:srgbClr val="000000"/>
                        </a:solidFill>
                        <a:effectLst/>
                        <a:latin typeface="楷体_GB2312" pitchFamily="49" charset="-122"/>
                        <a:ea typeface="楷体_GB2312" pitchFamily="49" charset="-122"/>
                      </a:endParaRP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a:ln>
                          <a:noFill/>
                        </a:ln>
                        <a:solidFill>
                          <a:srgbClr val="000000"/>
                        </a:solidFill>
                        <a:effectLst/>
                        <a:latin typeface="楷体_GB2312" pitchFamily="49" charset="-122"/>
                        <a:ea typeface="楷体_GB2312" pitchFamily="49" charset="-122"/>
                      </a:endParaRPr>
                    </a:p>
                  </a:txBody>
                  <a:tcPr anchor="ctr" anchorCtr="1"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65125">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a:ln>
                            <a:noFill/>
                          </a:ln>
                          <a:solidFill>
                            <a:srgbClr val="000000"/>
                          </a:solidFill>
                          <a:effectLst/>
                          <a:latin typeface="楷体_GB2312" pitchFamily="49" charset="-122"/>
                          <a:ea typeface="楷体_GB2312" pitchFamily="49" charset="-122"/>
                        </a:rPr>
                        <a:t>4</a:t>
                      </a:r>
                      <a:endParaRPr kumimoji="0" lang="en-US" altLang="zh-CN" sz="1600" b="1" i="0" u="none" strike="noStrike" cap="none" normalizeH="0" baseline="0">
                        <a:ln>
                          <a:noFill/>
                        </a:ln>
                        <a:solidFill>
                          <a:srgbClr val="000000"/>
                        </a:solidFill>
                        <a:effectLst/>
                        <a:latin typeface="楷体_GB2312" pitchFamily="49" charset="-122"/>
                        <a:ea typeface="楷体_GB2312" pitchFamily="49" charset="-122"/>
                      </a:endParaRPr>
                    </a:p>
                  </a:txBody>
                  <a:tcPr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a:ln>
                          <a:noFill/>
                        </a:ln>
                        <a:solidFill>
                          <a:srgbClr val="000000"/>
                        </a:solidFill>
                        <a:effectLst/>
                        <a:latin typeface="楷体_GB2312" pitchFamily="49" charset="-122"/>
                        <a:ea typeface="楷体_GB2312" pitchFamily="49" charset="-122"/>
                      </a:endParaRP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a:ln>
                          <a:noFill/>
                        </a:ln>
                        <a:solidFill>
                          <a:srgbClr val="000000"/>
                        </a:solidFill>
                        <a:effectLst/>
                        <a:latin typeface="楷体_GB2312" pitchFamily="49" charset="-122"/>
                        <a:ea typeface="楷体_GB2312" pitchFamily="49" charset="-122"/>
                      </a:endParaRP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a:ln>
                          <a:noFill/>
                        </a:ln>
                        <a:solidFill>
                          <a:srgbClr val="000000"/>
                        </a:solidFill>
                        <a:effectLst/>
                        <a:latin typeface="楷体_GB2312" pitchFamily="49" charset="-122"/>
                        <a:ea typeface="楷体_GB2312" pitchFamily="49" charset="-122"/>
                      </a:endParaRP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a:ln>
                          <a:noFill/>
                        </a:ln>
                        <a:solidFill>
                          <a:srgbClr val="000000"/>
                        </a:solidFill>
                        <a:effectLst/>
                        <a:latin typeface="楷体_GB2312" pitchFamily="49" charset="-122"/>
                        <a:ea typeface="楷体_GB2312" pitchFamily="49" charset="-122"/>
                      </a:endParaRP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a:ln>
                            <a:noFill/>
                          </a:ln>
                          <a:solidFill>
                            <a:srgbClr val="000000"/>
                          </a:solidFill>
                          <a:effectLst/>
                          <a:latin typeface="楷体_GB2312" pitchFamily="49" charset="-122"/>
                          <a:ea typeface="楷体_GB2312" pitchFamily="49" charset="-122"/>
                        </a:rPr>
                        <a:t>X</a:t>
                      </a:r>
                      <a:endParaRPr kumimoji="0" lang="en-US" altLang="zh-CN" sz="1600" b="1" i="0" u="none" strike="noStrike" cap="none" normalizeH="0" baseline="0">
                        <a:ln>
                          <a:noFill/>
                        </a:ln>
                        <a:solidFill>
                          <a:srgbClr val="000000"/>
                        </a:solidFill>
                        <a:effectLst/>
                        <a:latin typeface="楷体_GB2312" pitchFamily="49" charset="-122"/>
                        <a:ea typeface="楷体_GB2312" pitchFamily="49" charset="-122"/>
                      </a:endParaRP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a:ln>
                            <a:noFill/>
                          </a:ln>
                          <a:solidFill>
                            <a:srgbClr val="000000"/>
                          </a:solidFill>
                          <a:effectLst/>
                          <a:latin typeface="楷体_GB2312" pitchFamily="49" charset="-122"/>
                          <a:ea typeface="楷体_GB2312" pitchFamily="49" charset="-122"/>
                        </a:rPr>
                        <a:t>X</a:t>
                      </a:r>
                      <a:endParaRPr kumimoji="0" lang="en-US" altLang="zh-CN" sz="1600" b="1" i="0" u="none" strike="noStrike" cap="none" normalizeH="0" baseline="0">
                        <a:ln>
                          <a:noFill/>
                        </a:ln>
                        <a:solidFill>
                          <a:srgbClr val="000000"/>
                        </a:solidFill>
                        <a:effectLst/>
                        <a:latin typeface="楷体_GB2312" pitchFamily="49" charset="-122"/>
                        <a:ea typeface="楷体_GB2312" pitchFamily="49" charset="-122"/>
                      </a:endParaRP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a:ln>
                          <a:noFill/>
                        </a:ln>
                        <a:solidFill>
                          <a:srgbClr val="000000"/>
                        </a:solidFill>
                        <a:effectLst/>
                        <a:latin typeface="楷体_GB2312" pitchFamily="49" charset="-122"/>
                        <a:ea typeface="楷体_GB2312" pitchFamily="49" charset="-122"/>
                      </a:endParaRP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a:ln>
                          <a:noFill/>
                        </a:ln>
                        <a:solidFill>
                          <a:srgbClr val="000000"/>
                        </a:solidFill>
                        <a:effectLst/>
                        <a:latin typeface="楷体_GB2312" pitchFamily="49" charset="-122"/>
                        <a:ea typeface="楷体_GB2312" pitchFamily="49" charset="-122"/>
                      </a:endParaRP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a:ln>
                          <a:noFill/>
                        </a:ln>
                        <a:solidFill>
                          <a:srgbClr val="000000"/>
                        </a:solidFill>
                        <a:effectLst/>
                        <a:latin typeface="楷体_GB2312" pitchFamily="49" charset="-122"/>
                        <a:ea typeface="楷体_GB2312" pitchFamily="49" charset="-122"/>
                      </a:endParaRPr>
                    </a:p>
                  </a:txBody>
                  <a:tcPr anchor="ctr" anchorCtr="1"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65125">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a:ln>
                            <a:noFill/>
                          </a:ln>
                          <a:solidFill>
                            <a:srgbClr val="000000"/>
                          </a:solidFill>
                          <a:effectLst/>
                          <a:latin typeface="楷体_GB2312" pitchFamily="49" charset="-122"/>
                          <a:ea typeface="楷体_GB2312" pitchFamily="49" charset="-122"/>
                        </a:rPr>
                        <a:t>5</a:t>
                      </a:r>
                      <a:endParaRPr kumimoji="0" lang="en-US" altLang="zh-CN" sz="1600" b="1" i="0" u="none" strike="noStrike" cap="none" normalizeH="0" baseline="0">
                        <a:ln>
                          <a:noFill/>
                        </a:ln>
                        <a:solidFill>
                          <a:srgbClr val="000000"/>
                        </a:solidFill>
                        <a:effectLst/>
                        <a:latin typeface="楷体_GB2312" pitchFamily="49" charset="-122"/>
                        <a:ea typeface="楷体_GB2312" pitchFamily="49" charset="-122"/>
                      </a:endParaRPr>
                    </a:p>
                  </a:txBody>
                  <a:tcPr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a:ln>
                          <a:noFill/>
                        </a:ln>
                        <a:solidFill>
                          <a:srgbClr val="000000"/>
                        </a:solidFill>
                        <a:effectLst/>
                        <a:latin typeface="楷体_GB2312" pitchFamily="49" charset="-122"/>
                        <a:ea typeface="楷体_GB2312" pitchFamily="49" charset="-122"/>
                      </a:endParaRP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a:ln>
                          <a:noFill/>
                        </a:ln>
                        <a:solidFill>
                          <a:srgbClr val="000000"/>
                        </a:solidFill>
                        <a:effectLst/>
                        <a:latin typeface="楷体_GB2312" pitchFamily="49" charset="-122"/>
                        <a:ea typeface="楷体_GB2312" pitchFamily="49" charset="-122"/>
                      </a:endParaRP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a:ln>
                          <a:noFill/>
                        </a:ln>
                        <a:solidFill>
                          <a:srgbClr val="000000"/>
                        </a:solidFill>
                        <a:effectLst/>
                        <a:latin typeface="楷体_GB2312" pitchFamily="49" charset="-122"/>
                        <a:ea typeface="楷体_GB2312" pitchFamily="49" charset="-122"/>
                      </a:endParaRP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a:ln>
                          <a:noFill/>
                        </a:ln>
                        <a:solidFill>
                          <a:srgbClr val="000000"/>
                        </a:solidFill>
                        <a:effectLst/>
                        <a:latin typeface="楷体_GB2312" pitchFamily="49" charset="-122"/>
                        <a:ea typeface="楷体_GB2312" pitchFamily="49" charset="-122"/>
                      </a:endParaRP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a:ln>
                          <a:noFill/>
                        </a:ln>
                        <a:solidFill>
                          <a:srgbClr val="000000"/>
                        </a:solidFill>
                        <a:effectLst/>
                        <a:latin typeface="楷体_GB2312" pitchFamily="49" charset="-122"/>
                        <a:ea typeface="楷体_GB2312" pitchFamily="49" charset="-122"/>
                      </a:endParaRP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a:ln>
                          <a:noFill/>
                        </a:ln>
                        <a:solidFill>
                          <a:srgbClr val="000000"/>
                        </a:solidFill>
                        <a:effectLst/>
                        <a:latin typeface="楷体_GB2312" pitchFamily="49" charset="-122"/>
                        <a:ea typeface="楷体_GB2312" pitchFamily="49" charset="-122"/>
                      </a:endParaRP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a:ln>
                            <a:noFill/>
                          </a:ln>
                          <a:solidFill>
                            <a:srgbClr val="000000"/>
                          </a:solidFill>
                          <a:effectLst/>
                          <a:latin typeface="楷体_GB2312" pitchFamily="49" charset="-122"/>
                          <a:ea typeface="楷体_GB2312" pitchFamily="49" charset="-122"/>
                        </a:rPr>
                        <a:t>X</a:t>
                      </a:r>
                      <a:endParaRPr kumimoji="0" lang="en-US" altLang="zh-CN" sz="1600" b="1" i="0" u="none" strike="noStrike" cap="none" normalizeH="0" baseline="0">
                        <a:ln>
                          <a:noFill/>
                        </a:ln>
                        <a:solidFill>
                          <a:srgbClr val="000000"/>
                        </a:solidFill>
                        <a:effectLst/>
                        <a:latin typeface="楷体_GB2312" pitchFamily="49" charset="-122"/>
                        <a:ea typeface="楷体_GB2312" pitchFamily="49" charset="-122"/>
                      </a:endParaRP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a:ln>
                            <a:noFill/>
                          </a:ln>
                          <a:solidFill>
                            <a:srgbClr val="000000"/>
                          </a:solidFill>
                          <a:effectLst/>
                          <a:latin typeface="楷体_GB2312" pitchFamily="49" charset="-122"/>
                          <a:ea typeface="楷体_GB2312" pitchFamily="49" charset="-122"/>
                        </a:rPr>
                        <a:t>X</a:t>
                      </a:r>
                      <a:endParaRPr kumimoji="0" lang="en-US" altLang="zh-CN" sz="1600" b="1" i="0" u="none" strike="noStrike" cap="none" normalizeH="0" baseline="0">
                        <a:ln>
                          <a:noFill/>
                        </a:ln>
                        <a:solidFill>
                          <a:srgbClr val="000000"/>
                        </a:solidFill>
                        <a:effectLst/>
                        <a:latin typeface="楷体_GB2312" pitchFamily="49" charset="-122"/>
                        <a:ea typeface="楷体_GB2312" pitchFamily="49" charset="-122"/>
                      </a:endParaRP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anchor="ctr" anchorCtr="1"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r>
            </a:tbl>
          </a:graphicData>
        </a:graphic>
      </p:graphicFrame>
      <p:sp>
        <p:nvSpPr>
          <p:cNvPr id="233555" name="Text Box 201"/>
          <p:cNvSpPr txBox="1"/>
          <p:nvPr/>
        </p:nvSpPr>
        <p:spPr>
          <a:xfrm>
            <a:off x="803275" y="1677988"/>
            <a:ext cx="390525" cy="100647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fontAlgn="ctr" hangingPunct="1">
              <a:spcBef>
                <a:spcPct val="0"/>
              </a:spcBef>
              <a:buClr>
                <a:schemeClr val="bg1"/>
              </a:buClr>
              <a:buFontTx/>
              <a:buNone/>
            </a:pPr>
            <a:r>
              <a:rPr lang="zh-CN" altLang="en-US" sz="2000" b="0" dirty="0">
                <a:latin typeface="Tahoma" panose="020B0604030504040204" pitchFamily="34" charset="0"/>
                <a:ea typeface="宋体" panose="02010600030101010101" pitchFamily="2" charset="-122"/>
              </a:rPr>
              <a:t>段号 </a:t>
            </a:r>
            <a:r>
              <a:rPr lang="en-US" altLang="zh-CN" sz="2000" b="0" dirty="0">
                <a:latin typeface="Tahoma" panose="020B0604030504040204" pitchFamily="34" charset="0"/>
                <a:ea typeface="宋体" panose="02010600030101010101" pitchFamily="2" charset="-122"/>
              </a:rPr>
              <a:t>k</a:t>
            </a:r>
            <a:endParaRPr lang="en-US" altLang="zh-CN" sz="2000" b="0" dirty="0">
              <a:latin typeface="Tahoma" panose="020B0604030504040204" pitchFamily="34" charset="0"/>
              <a:ea typeface="宋体" panose="02010600030101010101" pitchFamily="2" charset="-122"/>
            </a:endParaRPr>
          </a:p>
        </p:txBody>
      </p:sp>
      <p:sp>
        <p:nvSpPr>
          <p:cNvPr id="233556" name="Text Box 202"/>
          <p:cNvSpPr txBox="1"/>
          <p:nvPr/>
        </p:nvSpPr>
        <p:spPr>
          <a:xfrm>
            <a:off x="3900488" y="798513"/>
            <a:ext cx="841375" cy="39687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fontAlgn="ctr" hangingPunct="1">
              <a:spcBef>
                <a:spcPct val="0"/>
              </a:spcBef>
              <a:buClr>
                <a:schemeClr val="bg1"/>
              </a:buClr>
              <a:buFontTx/>
              <a:buNone/>
            </a:pPr>
            <a:r>
              <a:rPr lang="zh-CN" altLang="en-US" sz="2000" b="0" dirty="0">
                <a:latin typeface="Tahoma" panose="020B0604030504040204" pitchFamily="34" charset="0"/>
                <a:ea typeface="宋体" panose="02010600030101010101" pitchFamily="2" charset="-122"/>
              </a:rPr>
              <a:t>拍号</a:t>
            </a:r>
            <a:r>
              <a:rPr lang="en-US" altLang="zh-CN" sz="2000" b="0" dirty="0">
                <a:latin typeface="Tahoma" panose="020B0604030504040204" pitchFamily="34" charset="0"/>
                <a:ea typeface="宋体" panose="02010600030101010101" pitchFamily="2" charset="-122"/>
              </a:rPr>
              <a:t>n</a:t>
            </a:r>
            <a:endParaRPr lang="en-US" altLang="zh-CN" sz="2000" b="0" dirty="0">
              <a:latin typeface="Tahoma" panose="020B0604030504040204" pitchFamily="34" charset="0"/>
              <a:ea typeface="宋体" panose="02010600030101010101" pitchFamily="2" charset="-122"/>
            </a:endParaRPr>
          </a:p>
        </p:txBody>
      </p:sp>
      <p:sp>
        <p:nvSpPr>
          <p:cNvPr id="233557" name="Rectangle 2"/>
          <p:cNvSpPr txBox="1"/>
          <p:nvPr/>
        </p:nvSpPr>
        <p:spPr>
          <a:xfrm>
            <a:off x="246063" y="123825"/>
            <a:ext cx="8721725" cy="609600"/>
          </a:xfrm>
          <a:prstGeom prst="rect">
            <a:avLst/>
          </a:prstGeom>
          <a:noFill/>
          <a:ln w="9525">
            <a:noFill/>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hangingPunct="1">
              <a:spcBef>
                <a:spcPct val="0"/>
              </a:spcBef>
              <a:buClrTx/>
              <a:buFontTx/>
              <a:buNone/>
            </a:pPr>
            <a:r>
              <a:rPr lang="en-US" altLang="zh-CN" sz="3600" dirty="0"/>
              <a:t>(2)</a:t>
            </a:r>
            <a:r>
              <a:rPr lang="zh-CN" altLang="en-US" sz="3600" dirty="0">
                <a:latin typeface="黑体" panose="02010609060101010101" pitchFamily="2" charset="-122"/>
                <a:ea typeface="黑体" panose="02010609060101010101" pitchFamily="2" charset="-122"/>
              </a:rPr>
              <a:t>非线性流水线的调度</a:t>
            </a:r>
            <a:r>
              <a:rPr lang="en-US" altLang="zh-CN" sz="3600" dirty="0">
                <a:solidFill>
                  <a:srgbClr val="FF0000"/>
                </a:solidFill>
                <a:latin typeface="黑体" panose="02010609060101010101" pitchFamily="2" charset="-122"/>
                <a:ea typeface="黑体" panose="02010609060101010101" pitchFamily="2" charset="-122"/>
              </a:rPr>
              <a:t>——</a:t>
            </a:r>
            <a:r>
              <a:rPr lang="zh-CN" altLang="en-US" sz="3600" dirty="0">
                <a:solidFill>
                  <a:srgbClr val="FF0000"/>
                </a:solidFill>
                <a:latin typeface="黑体" panose="02010609060101010101" pitchFamily="2" charset="-122"/>
                <a:ea typeface="黑体" panose="02010609060101010101" pitchFamily="2" charset="-122"/>
              </a:rPr>
              <a:t>冲突向量</a:t>
            </a:r>
            <a:endParaRPr lang="zh-CN" altLang="en-US" sz="3600" dirty="0">
              <a:solidFill>
                <a:srgbClr val="FF0000"/>
              </a:solidFill>
              <a:latin typeface="黑体" panose="02010609060101010101" pitchFamily="2" charset="-122"/>
              <a:ea typeface="黑体" panose="02010609060101010101" pitchFamily="2" charset="-122"/>
            </a:endParaRPr>
          </a:p>
        </p:txBody>
      </p:sp>
      <p:sp>
        <p:nvSpPr>
          <p:cNvPr id="235606" name="文本框 1"/>
          <p:cNvSpPr txBox="1">
            <a:spLocks noChangeArrowheads="1"/>
          </p:cNvSpPr>
          <p:nvPr/>
        </p:nvSpPr>
        <p:spPr bwMode="auto">
          <a:xfrm>
            <a:off x="157163" y="3973513"/>
            <a:ext cx="8810625" cy="1878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lr>
                <a:schemeClr val="tx1"/>
              </a:buClr>
              <a:buFont typeface="Wingdings" panose="05000000000000000000" pitchFamily="2" charset="2"/>
              <a:buChar char="v"/>
              <a:defRPr sz="2800" b="1">
                <a:solidFill>
                  <a:srgbClr val="000000"/>
                </a:solidFill>
                <a:latin typeface="楷体_GB2312" pitchFamily="49" charset="-122"/>
                <a:ea typeface="楷体_GB2312" pitchFamily="49" charset="-122"/>
              </a:defRPr>
            </a:lvl1pPr>
            <a:lvl2pPr marL="742950" indent="-285750">
              <a:spcBef>
                <a:spcPct val="20000"/>
              </a:spcBef>
              <a:buClr>
                <a:schemeClr val="tx2"/>
              </a:buClr>
              <a:buSzPct val="60000"/>
              <a:buFont typeface="Wingdings" panose="05000000000000000000" pitchFamily="2" charset="2"/>
              <a:buChar char="n"/>
              <a:defRPr sz="2400">
                <a:solidFill>
                  <a:srgbClr val="000000"/>
                </a:solidFill>
                <a:latin typeface="Verdana" panose="020B0604030504040204" pitchFamily="34" charset="0"/>
                <a:ea typeface="隶书" panose="02010509060101010101" pitchFamily="49" charset="-122"/>
              </a:defRPr>
            </a:lvl2pPr>
            <a:lvl3pPr marL="1143000" indent="-228600">
              <a:spcBef>
                <a:spcPct val="20000"/>
              </a:spcBef>
              <a:buClr>
                <a:schemeClr val="folHlink"/>
              </a:buClr>
              <a:buSzPct val="60000"/>
              <a:buFont typeface="Wingdings" panose="05000000000000000000" pitchFamily="2" charset="2"/>
              <a:buChar char="n"/>
              <a:defRPr sz="2400">
                <a:solidFill>
                  <a:srgbClr val="000000"/>
                </a:solidFill>
                <a:latin typeface="Verdana" panose="020B0604030504040204" pitchFamily="34" charset="0"/>
                <a:ea typeface="隶书" panose="02010509060101010101" pitchFamily="49" charset="-122"/>
              </a:defRPr>
            </a:lvl3pPr>
            <a:lvl4pPr marL="1600200" indent="-228600">
              <a:spcBef>
                <a:spcPct val="20000"/>
              </a:spcBef>
              <a:buClr>
                <a:schemeClr val="tx1"/>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pitchFamily="49" charset="-122"/>
              </a:defRPr>
            </a:lvl4pPr>
            <a:lvl5pPr marL="2057400" indent="-228600">
              <a:spcBef>
                <a:spcPct val="20000"/>
              </a:spcBef>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pitchFamily="49" charset="-122"/>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pitchFamily="49" charset="-122"/>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pitchFamily="49" charset="-122"/>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pitchFamily="49" charset="-122"/>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rgbClr val="000000"/>
                </a:solidFill>
                <a:latin typeface="Verdana" panose="020B0604030504040204" pitchFamily="34" charset="0"/>
                <a:ea typeface="隶书" panose="02010509060101010101" pitchFamily="49" charset="-122"/>
              </a:defRPr>
            </a:lvl9pPr>
          </a:lstStyle>
          <a:p>
            <a:pPr marL="342900" marR="0" lvl="0" indent="-342900" algn="l" defTabSz="914400" rtl="0" eaLnBrk="0" fontAlgn="base" latinLnBrk="0" hangingPunct="0">
              <a:lnSpc>
                <a:spcPct val="100000"/>
              </a:lnSpc>
              <a:spcBef>
                <a:spcPts val="1200"/>
              </a:spcBef>
              <a:spcAft>
                <a:spcPct val="0"/>
              </a:spcAft>
              <a:buClrTx/>
              <a:buSzTx/>
              <a:buFont typeface="Wingdings" panose="05000000000000000000" pitchFamily="2" charset="2"/>
              <a:buChar char="l"/>
              <a:defRPr/>
            </a:pPr>
            <a:r>
              <a:rPr kumimoji="0" lang="zh-CN" alt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mn-cs"/>
              </a:rPr>
              <a:t>根据禁止表</a:t>
            </a:r>
            <a:r>
              <a:rPr kumimoji="0" lang="zh-CN" altLang="en-US" sz="2400" b="0" i="0" u="sng"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mn-cs"/>
              </a:rPr>
              <a:t>                         </a:t>
            </a:r>
            <a:r>
              <a:rPr kumimoji="0" lang="zh-CN" alt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mn-cs"/>
              </a:rPr>
              <a:t>，则初始冲突向量</a:t>
            </a:r>
            <a:r>
              <a:rPr kumimoji="0" lang="zh-CN" altLang="en-US" sz="2400" b="0" i="0" u="sng"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mn-cs"/>
              </a:rPr>
              <a:t>                         </a:t>
            </a:r>
            <a:r>
              <a:rPr kumimoji="0" lang="zh-CN" alt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mn-cs"/>
              </a:rPr>
              <a:t>。    </a:t>
            </a:r>
            <a:endParaRPr kumimoji="0" lang="en-US" altLang="zh-CN" sz="2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mn-cs"/>
            </a:endParaRPr>
          </a:p>
          <a:p>
            <a:pPr marL="342900" marR="0" lvl="0" indent="-342900" algn="l" defTabSz="914400" rtl="0" eaLnBrk="0" fontAlgn="base" latinLnBrk="0" hangingPunct="0">
              <a:lnSpc>
                <a:spcPct val="100000"/>
              </a:lnSpc>
              <a:spcBef>
                <a:spcPts val="1200"/>
              </a:spcBef>
              <a:spcAft>
                <a:spcPct val="0"/>
              </a:spcAft>
              <a:buClrTx/>
              <a:buSzTx/>
              <a:buFont typeface="Wingdings" panose="05000000000000000000" pitchFamily="2" charset="2"/>
              <a:buChar char="l"/>
              <a:defRPr/>
            </a:pPr>
            <a:r>
              <a:rPr kumimoji="0" lang="zh-CN" alt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mn-cs"/>
              </a:rPr>
              <a:t>初始冲突向量是当第一个任务送入流水线后，对它后面的第二个任务的约束流入的条件，所以第二任务只能距第</a:t>
            </a:r>
            <a:r>
              <a:rPr kumimoji="0" lang="en-US" altLang="zh-CN" sz="2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mn-cs"/>
              </a:rPr>
              <a:t>1</a:t>
            </a:r>
            <a:r>
              <a:rPr kumimoji="0" lang="zh-CN" alt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mn-cs"/>
              </a:rPr>
              <a:t>个任务的</a:t>
            </a:r>
            <a:endParaRPr kumimoji="0" lang="en-US" altLang="zh-CN" sz="2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mn-cs"/>
            </a:endParaRPr>
          </a:p>
          <a:p>
            <a:pPr marL="0" marR="0" lvl="0" indent="0" algn="l" defTabSz="914400" rtl="0" eaLnBrk="0" fontAlgn="base" latinLnBrk="0" hangingPunct="0">
              <a:lnSpc>
                <a:spcPct val="100000"/>
              </a:lnSpc>
              <a:spcBef>
                <a:spcPts val="1200"/>
              </a:spcBef>
              <a:spcAft>
                <a:spcPct val="0"/>
              </a:spcAft>
              <a:buClrTx/>
              <a:buSzTx/>
              <a:buFont typeface="Wingdings" panose="05000000000000000000" pitchFamily="2" charset="2"/>
              <a:buNone/>
              <a:defRPr/>
            </a:pPr>
            <a:r>
              <a:rPr kumimoji="0" lang="en-US" altLang="zh-CN" sz="2400" b="0" i="0" u="sng"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mn-cs"/>
              </a:rPr>
              <a:t>       </a:t>
            </a:r>
            <a:r>
              <a:rPr kumimoji="0" lang="zh-CN" altLang="en-US" sz="2400" b="0" i="0" u="sng"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mn-cs"/>
              </a:rPr>
              <a:t>                 </a:t>
            </a:r>
            <a:r>
              <a:rPr kumimoji="0" lang="zh-CN" alt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mn-cs"/>
              </a:rPr>
              <a:t>拍流入流水线。</a:t>
            </a:r>
            <a:endParaRPr kumimoji="0" lang="zh-CN" alt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2" name="矩形 1"/>
          <p:cNvSpPr/>
          <p:nvPr/>
        </p:nvSpPr>
        <p:spPr>
          <a:xfrm>
            <a:off x="2033588" y="3935413"/>
            <a:ext cx="2228850" cy="430212"/>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spcBef>
                <a:spcPct val="0"/>
              </a:spcBef>
              <a:buClrTx/>
              <a:buFontTx/>
              <a:buNone/>
            </a:pPr>
            <a:r>
              <a:rPr lang="en-US" altLang="zh-CN" sz="2200" b="0" dirty="0">
                <a:solidFill>
                  <a:srgbClr val="FF0000"/>
                </a:solidFill>
                <a:latin typeface="Times New Roman" panose="02020603050405020304" pitchFamily="18" charset="0"/>
              </a:rPr>
              <a:t>F={1</a:t>
            </a:r>
            <a:r>
              <a:rPr lang="zh-CN" altLang="en-US" sz="2200" b="0" dirty="0">
                <a:solidFill>
                  <a:srgbClr val="FF0000"/>
                </a:solidFill>
                <a:latin typeface="Times New Roman" panose="02020603050405020304" pitchFamily="18" charset="0"/>
              </a:rPr>
              <a:t>，</a:t>
            </a:r>
            <a:r>
              <a:rPr lang="en-US" altLang="zh-CN" sz="2200" b="0" dirty="0">
                <a:solidFill>
                  <a:srgbClr val="FF0000"/>
                </a:solidFill>
                <a:latin typeface="Times New Roman" panose="02020603050405020304" pitchFamily="18" charset="0"/>
              </a:rPr>
              <a:t>5</a:t>
            </a:r>
            <a:r>
              <a:rPr lang="zh-CN" altLang="en-US" sz="2200" b="0" dirty="0">
                <a:solidFill>
                  <a:srgbClr val="FF0000"/>
                </a:solidFill>
                <a:latin typeface="Times New Roman" panose="02020603050405020304" pitchFamily="18" charset="0"/>
              </a:rPr>
              <a:t>，</a:t>
            </a:r>
            <a:r>
              <a:rPr lang="en-US" altLang="zh-CN" sz="2200" b="0" dirty="0">
                <a:solidFill>
                  <a:srgbClr val="FF0000"/>
                </a:solidFill>
                <a:latin typeface="Times New Roman" panose="02020603050405020304" pitchFamily="18" charset="0"/>
              </a:rPr>
              <a:t>6</a:t>
            </a:r>
            <a:r>
              <a:rPr lang="zh-CN" altLang="en-US" sz="2200" b="0" dirty="0">
                <a:solidFill>
                  <a:srgbClr val="FF0000"/>
                </a:solidFill>
                <a:latin typeface="Times New Roman" panose="02020603050405020304" pitchFamily="18" charset="0"/>
              </a:rPr>
              <a:t>，</a:t>
            </a:r>
            <a:r>
              <a:rPr lang="en-US" altLang="zh-CN" sz="2200" b="0" dirty="0">
                <a:solidFill>
                  <a:srgbClr val="FF0000"/>
                </a:solidFill>
                <a:latin typeface="Times New Roman" panose="02020603050405020304" pitchFamily="18" charset="0"/>
              </a:rPr>
              <a:t>8}</a:t>
            </a:r>
            <a:endParaRPr lang="zh-CN" altLang="en-US" sz="2200" b="0" dirty="0">
              <a:solidFill>
                <a:srgbClr val="FF0000"/>
              </a:solidFill>
              <a:latin typeface="Times New Roman" panose="02020603050405020304" pitchFamily="18" charset="0"/>
            </a:endParaRPr>
          </a:p>
        </p:txBody>
      </p:sp>
      <p:sp>
        <p:nvSpPr>
          <p:cNvPr id="5" name="矩形 4"/>
          <p:cNvSpPr/>
          <p:nvPr/>
        </p:nvSpPr>
        <p:spPr>
          <a:xfrm>
            <a:off x="352425" y="5314950"/>
            <a:ext cx="1871663" cy="461963"/>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spcBef>
                <a:spcPct val="0"/>
              </a:spcBef>
              <a:buClrTx/>
              <a:buFontTx/>
              <a:buNone/>
            </a:pPr>
            <a:r>
              <a:rPr lang="en-US" altLang="zh-CN" sz="2400" b="0" dirty="0">
                <a:solidFill>
                  <a:srgbClr val="FF0000"/>
                </a:solidFill>
                <a:latin typeface="Times New Roman" panose="02020603050405020304" pitchFamily="18" charset="0"/>
              </a:rPr>
              <a:t>2</a:t>
            </a:r>
            <a:r>
              <a:rPr lang="zh-CN" altLang="en-US" sz="2400" b="0" dirty="0">
                <a:solidFill>
                  <a:srgbClr val="FF0000"/>
                </a:solidFill>
                <a:latin typeface="Times New Roman" panose="02020603050405020304" pitchFamily="18" charset="0"/>
              </a:rPr>
              <a:t>、</a:t>
            </a:r>
            <a:r>
              <a:rPr lang="en-US" altLang="zh-CN" sz="2400" b="0" dirty="0">
                <a:solidFill>
                  <a:srgbClr val="FF0000"/>
                </a:solidFill>
                <a:latin typeface="Times New Roman" panose="02020603050405020304" pitchFamily="18" charset="0"/>
              </a:rPr>
              <a:t>3</a:t>
            </a:r>
            <a:r>
              <a:rPr lang="zh-CN" altLang="en-US" sz="2400" b="0" dirty="0">
                <a:solidFill>
                  <a:srgbClr val="FF0000"/>
                </a:solidFill>
                <a:latin typeface="Times New Roman" panose="02020603050405020304" pitchFamily="18" charset="0"/>
              </a:rPr>
              <a:t>、</a:t>
            </a:r>
            <a:r>
              <a:rPr lang="en-US" altLang="zh-CN" sz="2400" b="0" dirty="0">
                <a:solidFill>
                  <a:srgbClr val="FF0000"/>
                </a:solidFill>
                <a:latin typeface="Times New Roman" panose="02020603050405020304" pitchFamily="18" charset="0"/>
              </a:rPr>
              <a:t>4</a:t>
            </a:r>
            <a:r>
              <a:rPr lang="zh-CN" altLang="en-US" sz="2400" b="0" dirty="0">
                <a:solidFill>
                  <a:srgbClr val="FF0000"/>
                </a:solidFill>
                <a:latin typeface="Times New Roman" panose="02020603050405020304" pitchFamily="18" charset="0"/>
              </a:rPr>
              <a:t>或</a:t>
            </a:r>
            <a:r>
              <a:rPr lang="en-US" altLang="zh-CN" sz="2400" b="0" dirty="0">
                <a:solidFill>
                  <a:srgbClr val="FF0000"/>
                </a:solidFill>
                <a:latin typeface="Times New Roman" panose="02020603050405020304" pitchFamily="18" charset="0"/>
              </a:rPr>
              <a:t>7</a:t>
            </a:r>
            <a:endParaRPr lang="zh-CN" altLang="en-US" sz="2400" b="0" dirty="0">
              <a:solidFill>
                <a:srgbClr val="FF0000"/>
              </a:solidFill>
              <a:latin typeface="Times New Roman" panose="02020603050405020304" pitchFamily="18" charset="0"/>
            </a:endParaRPr>
          </a:p>
        </p:txBody>
      </p:sp>
      <p:sp>
        <p:nvSpPr>
          <p:cNvPr id="11" name="矩形 10"/>
          <p:cNvSpPr/>
          <p:nvPr/>
        </p:nvSpPr>
        <p:spPr>
          <a:xfrm>
            <a:off x="6451600" y="3913188"/>
            <a:ext cx="2033588" cy="46037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spcBef>
                <a:spcPts val="1200"/>
              </a:spcBef>
              <a:buClrTx/>
              <a:buFontTx/>
              <a:buNone/>
            </a:pPr>
            <a:r>
              <a:rPr lang="en-US" altLang="zh-CN" sz="2400" b="0" dirty="0">
                <a:solidFill>
                  <a:srgbClr val="FF0000"/>
                </a:solidFill>
                <a:latin typeface="Times New Roman" panose="02020603050405020304" pitchFamily="18" charset="0"/>
              </a:rPr>
              <a:t>C=(10110001)</a:t>
            </a:r>
            <a:endParaRPr lang="en-US" altLang="zh-CN" sz="2400" b="0" dirty="0">
              <a:solidFill>
                <a:srgbClr val="FF0000"/>
              </a:solidFill>
              <a:latin typeface="Times New Roman" panose="02020603050405020304"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ppt_x"/>
                                          </p:val>
                                        </p:tav>
                                        <p:tav tm="100000">
                                          <p:val>
                                            <p:strVal val="#ppt_x"/>
                                          </p:val>
                                        </p:tav>
                                      </p:tavLst>
                                    </p:anim>
                                    <p:anim calcmode="lin" valueType="num">
                                      <p:cBhvr additive="base">
                                        <p:cTn id="1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11" grpId="0"/>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35522" name="图片 1"/>
          <p:cNvPicPr>
            <a:picLocks noChangeAspect="1"/>
          </p:cNvPicPr>
          <p:nvPr/>
        </p:nvPicPr>
        <p:blipFill>
          <a:blip r:embed="rId1"/>
          <a:stretch>
            <a:fillRect/>
          </a:stretch>
        </p:blipFill>
        <p:spPr>
          <a:xfrm>
            <a:off x="0" y="993775"/>
            <a:ext cx="9144000" cy="1816100"/>
          </a:xfrm>
          <a:prstGeom prst="rect">
            <a:avLst/>
          </a:prstGeom>
          <a:noFill/>
          <a:ln w="9525">
            <a:noFill/>
          </a:ln>
        </p:spPr>
      </p:pic>
      <p:pic>
        <p:nvPicPr>
          <p:cNvPr id="235523" name="图片 2"/>
          <p:cNvPicPr>
            <a:picLocks noChangeAspect="1"/>
          </p:cNvPicPr>
          <p:nvPr/>
        </p:nvPicPr>
        <p:blipFill>
          <a:blip r:embed="rId2"/>
          <a:stretch>
            <a:fillRect/>
          </a:stretch>
        </p:blipFill>
        <p:spPr>
          <a:xfrm>
            <a:off x="114300" y="2867025"/>
            <a:ext cx="8801100" cy="1727200"/>
          </a:xfrm>
          <a:prstGeom prst="rect">
            <a:avLst/>
          </a:prstGeom>
          <a:noFill/>
          <a:ln w="9525">
            <a:noFill/>
          </a:ln>
        </p:spPr>
      </p:pic>
      <p:sp>
        <p:nvSpPr>
          <p:cNvPr id="235524" name="Rectangle 2"/>
          <p:cNvSpPr txBox="1"/>
          <p:nvPr/>
        </p:nvSpPr>
        <p:spPr>
          <a:xfrm>
            <a:off x="246063" y="123825"/>
            <a:ext cx="8721725" cy="609600"/>
          </a:xfrm>
          <a:prstGeom prst="rect">
            <a:avLst/>
          </a:prstGeom>
          <a:noFill/>
          <a:ln w="9525">
            <a:noFill/>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hangingPunct="1">
              <a:spcBef>
                <a:spcPct val="0"/>
              </a:spcBef>
              <a:buClrTx/>
              <a:buFontTx/>
              <a:buNone/>
            </a:pPr>
            <a:r>
              <a:rPr lang="en-US" altLang="zh-CN" sz="3600" dirty="0"/>
              <a:t>(3)</a:t>
            </a:r>
            <a:r>
              <a:rPr lang="zh-CN" altLang="en-US" sz="3600" dirty="0">
                <a:latin typeface="黑体" panose="02010609060101010101" pitchFamily="2" charset="-122"/>
                <a:ea typeface="黑体" panose="02010609060101010101" pitchFamily="2" charset="-122"/>
              </a:rPr>
              <a:t>非线性流水线的调度</a:t>
            </a:r>
            <a:r>
              <a:rPr lang="en-US" altLang="zh-CN" sz="3600" dirty="0">
                <a:solidFill>
                  <a:srgbClr val="FF0000"/>
                </a:solidFill>
                <a:latin typeface="黑体" panose="02010609060101010101" pitchFamily="2" charset="-122"/>
                <a:ea typeface="黑体" panose="02010609060101010101" pitchFamily="2" charset="-122"/>
              </a:rPr>
              <a:t>—</a:t>
            </a:r>
            <a:r>
              <a:rPr lang="zh-CN" altLang="en-US" sz="3600" dirty="0">
                <a:solidFill>
                  <a:srgbClr val="FF0000"/>
                </a:solidFill>
                <a:latin typeface="黑体" panose="02010609060101010101" pitchFamily="2" charset="-122"/>
                <a:ea typeface="黑体" panose="02010609060101010101" pitchFamily="2" charset="-122"/>
              </a:rPr>
              <a:t>状态转移图</a:t>
            </a:r>
            <a:endParaRPr lang="zh-CN" altLang="en-US" sz="3600" dirty="0">
              <a:solidFill>
                <a:srgbClr val="FF0000"/>
              </a:solidFill>
              <a:latin typeface="黑体" panose="02010609060101010101" pitchFamily="2" charset="-122"/>
              <a:ea typeface="黑体" panose="02010609060101010101" pitchFamily="2" charset="-122"/>
            </a:endParaRPr>
          </a:p>
        </p:txBody>
      </p:sp>
    </p:spTree>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37570" name="图片 3"/>
          <p:cNvPicPr>
            <a:picLocks noChangeAspect="1"/>
          </p:cNvPicPr>
          <p:nvPr/>
        </p:nvPicPr>
        <p:blipFill>
          <a:blip r:embed="rId1"/>
          <a:stretch>
            <a:fillRect/>
          </a:stretch>
        </p:blipFill>
        <p:spPr>
          <a:xfrm>
            <a:off x="0" y="857250"/>
            <a:ext cx="9144000" cy="1284288"/>
          </a:xfrm>
          <a:prstGeom prst="rect">
            <a:avLst/>
          </a:prstGeom>
          <a:noFill/>
          <a:ln w="9525">
            <a:noFill/>
          </a:ln>
        </p:spPr>
      </p:pic>
      <p:pic>
        <p:nvPicPr>
          <p:cNvPr id="237571" name="图片 4"/>
          <p:cNvPicPr>
            <a:picLocks noChangeAspect="1"/>
          </p:cNvPicPr>
          <p:nvPr/>
        </p:nvPicPr>
        <p:blipFill>
          <a:blip r:embed="rId2"/>
          <a:stretch>
            <a:fillRect/>
          </a:stretch>
        </p:blipFill>
        <p:spPr>
          <a:xfrm>
            <a:off x="0" y="2141538"/>
            <a:ext cx="9144000" cy="1393825"/>
          </a:xfrm>
          <a:prstGeom prst="rect">
            <a:avLst/>
          </a:prstGeom>
          <a:noFill/>
          <a:ln w="9525">
            <a:noFill/>
          </a:ln>
        </p:spPr>
      </p:pic>
      <p:pic>
        <p:nvPicPr>
          <p:cNvPr id="237572" name="图片 5"/>
          <p:cNvPicPr>
            <a:picLocks noChangeAspect="1"/>
          </p:cNvPicPr>
          <p:nvPr/>
        </p:nvPicPr>
        <p:blipFill>
          <a:blip r:embed="rId3"/>
          <a:stretch>
            <a:fillRect/>
          </a:stretch>
        </p:blipFill>
        <p:spPr>
          <a:xfrm>
            <a:off x="2441575" y="3924300"/>
            <a:ext cx="3790950" cy="2162175"/>
          </a:xfrm>
          <a:prstGeom prst="rect">
            <a:avLst/>
          </a:prstGeom>
          <a:noFill/>
          <a:ln w="9525">
            <a:noFill/>
          </a:ln>
        </p:spPr>
      </p:pic>
      <p:sp>
        <p:nvSpPr>
          <p:cNvPr id="237573" name="Rectangle 2"/>
          <p:cNvSpPr txBox="1"/>
          <p:nvPr/>
        </p:nvSpPr>
        <p:spPr>
          <a:xfrm>
            <a:off x="246063" y="123825"/>
            <a:ext cx="8721725" cy="609600"/>
          </a:xfrm>
          <a:prstGeom prst="rect">
            <a:avLst/>
          </a:prstGeom>
          <a:noFill/>
          <a:ln w="9525">
            <a:noFill/>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hangingPunct="1">
              <a:spcBef>
                <a:spcPct val="0"/>
              </a:spcBef>
              <a:buClrTx/>
              <a:buFontTx/>
              <a:buNone/>
            </a:pPr>
            <a:r>
              <a:rPr lang="en-US" altLang="zh-CN" sz="3600" dirty="0"/>
              <a:t>(3)</a:t>
            </a:r>
            <a:r>
              <a:rPr lang="zh-CN" altLang="en-US" sz="3600" dirty="0">
                <a:latin typeface="黑体" panose="02010609060101010101" pitchFamily="2" charset="-122"/>
                <a:ea typeface="黑体" panose="02010609060101010101" pitchFamily="2" charset="-122"/>
              </a:rPr>
              <a:t>非线性流水线的调度</a:t>
            </a:r>
            <a:r>
              <a:rPr lang="en-US" altLang="zh-CN" sz="3600" dirty="0">
                <a:solidFill>
                  <a:srgbClr val="FF0000"/>
                </a:solidFill>
                <a:latin typeface="黑体" panose="02010609060101010101" pitchFamily="2" charset="-122"/>
                <a:ea typeface="黑体" panose="02010609060101010101" pitchFamily="2" charset="-122"/>
              </a:rPr>
              <a:t>—</a:t>
            </a:r>
            <a:r>
              <a:rPr lang="zh-CN" altLang="en-US" sz="3600" dirty="0">
                <a:solidFill>
                  <a:srgbClr val="FF0000"/>
                </a:solidFill>
                <a:latin typeface="黑体" panose="02010609060101010101" pitchFamily="2" charset="-122"/>
                <a:ea typeface="黑体" panose="02010609060101010101" pitchFamily="2" charset="-122"/>
              </a:rPr>
              <a:t>状态转移图</a:t>
            </a:r>
            <a:endParaRPr lang="zh-CN" altLang="en-US" sz="3600" dirty="0">
              <a:solidFill>
                <a:srgbClr val="FF0000"/>
              </a:solidFill>
              <a:latin typeface="黑体" panose="02010609060101010101" pitchFamily="2" charset="-122"/>
              <a:ea typeface="黑体" panose="02010609060101010101" pitchFamily="2" charset="-122"/>
            </a:endParaRPr>
          </a:p>
        </p:txBody>
      </p:sp>
    </p:spTree>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39618" name="图片 1"/>
          <p:cNvPicPr>
            <a:picLocks noChangeAspect="1"/>
          </p:cNvPicPr>
          <p:nvPr/>
        </p:nvPicPr>
        <p:blipFill>
          <a:blip r:embed="rId1"/>
          <a:stretch>
            <a:fillRect/>
          </a:stretch>
        </p:blipFill>
        <p:spPr>
          <a:xfrm>
            <a:off x="0" y="982663"/>
            <a:ext cx="9144000" cy="3500437"/>
          </a:xfrm>
          <a:prstGeom prst="rect">
            <a:avLst/>
          </a:prstGeom>
          <a:noFill/>
          <a:ln w="9525">
            <a:noFill/>
          </a:ln>
        </p:spPr>
      </p:pic>
      <p:sp>
        <p:nvSpPr>
          <p:cNvPr id="239619" name="Rectangle 2"/>
          <p:cNvSpPr txBox="1"/>
          <p:nvPr/>
        </p:nvSpPr>
        <p:spPr>
          <a:xfrm>
            <a:off x="246063" y="123825"/>
            <a:ext cx="8721725" cy="609600"/>
          </a:xfrm>
          <a:prstGeom prst="rect">
            <a:avLst/>
          </a:prstGeom>
          <a:noFill/>
          <a:ln w="9525">
            <a:noFill/>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hangingPunct="1">
              <a:spcBef>
                <a:spcPct val="0"/>
              </a:spcBef>
              <a:buClrTx/>
              <a:buFontTx/>
              <a:buNone/>
            </a:pPr>
            <a:r>
              <a:rPr lang="en-US" altLang="zh-CN" sz="3600" dirty="0"/>
              <a:t>(3)</a:t>
            </a:r>
            <a:r>
              <a:rPr lang="zh-CN" altLang="en-US" sz="3600" dirty="0">
                <a:latin typeface="黑体" panose="02010609060101010101" pitchFamily="2" charset="-122"/>
                <a:ea typeface="黑体" panose="02010609060101010101" pitchFamily="2" charset="-122"/>
              </a:rPr>
              <a:t>非线性流水线的调度</a:t>
            </a:r>
            <a:r>
              <a:rPr lang="en-US" altLang="zh-CN" sz="3600" dirty="0">
                <a:solidFill>
                  <a:srgbClr val="FF0000"/>
                </a:solidFill>
                <a:latin typeface="黑体" panose="02010609060101010101" pitchFamily="2" charset="-122"/>
                <a:ea typeface="黑体" panose="02010609060101010101" pitchFamily="2" charset="-122"/>
              </a:rPr>
              <a:t>—</a:t>
            </a:r>
            <a:r>
              <a:rPr lang="zh-CN" altLang="en-US" sz="3600" dirty="0">
                <a:solidFill>
                  <a:srgbClr val="FF0000"/>
                </a:solidFill>
                <a:latin typeface="黑体" panose="02010609060101010101" pitchFamily="2" charset="-122"/>
                <a:ea typeface="黑体" panose="02010609060101010101" pitchFamily="2" charset="-122"/>
              </a:rPr>
              <a:t>状态转移图</a:t>
            </a:r>
            <a:endParaRPr lang="zh-CN" altLang="en-US" sz="3600" dirty="0">
              <a:solidFill>
                <a:srgbClr val="FF0000"/>
              </a:solidFill>
              <a:latin typeface="黑体" panose="02010609060101010101" pitchFamily="2" charset="-122"/>
              <a:ea typeface="黑体" panose="02010609060101010101" pitchFamily="2" charset="-122"/>
            </a:endParaRPr>
          </a:p>
        </p:txBody>
      </p:sp>
      <p:pic>
        <p:nvPicPr>
          <p:cNvPr id="239620" name="图片 5"/>
          <p:cNvPicPr>
            <a:picLocks noChangeAspect="1"/>
          </p:cNvPicPr>
          <p:nvPr/>
        </p:nvPicPr>
        <p:blipFill>
          <a:blip r:embed="rId2"/>
          <a:stretch>
            <a:fillRect/>
          </a:stretch>
        </p:blipFill>
        <p:spPr>
          <a:xfrm>
            <a:off x="2565400" y="4511675"/>
            <a:ext cx="3790950" cy="2162175"/>
          </a:xfrm>
          <a:prstGeom prst="rect">
            <a:avLst/>
          </a:prstGeom>
          <a:noFill/>
          <a:ln w="9525">
            <a:noFill/>
          </a:ln>
        </p:spPr>
      </p:pic>
    </p:spTree>
  </p:cSld>
  <p:clrMapOvr>
    <a:masterClrMapping/>
  </p:clrMapOvr>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41666" name="Rectangle 2"/>
          <p:cNvSpPr txBox="1"/>
          <p:nvPr/>
        </p:nvSpPr>
        <p:spPr>
          <a:xfrm>
            <a:off x="246063" y="123825"/>
            <a:ext cx="8721725" cy="609600"/>
          </a:xfrm>
          <a:prstGeom prst="rect">
            <a:avLst/>
          </a:prstGeom>
          <a:noFill/>
          <a:ln w="9525">
            <a:noFill/>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hangingPunct="1">
              <a:spcBef>
                <a:spcPct val="0"/>
              </a:spcBef>
              <a:buClrTx/>
              <a:buFontTx/>
              <a:buNone/>
            </a:pPr>
            <a:r>
              <a:rPr lang="en-US" altLang="zh-CN" sz="3600" dirty="0"/>
              <a:t>(3)</a:t>
            </a:r>
            <a:r>
              <a:rPr lang="zh-CN" altLang="en-US" sz="3600" dirty="0">
                <a:latin typeface="黑体" panose="02010609060101010101" pitchFamily="2" charset="-122"/>
                <a:ea typeface="黑体" panose="02010609060101010101" pitchFamily="2" charset="-122"/>
              </a:rPr>
              <a:t>非线性流水线的调度</a:t>
            </a:r>
            <a:r>
              <a:rPr lang="en-US" altLang="zh-CN" sz="3600" dirty="0">
                <a:solidFill>
                  <a:srgbClr val="FF0000"/>
                </a:solidFill>
                <a:latin typeface="黑体" panose="02010609060101010101" pitchFamily="2" charset="-122"/>
                <a:ea typeface="黑体" panose="02010609060101010101" pitchFamily="2" charset="-122"/>
              </a:rPr>
              <a:t>—</a:t>
            </a:r>
            <a:r>
              <a:rPr lang="zh-CN" altLang="en-US" sz="3600" dirty="0">
                <a:solidFill>
                  <a:srgbClr val="FF0000"/>
                </a:solidFill>
                <a:latin typeface="黑体" panose="02010609060101010101" pitchFamily="2" charset="-122"/>
                <a:ea typeface="黑体" panose="02010609060101010101" pitchFamily="2" charset="-122"/>
              </a:rPr>
              <a:t>状态转移图</a:t>
            </a:r>
            <a:endParaRPr lang="zh-CN" altLang="en-US" sz="3600" dirty="0">
              <a:solidFill>
                <a:srgbClr val="FF0000"/>
              </a:solidFill>
              <a:latin typeface="黑体" panose="02010609060101010101" pitchFamily="2" charset="-122"/>
              <a:ea typeface="黑体" panose="02010609060101010101" pitchFamily="2" charset="-122"/>
            </a:endParaRPr>
          </a:p>
        </p:txBody>
      </p:sp>
      <p:sp>
        <p:nvSpPr>
          <p:cNvPr id="241667" name="圆角矩形 1"/>
          <p:cNvSpPr/>
          <p:nvPr/>
        </p:nvSpPr>
        <p:spPr>
          <a:xfrm>
            <a:off x="3506788" y="1501775"/>
            <a:ext cx="1866900" cy="436563"/>
          </a:xfrm>
          <a:prstGeom prst="roundRect">
            <a:avLst>
              <a:gd name="adj" fmla="val 44088"/>
            </a:avLst>
          </a:prstGeom>
          <a:noFill/>
          <a:ln w="9525" cap="flat" cmpd="sng">
            <a:solidFill>
              <a:srgbClr val="000000"/>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1</a:t>
            </a:r>
            <a:r>
              <a:rPr lang="en-US" altLang="zh-CN" sz="1800" b="0" dirty="0">
                <a:solidFill>
                  <a:srgbClr val="FF0000"/>
                </a:solidFill>
                <a:latin typeface="Times New Roman" panose="02020603050405020304" pitchFamily="18" charset="0"/>
              </a:rPr>
              <a:t>0</a:t>
            </a:r>
            <a:r>
              <a:rPr lang="en-US" altLang="zh-CN" sz="1800" b="0" dirty="0">
                <a:latin typeface="Times New Roman" panose="02020603050405020304" pitchFamily="18" charset="0"/>
              </a:rPr>
              <a:t>11</a:t>
            </a:r>
            <a:r>
              <a:rPr lang="en-US" altLang="zh-CN" sz="1800" b="0" dirty="0">
                <a:solidFill>
                  <a:srgbClr val="FF0000"/>
                </a:solidFill>
                <a:latin typeface="Times New Roman" panose="02020603050405020304" pitchFamily="18" charset="0"/>
              </a:rPr>
              <a:t>000</a:t>
            </a:r>
            <a:r>
              <a:rPr lang="en-US" altLang="zh-CN" sz="1800" b="0" dirty="0">
                <a:latin typeface="Times New Roman" panose="02020603050405020304" pitchFamily="18" charset="0"/>
              </a:rPr>
              <a:t>1</a:t>
            </a:r>
            <a:endParaRPr lang="zh-CN" altLang="en-US" sz="1800" b="0" dirty="0">
              <a:latin typeface="Times New Roman" panose="02020603050405020304" pitchFamily="18" charset="0"/>
            </a:endParaRPr>
          </a:p>
        </p:txBody>
      </p:sp>
      <p:sp>
        <p:nvSpPr>
          <p:cNvPr id="6" name="圆角矩形 5"/>
          <p:cNvSpPr/>
          <p:nvPr/>
        </p:nvSpPr>
        <p:spPr>
          <a:xfrm>
            <a:off x="2392363" y="2379663"/>
            <a:ext cx="1866900" cy="436562"/>
          </a:xfrm>
          <a:prstGeom prst="roundRect">
            <a:avLst>
              <a:gd name="adj" fmla="val 44088"/>
            </a:avLst>
          </a:prstGeom>
          <a:noFill/>
          <a:ln w="9525" cap="flat" cmpd="sng">
            <a:solidFill>
              <a:srgbClr val="000000"/>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10110111</a:t>
            </a:r>
            <a:endParaRPr lang="zh-CN" altLang="en-US" sz="1800" b="0" dirty="0">
              <a:latin typeface="Times New Roman" panose="02020603050405020304" pitchFamily="18" charset="0"/>
            </a:endParaRPr>
          </a:p>
        </p:txBody>
      </p:sp>
      <p:cxnSp>
        <p:nvCxnSpPr>
          <p:cNvPr id="4" name="直接箭头连接符 3"/>
          <p:cNvCxnSpPr/>
          <p:nvPr/>
        </p:nvCxnSpPr>
        <p:spPr>
          <a:xfrm>
            <a:off x="4037013" y="1946275"/>
            <a:ext cx="0" cy="439738"/>
          </a:xfrm>
          <a:prstGeom prst="straightConnector1">
            <a:avLst/>
          </a:prstGeom>
          <a:ln w="9525" cap="flat" cmpd="sng">
            <a:solidFill>
              <a:srgbClr val="000000"/>
            </a:solidFill>
            <a:prstDash val="solid"/>
            <a:headEnd type="none" w="med" len="med"/>
            <a:tailEnd type="triangle" w="med" len="med"/>
          </a:ln>
        </p:spPr>
      </p:cxnSp>
      <p:sp>
        <p:nvSpPr>
          <p:cNvPr id="9" name="圆角矩形 8"/>
          <p:cNvSpPr/>
          <p:nvPr/>
        </p:nvSpPr>
        <p:spPr>
          <a:xfrm>
            <a:off x="4752975" y="2379663"/>
            <a:ext cx="1865313" cy="436562"/>
          </a:xfrm>
          <a:prstGeom prst="roundRect">
            <a:avLst>
              <a:gd name="adj" fmla="val 44088"/>
            </a:avLst>
          </a:prstGeom>
          <a:noFill/>
          <a:ln w="9525" cap="flat" cmpd="sng">
            <a:solidFill>
              <a:srgbClr val="000000"/>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10111101</a:t>
            </a:r>
            <a:endParaRPr lang="zh-CN" altLang="en-US" sz="1800" b="0" dirty="0">
              <a:latin typeface="Times New Roman" panose="02020603050405020304" pitchFamily="18" charset="0"/>
            </a:endParaRPr>
          </a:p>
        </p:txBody>
      </p:sp>
      <p:cxnSp>
        <p:nvCxnSpPr>
          <p:cNvPr id="10" name="直接箭头连接符 9"/>
          <p:cNvCxnSpPr/>
          <p:nvPr/>
        </p:nvCxnSpPr>
        <p:spPr>
          <a:xfrm>
            <a:off x="5057775" y="1938338"/>
            <a:ext cx="0" cy="441325"/>
          </a:xfrm>
          <a:prstGeom prst="straightConnector1">
            <a:avLst/>
          </a:prstGeom>
          <a:ln w="9525" cap="flat" cmpd="sng">
            <a:solidFill>
              <a:srgbClr val="000000"/>
            </a:solidFill>
            <a:prstDash val="solid"/>
            <a:headEnd type="none" w="med" len="med"/>
            <a:tailEnd type="triangle" w="med" len="med"/>
          </a:ln>
        </p:spPr>
      </p:cxnSp>
      <p:sp>
        <p:nvSpPr>
          <p:cNvPr id="5" name="文本框 4"/>
          <p:cNvSpPr txBox="1"/>
          <p:nvPr/>
        </p:nvSpPr>
        <p:spPr>
          <a:xfrm>
            <a:off x="3754438" y="1968500"/>
            <a:ext cx="300037" cy="36988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spcBef>
                <a:spcPct val="0"/>
              </a:spcBef>
              <a:buClrTx/>
              <a:buFontTx/>
              <a:buNone/>
            </a:pPr>
            <a:r>
              <a:rPr lang="en-US" altLang="zh-CN" sz="1800" b="0" dirty="0">
                <a:solidFill>
                  <a:srgbClr val="FF0000"/>
                </a:solidFill>
                <a:latin typeface="Times New Roman" panose="02020603050405020304" pitchFamily="18" charset="0"/>
              </a:rPr>
              <a:t>3</a:t>
            </a:r>
            <a:endParaRPr lang="zh-CN" altLang="en-US" sz="1800" b="0" dirty="0">
              <a:solidFill>
                <a:srgbClr val="FF0000"/>
              </a:solidFill>
              <a:latin typeface="Times New Roman" panose="02020603050405020304" pitchFamily="18" charset="0"/>
            </a:endParaRPr>
          </a:p>
        </p:txBody>
      </p:sp>
      <p:sp>
        <p:nvSpPr>
          <p:cNvPr id="12" name="文本框 11"/>
          <p:cNvSpPr txBox="1"/>
          <p:nvPr/>
        </p:nvSpPr>
        <p:spPr>
          <a:xfrm>
            <a:off x="5073650" y="1974850"/>
            <a:ext cx="300038" cy="3683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spcBef>
                <a:spcPct val="0"/>
              </a:spcBef>
              <a:buClrTx/>
              <a:buFontTx/>
              <a:buNone/>
            </a:pPr>
            <a:r>
              <a:rPr lang="en-US" altLang="zh-CN" sz="1800" b="0" dirty="0">
                <a:solidFill>
                  <a:srgbClr val="FF0000"/>
                </a:solidFill>
                <a:latin typeface="Times New Roman" panose="02020603050405020304" pitchFamily="18" charset="0"/>
              </a:rPr>
              <a:t>2</a:t>
            </a:r>
            <a:endParaRPr lang="zh-CN" altLang="en-US" sz="1800" b="0" dirty="0">
              <a:solidFill>
                <a:srgbClr val="FF0000"/>
              </a:solidFill>
              <a:latin typeface="Times New Roman" panose="02020603050405020304" pitchFamily="18" charset="0"/>
            </a:endParaRPr>
          </a:p>
        </p:txBody>
      </p:sp>
      <p:sp>
        <p:nvSpPr>
          <p:cNvPr id="15" name="文本框 14"/>
          <p:cNvSpPr txBox="1"/>
          <p:nvPr/>
        </p:nvSpPr>
        <p:spPr>
          <a:xfrm>
            <a:off x="4411663" y="2722563"/>
            <a:ext cx="300037" cy="3683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spcBef>
                <a:spcPct val="0"/>
              </a:spcBef>
              <a:buClrTx/>
              <a:buFontTx/>
              <a:buNone/>
            </a:pPr>
            <a:r>
              <a:rPr lang="en-US" altLang="zh-CN" sz="1800" b="0" dirty="0">
                <a:solidFill>
                  <a:srgbClr val="FF0000"/>
                </a:solidFill>
                <a:latin typeface="Times New Roman" panose="02020603050405020304" pitchFamily="18" charset="0"/>
              </a:rPr>
              <a:t>4</a:t>
            </a:r>
            <a:endParaRPr lang="zh-CN" altLang="en-US" sz="1800" b="0" dirty="0">
              <a:solidFill>
                <a:srgbClr val="FF0000"/>
              </a:solidFill>
              <a:latin typeface="Times New Roman" panose="02020603050405020304" pitchFamily="18" charset="0"/>
            </a:endParaRPr>
          </a:p>
        </p:txBody>
      </p:sp>
      <p:sp>
        <p:nvSpPr>
          <p:cNvPr id="241675" name="矩形 16"/>
          <p:cNvSpPr/>
          <p:nvPr/>
        </p:nvSpPr>
        <p:spPr>
          <a:xfrm>
            <a:off x="3927475" y="1511300"/>
            <a:ext cx="157163" cy="157163"/>
          </a:xfrm>
          <a:prstGeom prst="rect">
            <a:avLst/>
          </a:prstGeom>
          <a:no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endParaRPr lang="zh-CN" altLang="en-US" sz="1800" b="0" dirty="0">
              <a:solidFill>
                <a:schemeClr val="tx1"/>
              </a:solidFill>
              <a:latin typeface="Times New Roman" panose="02020603050405020304" pitchFamily="18" charset="0"/>
            </a:endParaRPr>
          </a:p>
        </p:txBody>
      </p:sp>
      <p:sp>
        <p:nvSpPr>
          <p:cNvPr id="241676" name="矩形 20"/>
          <p:cNvSpPr/>
          <p:nvPr/>
        </p:nvSpPr>
        <p:spPr>
          <a:xfrm>
            <a:off x="4900613" y="1533525"/>
            <a:ext cx="157162" cy="158750"/>
          </a:xfrm>
          <a:prstGeom prst="rect">
            <a:avLst/>
          </a:prstGeom>
          <a:no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endParaRPr lang="zh-CN" altLang="en-US" sz="1800" b="0" dirty="0">
              <a:solidFill>
                <a:schemeClr val="tx1"/>
              </a:solidFill>
              <a:latin typeface="Times New Roman" panose="02020603050405020304" pitchFamily="18" charset="0"/>
            </a:endParaRPr>
          </a:p>
        </p:txBody>
      </p:sp>
      <p:cxnSp>
        <p:nvCxnSpPr>
          <p:cNvPr id="19" name="曲线连接符 18"/>
          <p:cNvCxnSpPr>
            <a:stCxn id="241676" idx="0"/>
            <a:endCxn id="241675" idx="0"/>
          </p:cNvCxnSpPr>
          <p:nvPr/>
        </p:nvCxnSpPr>
        <p:spPr>
          <a:xfrm rot="-5400000" flipV="1">
            <a:off x="4479925" y="1035050"/>
            <a:ext cx="22225" cy="973138"/>
          </a:xfrm>
          <a:prstGeom prst="curvedConnector3">
            <a:avLst>
              <a:gd name="adj1" fmla="val 1116134"/>
            </a:avLst>
          </a:prstGeom>
          <a:ln w="9525" cap="flat" cmpd="sng">
            <a:solidFill>
              <a:srgbClr val="000000"/>
            </a:solidFill>
            <a:prstDash val="solid"/>
            <a:headEnd type="none" w="med" len="med"/>
            <a:tailEnd type="triangle" w="med" len="med"/>
          </a:ln>
        </p:spPr>
      </p:cxnSp>
      <p:sp>
        <p:nvSpPr>
          <p:cNvPr id="24" name="文本框 23"/>
          <p:cNvSpPr txBox="1"/>
          <p:nvPr/>
        </p:nvSpPr>
        <p:spPr>
          <a:xfrm>
            <a:off x="4341813" y="968375"/>
            <a:ext cx="300037" cy="36988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spcBef>
                <a:spcPct val="0"/>
              </a:spcBef>
              <a:buClrTx/>
              <a:buFontTx/>
              <a:buNone/>
            </a:pPr>
            <a:r>
              <a:rPr lang="en-US" altLang="zh-CN" sz="1800" b="0" dirty="0">
                <a:solidFill>
                  <a:srgbClr val="FF0000"/>
                </a:solidFill>
                <a:latin typeface="Times New Roman" panose="02020603050405020304" pitchFamily="18" charset="0"/>
              </a:rPr>
              <a:t>7</a:t>
            </a:r>
            <a:endParaRPr lang="zh-CN" altLang="en-US" sz="1800" b="0" dirty="0">
              <a:solidFill>
                <a:srgbClr val="FF0000"/>
              </a:solidFill>
              <a:latin typeface="Times New Roman" panose="02020603050405020304" pitchFamily="18" charset="0"/>
            </a:endParaRPr>
          </a:p>
        </p:txBody>
      </p:sp>
      <p:sp>
        <p:nvSpPr>
          <p:cNvPr id="25" name="圆角矩形 24"/>
          <p:cNvSpPr/>
          <p:nvPr/>
        </p:nvSpPr>
        <p:spPr>
          <a:xfrm>
            <a:off x="2392363" y="3255963"/>
            <a:ext cx="1866900" cy="438150"/>
          </a:xfrm>
          <a:prstGeom prst="roundRect">
            <a:avLst>
              <a:gd name="adj" fmla="val 44088"/>
            </a:avLst>
          </a:prstGeom>
          <a:noFill/>
          <a:ln w="9525" cap="flat" cmpd="sng">
            <a:solidFill>
              <a:srgbClr val="000000"/>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10111011</a:t>
            </a:r>
            <a:endParaRPr lang="zh-CN" altLang="en-US" sz="1800" b="0" dirty="0">
              <a:latin typeface="Times New Roman" panose="02020603050405020304" pitchFamily="18" charset="0"/>
            </a:endParaRPr>
          </a:p>
        </p:txBody>
      </p:sp>
      <p:sp>
        <p:nvSpPr>
          <p:cNvPr id="241680" name="矩形 33"/>
          <p:cNvSpPr/>
          <p:nvPr/>
        </p:nvSpPr>
        <p:spPr>
          <a:xfrm>
            <a:off x="3168650" y="2405063"/>
            <a:ext cx="157163" cy="157162"/>
          </a:xfrm>
          <a:prstGeom prst="rect">
            <a:avLst/>
          </a:prstGeom>
          <a:no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endParaRPr lang="zh-CN" altLang="en-US" sz="1800" b="0" dirty="0">
              <a:solidFill>
                <a:schemeClr val="tx1"/>
              </a:solidFill>
              <a:latin typeface="Times New Roman" panose="02020603050405020304" pitchFamily="18" charset="0"/>
            </a:endParaRPr>
          </a:p>
        </p:txBody>
      </p:sp>
      <p:sp>
        <p:nvSpPr>
          <p:cNvPr id="241681" name="矩形 39"/>
          <p:cNvSpPr/>
          <p:nvPr/>
        </p:nvSpPr>
        <p:spPr>
          <a:xfrm>
            <a:off x="5738813" y="2382838"/>
            <a:ext cx="155575" cy="157162"/>
          </a:xfrm>
          <a:prstGeom prst="rect">
            <a:avLst/>
          </a:prstGeom>
          <a:no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endParaRPr lang="zh-CN" altLang="en-US" sz="1800" b="0" dirty="0">
              <a:solidFill>
                <a:schemeClr val="tx1"/>
              </a:solidFill>
              <a:latin typeface="Times New Roman" panose="02020603050405020304" pitchFamily="18" charset="0"/>
            </a:endParaRPr>
          </a:p>
        </p:txBody>
      </p:sp>
      <p:sp>
        <p:nvSpPr>
          <p:cNvPr id="241682" name="矩形 44"/>
          <p:cNvSpPr/>
          <p:nvPr/>
        </p:nvSpPr>
        <p:spPr>
          <a:xfrm>
            <a:off x="3606800" y="1820863"/>
            <a:ext cx="157163" cy="157162"/>
          </a:xfrm>
          <a:prstGeom prst="rect">
            <a:avLst/>
          </a:prstGeom>
          <a:no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endParaRPr lang="zh-CN" altLang="en-US" sz="1800" b="0" dirty="0">
              <a:solidFill>
                <a:schemeClr val="tx1"/>
              </a:solidFill>
              <a:latin typeface="Times New Roman" panose="02020603050405020304" pitchFamily="18" charset="0"/>
            </a:endParaRPr>
          </a:p>
        </p:txBody>
      </p:sp>
      <p:sp>
        <p:nvSpPr>
          <p:cNvPr id="241683" name="矩形 52"/>
          <p:cNvSpPr/>
          <p:nvPr/>
        </p:nvSpPr>
        <p:spPr>
          <a:xfrm>
            <a:off x="5118100" y="1820863"/>
            <a:ext cx="155575" cy="157162"/>
          </a:xfrm>
          <a:prstGeom prst="rect">
            <a:avLst/>
          </a:prstGeom>
          <a:no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endParaRPr lang="zh-CN" altLang="en-US" sz="1800" b="0" dirty="0">
              <a:solidFill>
                <a:schemeClr val="tx1"/>
              </a:solidFill>
              <a:latin typeface="Times New Roman" panose="02020603050405020304" pitchFamily="18" charset="0"/>
            </a:endParaRPr>
          </a:p>
        </p:txBody>
      </p:sp>
      <p:cxnSp>
        <p:nvCxnSpPr>
          <p:cNvPr id="241684" name="曲线连接符 61"/>
          <p:cNvCxnSpPr>
            <a:stCxn id="25" idx="3"/>
          </p:cNvCxnSpPr>
          <p:nvPr/>
        </p:nvCxnSpPr>
        <p:spPr>
          <a:xfrm flipV="1">
            <a:off x="4259263" y="1955800"/>
            <a:ext cx="209550" cy="1519238"/>
          </a:xfrm>
          <a:prstGeom prst="curvedConnector2">
            <a:avLst/>
          </a:prstGeom>
          <a:ln w="9525" cap="flat" cmpd="sng">
            <a:solidFill>
              <a:srgbClr val="000000"/>
            </a:solidFill>
            <a:prstDash val="solid"/>
            <a:headEnd type="triangle" w="med" len="med"/>
            <a:tailEnd type="none" w="med" len="med"/>
          </a:ln>
        </p:spPr>
      </p:cxnSp>
      <p:grpSp>
        <p:nvGrpSpPr>
          <p:cNvPr id="14" name="组合 13"/>
          <p:cNvGrpSpPr/>
          <p:nvPr/>
        </p:nvGrpSpPr>
        <p:grpSpPr>
          <a:xfrm>
            <a:off x="7180263" y="914400"/>
            <a:ext cx="1693862" cy="950913"/>
            <a:chOff x="7154244" y="939712"/>
            <a:chExt cx="1693926" cy="951884"/>
          </a:xfrm>
        </p:grpSpPr>
        <p:sp>
          <p:nvSpPr>
            <p:cNvPr id="241700" name="文本框 2"/>
            <p:cNvSpPr txBox="1"/>
            <p:nvPr/>
          </p:nvSpPr>
          <p:spPr>
            <a:xfrm>
              <a:off x="7419702" y="968266"/>
              <a:ext cx="1428468" cy="92333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spcBef>
                  <a:spcPct val="0"/>
                </a:spcBef>
                <a:buClrTx/>
                <a:buFontTx/>
                <a:buNone/>
              </a:pPr>
              <a:r>
                <a:rPr lang="en-US" altLang="zh-CN" sz="1800" b="0" dirty="0">
                  <a:solidFill>
                    <a:srgbClr val="0000FF"/>
                  </a:solidFill>
                  <a:latin typeface="Times New Roman" panose="02020603050405020304" pitchFamily="18" charset="0"/>
                </a:rPr>
                <a:t>     </a:t>
              </a:r>
              <a:r>
                <a:rPr lang="en-US" altLang="zh-CN" sz="1800" dirty="0">
                  <a:solidFill>
                    <a:srgbClr val="006600"/>
                  </a:solidFill>
                  <a:latin typeface="Times New Roman" panose="02020603050405020304" pitchFamily="18" charset="0"/>
                </a:rPr>
                <a:t>00</a:t>
              </a:r>
              <a:r>
                <a:rPr lang="en-US" altLang="zh-CN" sz="1800" b="0" dirty="0">
                  <a:solidFill>
                    <a:srgbClr val="0000FF"/>
                  </a:solidFill>
                  <a:latin typeface="Times New Roman" panose="02020603050405020304" pitchFamily="18" charset="0"/>
                </a:rPr>
                <a:t>101100</a:t>
              </a:r>
              <a:endParaRPr lang="en-US" altLang="zh-CN" sz="1800" b="0" dirty="0">
                <a:solidFill>
                  <a:srgbClr val="0000FF"/>
                </a:solidFill>
                <a:latin typeface="Times New Roman" panose="02020603050405020304" pitchFamily="18" charset="0"/>
              </a:endParaRPr>
            </a:p>
            <a:p>
              <a:pPr marL="0" lvl="0" indent="0">
                <a:spcBef>
                  <a:spcPct val="0"/>
                </a:spcBef>
                <a:buClrTx/>
                <a:buFontTx/>
                <a:buNone/>
              </a:pPr>
              <a:r>
                <a:rPr lang="zh-CN" altLang="en-US" sz="1800" b="0" dirty="0">
                  <a:solidFill>
                    <a:srgbClr val="0000FF"/>
                  </a:solidFill>
                  <a:latin typeface="Times New Roman" panose="02020603050405020304" pitchFamily="18" charset="0"/>
                </a:rPr>
                <a:t>或</a:t>
              </a:r>
              <a:r>
                <a:rPr lang="en-US" altLang="zh-CN" sz="1800" b="0" dirty="0">
                  <a:solidFill>
                    <a:srgbClr val="0000FF"/>
                  </a:solidFill>
                  <a:latin typeface="Times New Roman" panose="02020603050405020304" pitchFamily="18" charset="0"/>
                </a:rPr>
                <a:t> 10110001</a:t>
              </a:r>
              <a:endParaRPr lang="en-US" altLang="zh-CN" sz="1800" b="0" dirty="0">
                <a:solidFill>
                  <a:srgbClr val="0000FF"/>
                </a:solidFill>
                <a:latin typeface="Times New Roman" panose="02020603050405020304" pitchFamily="18" charset="0"/>
              </a:endParaRPr>
            </a:p>
            <a:p>
              <a:pPr marL="0" lvl="0" indent="0">
                <a:spcBef>
                  <a:spcPct val="0"/>
                </a:spcBef>
                <a:buClrTx/>
                <a:buFontTx/>
                <a:buNone/>
              </a:pPr>
              <a:r>
                <a:rPr lang="en-US" altLang="zh-CN" sz="1800" b="0" dirty="0">
                  <a:solidFill>
                    <a:srgbClr val="0000FF"/>
                  </a:solidFill>
                  <a:latin typeface="Times New Roman" panose="02020603050405020304" pitchFamily="18" charset="0"/>
                </a:rPr>
                <a:t>     10111101</a:t>
              </a:r>
              <a:endParaRPr lang="en-US" altLang="zh-CN" sz="1800" b="0" dirty="0">
                <a:solidFill>
                  <a:srgbClr val="0000FF"/>
                </a:solidFill>
                <a:latin typeface="Times New Roman" panose="02020603050405020304" pitchFamily="18" charset="0"/>
              </a:endParaRPr>
            </a:p>
          </p:txBody>
        </p:sp>
        <p:cxnSp>
          <p:nvCxnSpPr>
            <p:cNvPr id="241701" name="直接连接符 7"/>
            <p:cNvCxnSpPr/>
            <p:nvPr/>
          </p:nvCxnSpPr>
          <p:spPr>
            <a:xfrm flipV="1">
              <a:off x="7481750" y="1580024"/>
              <a:ext cx="1304371" cy="0"/>
            </a:xfrm>
            <a:prstGeom prst="line">
              <a:avLst/>
            </a:prstGeom>
            <a:ln w="12700" cap="flat" cmpd="sng">
              <a:solidFill>
                <a:srgbClr val="FF0000"/>
              </a:solidFill>
              <a:prstDash val="solid"/>
              <a:headEnd type="none" w="med" len="med"/>
              <a:tailEnd type="none" w="med" len="med"/>
            </a:ln>
          </p:spPr>
        </p:cxnSp>
        <p:sp>
          <p:nvSpPr>
            <p:cNvPr id="241702" name="文本框 10"/>
            <p:cNvSpPr txBox="1"/>
            <p:nvPr/>
          </p:nvSpPr>
          <p:spPr>
            <a:xfrm>
              <a:off x="7154244" y="939712"/>
              <a:ext cx="530915" cy="36933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spcBef>
                  <a:spcPct val="0"/>
                </a:spcBef>
                <a:buClrTx/>
                <a:buFontTx/>
                <a:buNone/>
              </a:pPr>
              <a:r>
                <a:rPr lang="zh-CN" altLang="en-US" sz="1800" b="0" dirty="0">
                  <a:solidFill>
                    <a:srgbClr val="FF0000"/>
                  </a:solidFill>
                  <a:latin typeface="Times New Roman" panose="02020603050405020304" pitchFamily="18" charset="0"/>
                </a:rPr>
                <a:t>右</a:t>
              </a:r>
              <a:r>
                <a:rPr lang="en-US" altLang="zh-CN" sz="1800" b="0" dirty="0">
                  <a:solidFill>
                    <a:srgbClr val="FF0000"/>
                  </a:solidFill>
                  <a:latin typeface="Times New Roman" panose="02020603050405020304" pitchFamily="18" charset="0"/>
                </a:rPr>
                <a:t>2</a:t>
              </a:r>
              <a:endParaRPr lang="zh-CN" altLang="en-US" sz="1800" b="0" dirty="0">
                <a:solidFill>
                  <a:srgbClr val="FF0000"/>
                </a:solidFill>
                <a:latin typeface="Times New Roman" panose="02020603050405020304" pitchFamily="18" charset="0"/>
              </a:endParaRPr>
            </a:p>
          </p:txBody>
        </p:sp>
      </p:grpSp>
      <p:grpSp>
        <p:nvGrpSpPr>
          <p:cNvPr id="41" name="组合 40"/>
          <p:cNvGrpSpPr/>
          <p:nvPr/>
        </p:nvGrpSpPr>
        <p:grpSpPr>
          <a:xfrm>
            <a:off x="7180263" y="2001838"/>
            <a:ext cx="1654175" cy="952500"/>
            <a:chOff x="7154244" y="939712"/>
            <a:chExt cx="1653402" cy="951884"/>
          </a:xfrm>
        </p:grpSpPr>
        <p:sp>
          <p:nvSpPr>
            <p:cNvPr id="241697" name="文本框 45"/>
            <p:cNvSpPr txBox="1"/>
            <p:nvPr/>
          </p:nvSpPr>
          <p:spPr>
            <a:xfrm>
              <a:off x="7419702" y="968266"/>
              <a:ext cx="1387944" cy="92333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spcBef>
                  <a:spcPct val="0"/>
                </a:spcBef>
                <a:buClrTx/>
                <a:buFontTx/>
                <a:buNone/>
              </a:pPr>
              <a:r>
                <a:rPr lang="en-US" altLang="zh-CN" sz="1800" b="0" dirty="0">
                  <a:solidFill>
                    <a:srgbClr val="0000FF"/>
                  </a:solidFill>
                  <a:latin typeface="Times New Roman" panose="02020603050405020304" pitchFamily="18" charset="0"/>
                </a:rPr>
                <a:t>     </a:t>
              </a:r>
              <a:r>
                <a:rPr lang="en-US" altLang="zh-CN" sz="1800" dirty="0">
                  <a:solidFill>
                    <a:srgbClr val="006600"/>
                  </a:solidFill>
                  <a:latin typeface="Times New Roman" panose="02020603050405020304" pitchFamily="18" charset="0"/>
                </a:rPr>
                <a:t>000</a:t>
              </a:r>
              <a:r>
                <a:rPr lang="en-US" altLang="zh-CN" sz="1800" b="0" dirty="0">
                  <a:solidFill>
                    <a:srgbClr val="0000FF"/>
                  </a:solidFill>
                  <a:latin typeface="Times New Roman" panose="02020603050405020304" pitchFamily="18" charset="0"/>
                </a:rPr>
                <a:t>10110</a:t>
              </a:r>
              <a:endParaRPr lang="en-US" altLang="zh-CN" sz="1800" b="0" dirty="0">
                <a:solidFill>
                  <a:srgbClr val="0000FF"/>
                </a:solidFill>
                <a:latin typeface="Times New Roman" panose="02020603050405020304" pitchFamily="18" charset="0"/>
              </a:endParaRPr>
            </a:p>
            <a:p>
              <a:pPr marL="0" lvl="0" indent="0">
                <a:spcBef>
                  <a:spcPct val="0"/>
                </a:spcBef>
                <a:buClrTx/>
                <a:buFontTx/>
                <a:buNone/>
              </a:pPr>
              <a:r>
                <a:rPr lang="zh-CN" altLang="en-US" sz="1800" b="0" dirty="0">
                  <a:solidFill>
                    <a:srgbClr val="0000FF"/>
                  </a:solidFill>
                  <a:latin typeface="Times New Roman" panose="02020603050405020304" pitchFamily="18" charset="0"/>
                </a:rPr>
                <a:t>或</a:t>
              </a:r>
              <a:r>
                <a:rPr lang="en-US" altLang="zh-CN" sz="1800" b="0" dirty="0">
                  <a:solidFill>
                    <a:srgbClr val="0000FF"/>
                  </a:solidFill>
                  <a:latin typeface="Times New Roman" panose="02020603050405020304" pitchFamily="18" charset="0"/>
                </a:rPr>
                <a:t> 10110001</a:t>
              </a:r>
              <a:endParaRPr lang="en-US" altLang="zh-CN" sz="1800" b="0" dirty="0">
                <a:solidFill>
                  <a:srgbClr val="0000FF"/>
                </a:solidFill>
                <a:latin typeface="Times New Roman" panose="02020603050405020304" pitchFamily="18" charset="0"/>
              </a:endParaRPr>
            </a:p>
            <a:p>
              <a:pPr marL="0" lvl="0" indent="0">
                <a:spcBef>
                  <a:spcPct val="0"/>
                </a:spcBef>
                <a:buClrTx/>
                <a:buFontTx/>
                <a:buNone/>
              </a:pPr>
              <a:r>
                <a:rPr lang="en-US" altLang="zh-CN" sz="1800" b="0" dirty="0">
                  <a:solidFill>
                    <a:srgbClr val="0000FF"/>
                  </a:solidFill>
                  <a:latin typeface="Times New Roman" panose="02020603050405020304" pitchFamily="18" charset="0"/>
                </a:rPr>
                <a:t>     10110111</a:t>
              </a:r>
              <a:endParaRPr lang="en-US" altLang="zh-CN" sz="1800" b="0" dirty="0">
                <a:solidFill>
                  <a:srgbClr val="0000FF"/>
                </a:solidFill>
                <a:latin typeface="Times New Roman" panose="02020603050405020304" pitchFamily="18" charset="0"/>
              </a:endParaRPr>
            </a:p>
          </p:txBody>
        </p:sp>
        <p:cxnSp>
          <p:nvCxnSpPr>
            <p:cNvPr id="241698" name="直接连接符 46"/>
            <p:cNvCxnSpPr/>
            <p:nvPr/>
          </p:nvCxnSpPr>
          <p:spPr>
            <a:xfrm flipV="1">
              <a:off x="7481750" y="1580024"/>
              <a:ext cx="1304371" cy="0"/>
            </a:xfrm>
            <a:prstGeom prst="line">
              <a:avLst/>
            </a:prstGeom>
            <a:ln w="12700" cap="flat" cmpd="sng">
              <a:solidFill>
                <a:srgbClr val="FF0000"/>
              </a:solidFill>
              <a:prstDash val="solid"/>
              <a:headEnd type="none" w="med" len="med"/>
              <a:tailEnd type="none" w="med" len="med"/>
            </a:ln>
          </p:spPr>
        </p:cxnSp>
        <p:sp>
          <p:nvSpPr>
            <p:cNvPr id="241699" name="文本框 47"/>
            <p:cNvSpPr txBox="1"/>
            <p:nvPr/>
          </p:nvSpPr>
          <p:spPr>
            <a:xfrm>
              <a:off x="7154244" y="939712"/>
              <a:ext cx="530915" cy="36933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spcBef>
                  <a:spcPct val="0"/>
                </a:spcBef>
                <a:buClrTx/>
                <a:buFontTx/>
                <a:buNone/>
              </a:pPr>
              <a:r>
                <a:rPr lang="zh-CN" altLang="en-US" sz="1800" b="0" dirty="0">
                  <a:solidFill>
                    <a:srgbClr val="FF0000"/>
                  </a:solidFill>
                  <a:latin typeface="Times New Roman" panose="02020603050405020304" pitchFamily="18" charset="0"/>
                </a:rPr>
                <a:t>右</a:t>
              </a:r>
              <a:r>
                <a:rPr lang="en-US" altLang="zh-CN" sz="1800" b="0" dirty="0">
                  <a:solidFill>
                    <a:srgbClr val="FF0000"/>
                  </a:solidFill>
                  <a:latin typeface="Times New Roman" panose="02020603050405020304" pitchFamily="18" charset="0"/>
                </a:rPr>
                <a:t>3</a:t>
              </a:r>
              <a:endParaRPr lang="zh-CN" altLang="en-US" sz="1800" b="0" dirty="0">
                <a:solidFill>
                  <a:srgbClr val="FF0000"/>
                </a:solidFill>
                <a:latin typeface="Times New Roman" panose="02020603050405020304" pitchFamily="18" charset="0"/>
              </a:endParaRPr>
            </a:p>
          </p:txBody>
        </p:sp>
      </p:grpSp>
      <p:grpSp>
        <p:nvGrpSpPr>
          <p:cNvPr id="50" name="组合 49"/>
          <p:cNvGrpSpPr/>
          <p:nvPr/>
        </p:nvGrpSpPr>
        <p:grpSpPr>
          <a:xfrm>
            <a:off x="7221538" y="3089275"/>
            <a:ext cx="1652587" cy="952500"/>
            <a:chOff x="7154244" y="939712"/>
            <a:chExt cx="1653402" cy="951884"/>
          </a:xfrm>
        </p:grpSpPr>
        <p:sp>
          <p:nvSpPr>
            <p:cNvPr id="241694" name="文本框 50"/>
            <p:cNvSpPr txBox="1"/>
            <p:nvPr/>
          </p:nvSpPr>
          <p:spPr>
            <a:xfrm>
              <a:off x="7419702" y="968266"/>
              <a:ext cx="1387944" cy="92333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spcBef>
                  <a:spcPct val="0"/>
                </a:spcBef>
                <a:buClrTx/>
                <a:buFontTx/>
                <a:buNone/>
              </a:pPr>
              <a:r>
                <a:rPr lang="en-US" altLang="zh-CN" sz="1800" b="0" dirty="0">
                  <a:solidFill>
                    <a:srgbClr val="0000FF"/>
                  </a:solidFill>
                  <a:latin typeface="Times New Roman" panose="02020603050405020304" pitchFamily="18" charset="0"/>
                </a:rPr>
                <a:t>     </a:t>
              </a:r>
              <a:r>
                <a:rPr lang="en-US" altLang="zh-CN" sz="1800" dirty="0">
                  <a:solidFill>
                    <a:srgbClr val="006600"/>
                  </a:solidFill>
                  <a:latin typeface="Times New Roman" panose="02020603050405020304" pitchFamily="18" charset="0"/>
                </a:rPr>
                <a:t>0000</a:t>
              </a:r>
              <a:r>
                <a:rPr lang="en-US" altLang="zh-CN" sz="1800" b="0" dirty="0">
                  <a:solidFill>
                    <a:srgbClr val="0000FF"/>
                  </a:solidFill>
                  <a:latin typeface="Times New Roman" panose="02020603050405020304" pitchFamily="18" charset="0"/>
                </a:rPr>
                <a:t>1011</a:t>
              </a:r>
              <a:endParaRPr lang="en-US" altLang="zh-CN" sz="1800" b="0" dirty="0">
                <a:solidFill>
                  <a:srgbClr val="0000FF"/>
                </a:solidFill>
                <a:latin typeface="Times New Roman" panose="02020603050405020304" pitchFamily="18" charset="0"/>
              </a:endParaRPr>
            </a:p>
            <a:p>
              <a:pPr marL="0" lvl="0" indent="0">
                <a:spcBef>
                  <a:spcPct val="0"/>
                </a:spcBef>
                <a:buClrTx/>
                <a:buFontTx/>
                <a:buNone/>
              </a:pPr>
              <a:r>
                <a:rPr lang="zh-CN" altLang="en-US" sz="1800" b="0" dirty="0">
                  <a:solidFill>
                    <a:srgbClr val="0000FF"/>
                  </a:solidFill>
                  <a:latin typeface="Times New Roman" panose="02020603050405020304" pitchFamily="18" charset="0"/>
                </a:rPr>
                <a:t>或</a:t>
              </a:r>
              <a:r>
                <a:rPr lang="en-US" altLang="zh-CN" sz="1800" b="0" dirty="0">
                  <a:solidFill>
                    <a:srgbClr val="0000FF"/>
                  </a:solidFill>
                  <a:latin typeface="Times New Roman" panose="02020603050405020304" pitchFamily="18" charset="0"/>
                </a:rPr>
                <a:t> 10110001</a:t>
              </a:r>
              <a:endParaRPr lang="en-US" altLang="zh-CN" sz="1800" b="0" dirty="0">
                <a:solidFill>
                  <a:srgbClr val="0000FF"/>
                </a:solidFill>
                <a:latin typeface="Times New Roman" panose="02020603050405020304" pitchFamily="18" charset="0"/>
              </a:endParaRPr>
            </a:p>
            <a:p>
              <a:pPr marL="0" lvl="0" indent="0">
                <a:spcBef>
                  <a:spcPct val="0"/>
                </a:spcBef>
                <a:buClrTx/>
                <a:buFontTx/>
                <a:buNone/>
              </a:pPr>
              <a:r>
                <a:rPr lang="en-US" altLang="zh-CN" sz="1800" b="0" dirty="0">
                  <a:solidFill>
                    <a:srgbClr val="0000FF"/>
                  </a:solidFill>
                  <a:latin typeface="Times New Roman" panose="02020603050405020304" pitchFamily="18" charset="0"/>
                </a:rPr>
                <a:t>     10111011</a:t>
              </a:r>
              <a:endParaRPr lang="en-US" altLang="zh-CN" sz="1800" b="0" dirty="0">
                <a:solidFill>
                  <a:srgbClr val="0000FF"/>
                </a:solidFill>
                <a:latin typeface="Times New Roman" panose="02020603050405020304" pitchFamily="18" charset="0"/>
              </a:endParaRPr>
            </a:p>
          </p:txBody>
        </p:sp>
        <p:cxnSp>
          <p:nvCxnSpPr>
            <p:cNvPr id="241695" name="直接连接符 51"/>
            <p:cNvCxnSpPr/>
            <p:nvPr/>
          </p:nvCxnSpPr>
          <p:spPr>
            <a:xfrm flipV="1">
              <a:off x="7481750" y="1580024"/>
              <a:ext cx="1304371" cy="0"/>
            </a:xfrm>
            <a:prstGeom prst="line">
              <a:avLst/>
            </a:prstGeom>
            <a:ln w="12700" cap="flat" cmpd="sng">
              <a:solidFill>
                <a:srgbClr val="FF0000"/>
              </a:solidFill>
              <a:prstDash val="solid"/>
              <a:headEnd type="none" w="med" len="med"/>
              <a:tailEnd type="none" w="med" len="med"/>
            </a:ln>
          </p:spPr>
        </p:cxnSp>
        <p:sp>
          <p:nvSpPr>
            <p:cNvPr id="241696" name="文本框 53"/>
            <p:cNvSpPr txBox="1"/>
            <p:nvPr/>
          </p:nvSpPr>
          <p:spPr>
            <a:xfrm>
              <a:off x="7154244" y="939712"/>
              <a:ext cx="530915" cy="36933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spcBef>
                  <a:spcPct val="0"/>
                </a:spcBef>
                <a:buClrTx/>
                <a:buFontTx/>
                <a:buNone/>
              </a:pPr>
              <a:r>
                <a:rPr lang="zh-CN" altLang="en-US" sz="1800" b="0" dirty="0">
                  <a:solidFill>
                    <a:srgbClr val="FF0000"/>
                  </a:solidFill>
                  <a:latin typeface="Times New Roman" panose="02020603050405020304" pitchFamily="18" charset="0"/>
                </a:rPr>
                <a:t>右</a:t>
              </a:r>
              <a:r>
                <a:rPr lang="en-US" altLang="zh-CN" sz="1800" b="0" dirty="0">
                  <a:solidFill>
                    <a:srgbClr val="FF0000"/>
                  </a:solidFill>
                  <a:latin typeface="Times New Roman" panose="02020603050405020304" pitchFamily="18" charset="0"/>
                </a:rPr>
                <a:t>4</a:t>
              </a:r>
              <a:endParaRPr lang="zh-CN" altLang="en-US" sz="1800" b="0" dirty="0">
                <a:solidFill>
                  <a:srgbClr val="FF0000"/>
                </a:solidFill>
                <a:latin typeface="Times New Roman" panose="02020603050405020304" pitchFamily="18" charset="0"/>
              </a:endParaRPr>
            </a:p>
          </p:txBody>
        </p:sp>
      </p:grpSp>
      <p:grpSp>
        <p:nvGrpSpPr>
          <p:cNvPr id="55" name="组合 54"/>
          <p:cNvGrpSpPr/>
          <p:nvPr/>
        </p:nvGrpSpPr>
        <p:grpSpPr>
          <a:xfrm>
            <a:off x="7221538" y="4037013"/>
            <a:ext cx="1652587" cy="950912"/>
            <a:chOff x="7154244" y="939712"/>
            <a:chExt cx="1653402" cy="951884"/>
          </a:xfrm>
        </p:grpSpPr>
        <p:sp>
          <p:nvSpPr>
            <p:cNvPr id="241691" name="文本框 55"/>
            <p:cNvSpPr txBox="1"/>
            <p:nvPr/>
          </p:nvSpPr>
          <p:spPr>
            <a:xfrm>
              <a:off x="7419702" y="968266"/>
              <a:ext cx="1387944" cy="92333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spcBef>
                  <a:spcPct val="0"/>
                </a:spcBef>
                <a:buClrTx/>
                <a:buFontTx/>
                <a:buNone/>
              </a:pPr>
              <a:r>
                <a:rPr lang="en-US" altLang="zh-CN" sz="1800" b="0" dirty="0">
                  <a:solidFill>
                    <a:srgbClr val="0000FF"/>
                  </a:solidFill>
                  <a:latin typeface="Times New Roman" panose="02020603050405020304" pitchFamily="18" charset="0"/>
                </a:rPr>
                <a:t>     </a:t>
              </a:r>
              <a:r>
                <a:rPr lang="en-US" altLang="zh-CN" sz="1800" dirty="0">
                  <a:solidFill>
                    <a:srgbClr val="006600"/>
                  </a:solidFill>
                  <a:latin typeface="Times New Roman" panose="02020603050405020304" pitchFamily="18" charset="0"/>
                </a:rPr>
                <a:t>0000000</a:t>
              </a:r>
              <a:r>
                <a:rPr lang="en-US" altLang="zh-CN" sz="1800" b="0" dirty="0">
                  <a:solidFill>
                    <a:srgbClr val="0000FF"/>
                  </a:solidFill>
                  <a:latin typeface="Times New Roman" panose="02020603050405020304" pitchFamily="18" charset="0"/>
                </a:rPr>
                <a:t>1</a:t>
              </a:r>
              <a:endParaRPr lang="en-US" altLang="zh-CN" sz="1800" b="0" dirty="0">
                <a:solidFill>
                  <a:srgbClr val="0000FF"/>
                </a:solidFill>
                <a:latin typeface="Times New Roman" panose="02020603050405020304" pitchFamily="18" charset="0"/>
              </a:endParaRPr>
            </a:p>
            <a:p>
              <a:pPr marL="0" lvl="0" indent="0">
                <a:spcBef>
                  <a:spcPct val="0"/>
                </a:spcBef>
                <a:buClrTx/>
                <a:buFontTx/>
                <a:buNone/>
              </a:pPr>
              <a:r>
                <a:rPr lang="zh-CN" altLang="en-US" sz="1800" b="0" dirty="0">
                  <a:solidFill>
                    <a:srgbClr val="0000FF"/>
                  </a:solidFill>
                  <a:latin typeface="Times New Roman" panose="02020603050405020304" pitchFamily="18" charset="0"/>
                </a:rPr>
                <a:t>或</a:t>
              </a:r>
              <a:r>
                <a:rPr lang="en-US" altLang="zh-CN" sz="1800" b="0" dirty="0">
                  <a:solidFill>
                    <a:srgbClr val="0000FF"/>
                  </a:solidFill>
                  <a:latin typeface="Times New Roman" panose="02020603050405020304" pitchFamily="18" charset="0"/>
                </a:rPr>
                <a:t> 10110001</a:t>
              </a:r>
              <a:endParaRPr lang="en-US" altLang="zh-CN" sz="1800" b="0" dirty="0">
                <a:solidFill>
                  <a:srgbClr val="0000FF"/>
                </a:solidFill>
                <a:latin typeface="Times New Roman" panose="02020603050405020304" pitchFamily="18" charset="0"/>
              </a:endParaRPr>
            </a:p>
            <a:p>
              <a:pPr marL="0" lvl="0" indent="0">
                <a:spcBef>
                  <a:spcPct val="0"/>
                </a:spcBef>
                <a:buClrTx/>
                <a:buFontTx/>
                <a:buNone/>
              </a:pPr>
              <a:r>
                <a:rPr lang="en-US" altLang="zh-CN" sz="1800" b="0" dirty="0">
                  <a:solidFill>
                    <a:srgbClr val="0000FF"/>
                  </a:solidFill>
                  <a:latin typeface="Times New Roman" panose="02020603050405020304" pitchFamily="18" charset="0"/>
                </a:rPr>
                <a:t>     10110001</a:t>
              </a:r>
              <a:endParaRPr lang="en-US" altLang="zh-CN" sz="1800" b="0" dirty="0">
                <a:solidFill>
                  <a:srgbClr val="0000FF"/>
                </a:solidFill>
                <a:latin typeface="Times New Roman" panose="02020603050405020304" pitchFamily="18" charset="0"/>
              </a:endParaRPr>
            </a:p>
          </p:txBody>
        </p:sp>
        <p:cxnSp>
          <p:nvCxnSpPr>
            <p:cNvPr id="241692" name="直接连接符 57"/>
            <p:cNvCxnSpPr/>
            <p:nvPr/>
          </p:nvCxnSpPr>
          <p:spPr>
            <a:xfrm flipV="1">
              <a:off x="7481750" y="1580024"/>
              <a:ext cx="1304371" cy="0"/>
            </a:xfrm>
            <a:prstGeom prst="line">
              <a:avLst/>
            </a:prstGeom>
            <a:ln w="12700" cap="flat" cmpd="sng">
              <a:solidFill>
                <a:srgbClr val="FF0000"/>
              </a:solidFill>
              <a:prstDash val="solid"/>
              <a:headEnd type="none" w="med" len="med"/>
              <a:tailEnd type="none" w="med" len="med"/>
            </a:ln>
          </p:spPr>
        </p:cxnSp>
        <p:sp>
          <p:nvSpPr>
            <p:cNvPr id="241693" name="文本框 58"/>
            <p:cNvSpPr txBox="1"/>
            <p:nvPr/>
          </p:nvSpPr>
          <p:spPr>
            <a:xfrm>
              <a:off x="7154244" y="939712"/>
              <a:ext cx="530915" cy="36933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spcBef>
                  <a:spcPct val="0"/>
                </a:spcBef>
                <a:buClrTx/>
                <a:buFontTx/>
                <a:buNone/>
              </a:pPr>
              <a:r>
                <a:rPr lang="zh-CN" altLang="en-US" sz="1800" b="0" dirty="0">
                  <a:solidFill>
                    <a:srgbClr val="FF0000"/>
                  </a:solidFill>
                  <a:latin typeface="Times New Roman" panose="02020603050405020304" pitchFamily="18" charset="0"/>
                </a:rPr>
                <a:t>右</a:t>
              </a:r>
              <a:r>
                <a:rPr lang="en-US" altLang="zh-CN" sz="1800" b="0" dirty="0">
                  <a:solidFill>
                    <a:srgbClr val="FF0000"/>
                  </a:solidFill>
                  <a:latin typeface="Times New Roman" panose="02020603050405020304" pitchFamily="18" charset="0"/>
                </a:rPr>
                <a:t>7</a:t>
              </a:r>
              <a:endParaRPr lang="zh-CN" altLang="en-US" sz="1800" b="0" dirty="0">
                <a:solidFill>
                  <a:srgbClr val="FF0000"/>
                </a:solidFill>
                <a:latin typeface="Times New Roman" panose="02020603050405020304" pitchFamily="18" charset="0"/>
              </a:endParaRPr>
            </a:p>
          </p:txBody>
        </p:sp>
      </p:grpSp>
      <p:cxnSp>
        <p:nvCxnSpPr>
          <p:cNvPr id="241689" name="直接箭头连接符 62"/>
          <p:cNvCxnSpPr/>
          <p:nvPr/>
        </p:nvCxnSpPr>
        <p:spPr>
          <a:xfrm>
            <a:off x="4589463" y="882650"/>
            <a:ext cx="0" cy="628650"/>
          </a:xfrm>
          <a:prstGeom prst="straightConnector1">
            <a:avLst/>
          </a:prstGeom>
          <a:ln w="9525" cap="flat" cmpd="sng">
            <a:solidFill>
              <a:srgbClr val="000000"/>
            </a:solidFill>
            <a:prstDash val="solid"/>
            <a:headEnd type="none" w="med" len="med"/>
            <a:tailEnd type="triangle" w="med" len="med"/>
          </a:ln>
        </p:spPr>
      </p:cxnSp>
      <p:sp>
        <p:nvSpPr>
          <p:cNvPr id="241690" name="文本框 63"/>
          <p:cNvSpPr txBox="1"/>
          <p:nvPr/>
        </p:nvSpPr>
        <p:spPr>
          <a:xfrm>
            <a:off x="4560888" y="866775"/>
            <a:ext cx="1108075" cy="36988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spcBef>
                <a:spcPct val="0"/>
              </a:spcBef>
              <a:buClrTx/>
              <a:buFontTx/>
              <a:buNone/>
            </a:pPr>
            <a:r>
              <a:rPr lang="zh-CN" altLang="en-US" sz="1800" b="0" dirty="0">
                <a:latin typeface="Times New Roman" panose="02020603050405020304" pitchFamily="18" charset="0"/>
              </a:rPr>
              <a:t>初始状态</a:t>
            </a:r>
            <a:endParaRPr lang="zh-CN" altLang="en-US" sz="1800" b="0" dirty="0">
              <a:latin typeface="Times New Roman" panose="02020603050405020304"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anim calcmode="lin" valueType="num">
                                      <p:cBhvr additive="base">
                                        <p:cTn id="17" dur="500" fill="hold"/>
                                        <p:tgtEl>
                                          <p:spTgt spid="12"/>
                                        </p:tgtEl>
                                        <p:attrNameLst>
                                          <p:attrName>ppt_x</p:attrName>
                                        </p:attrNameLst>
                                      </p:cBhvr>
                                      <p:tavLst>
                                        <p:tav tm="0">
                                          <p:val>
                                            <p:strVal val="#ppt_x"/>
                                          </p:val>
                                        </p:tav>
                                        <p:tav tm="100000">
                                          <p:val>
                                            <p:strVal val="#ppt_x"/>
                                          </p:val>
                                        </p:tav>
                                      </p:tavLst>
                                    </p:anim>
                                    <p:anim calcmode="lin" valueType="num">
                                      <p:cBhvr additive="base">
                                        <p:cTn id="18" dur="500" fill="hold"/>
                                        <p:tgtEl>
                                          <p:spTgt spid="12"/>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anim calcmode="lin" valueType="num">
                                      <p:cBhvr additive="base">
                                        <p:cTn id="21" dur="500" fill="hold"/>
                                        <p:tgtEl>
                                          <p:spTgt spid="9"/>
                                        </p:tgtEl>
                                        <p:attrNameLst>
                                          <p:attrName>ppt_x</p:attrName>
                                        </p:attrNameLst>
                                      </p:cBhvr>
                                      <p:tavLst>
                                        <p:tav tm="0">
                                          <p:val>
                                            <p:strVal val="#ppt_x"/>
                                          </p:val>
                                        </p:tav>
                                        <p:tav tm="100000">
                                          <p:val>
                                            <p:strVal val="#ppt_x"/>
                                          </p:val>
                                        </p:tav>
                                      </p:tavLst>
                                    </p:anim>
                                    <p:anim calcmode="lin" valueType="num">
                                      <p:cBhvr additive="base">
                                        <p:cTn id="2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41"/>
                                        </p:tgtEl>
                                        <p:attrNameLst>
                                          <p:attrName>style.visibility</p:attrName>
                                        </p:attrNameLst>
                                      </p:cBhvr>
                                      <p:to>
                                        <p:strVal val="visible"/>
                                      </p:to>
                                    </p:set>
                                    <p:anim calcmode="lin" valueType="num">
                                      <p:cBhvr additive="base">
                                        <p:cTn id="27" dur="500" fill="hold"/>
                                        <p:tgtEl>
                                          <p:spTgt spid="41"/>
                                        </p:tgtEl>
                                        <p:attrNameLst>
                                          <p:attrName>ppt_x</p:attrName>
                                        </p:attrNameLst>
                                      </p:cBhvr>
                                      <p:tavLst>
                                        <p:tav tm="0">
                                          <p:val>
                                            <p:strVal val="#ppt_x"/>
                                          </p:val>
                                        </p:tav>
                                        <p:tav tm="100000">
                                          <p:val>
                                            <p:strVal val="#ppt_x"/>
                                          </p:val>
                                        </p:tav>
                                      </p:tavLst>
                                    </p:anim>
                                    <p:anim calcmode="lin" valueType="num">
                                      <p:cBhvr additive="base">
                                        <p:cTn id="28" dur="500" fill="hold"/>
                                        <p:tgtEl>
                                          <p:spTgt spid="41"/>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4"/>
                                        </p:tgtEl>
                                        <p:attrNameLst>
                                          <p:attrName>style.visibility</p:attrName>
                                        </p:attrNameLst>
                                      </p:cBhvr>
                                      <p:to>
                                        <p:strVal val="visible"/>
                                      </p:to>
                                    </p:set>
                                    <p:anim calcmode="lin" valueType="num">
                                      <p:cBhvr additive="base">
                                        <p:cTn id="33" dur="500" fill="hold"/>
                                        <p:tgtEl>
                                          <p:spTgt spid="4"/>
                                        </p:tgtEl>
                                        <p:attrNameLst>
                                          <p:attrName>ppt_x</p:attrName>
                                        </p:attrNameLst>
                                      </p:cBhvr>
                                      <p:tavLst>
                                        <p:tav tm="0">
                                          <p:val>
                                            <p:strVal val="#ppt_x"/>
                                          </p:val>
                                        </p:tav>
                                        <p:tav tm="100000">
                                          <p:val>
                                            <p:strVal val="#ppt_x"/>
                                          </p:val>
                                        </p:tav>
                                      </p:tavLst>
                                    </p:anim>
                                    <p:anim calcmode="lin" valueType="num">
                                      <p:cBhvr additive="base">
                                        <p:cTn id="34" dur="500" fill="hold"/>
                                        <p:tgtEl>
                                          <p:spTgt spid="4"/>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5"/>
                                        </p:tgtEl>
                                        <p:attrNameLst>
                                          <p:attrName>style.visibility</p:attrName>
                                        </p:attrNameLst>
                                      </p:cBhvr>
                                      <p:to>
                                        <p:strVal val="visible"/>
                                      </p:to>
                                    </p:set>
                                    <p:anim calcmode="lin" valueType="num">
                                      <p:cBhvr additive="base">
                                        <p:cTn id="37" dur="500" fill="hold"/>
                                        <p:tgtEl>
                                          <p:spTgt spid="5"/>
                                        </p:tgtEl>
                                        <p:attrNameLst>
                                          <p:attrName>ppt_x</p:attrName>
                                        </p:attrNameLst>
                                      </p:cBhvr>
                                      <p:tavLst>
                                        <p:tav tm="0">
                                          <p:val>
                                            <p:strVal val="#ppt_x"/>
                                          </p:val>
                                        </p:tav>
                                        <p:tav tm="100000">
                                          <p:val>
                                            <p:strVal val="#ppt_x"/>
                                          </p:val>
                                        </p:tav>
                                      </p:tavLst>
                                    </p:anim>
                                    <p:anim calcmode="lin" valueType="num">
                                      <p:cBhvr additive="base">
                                        <p:cTn id="38" dur="500" fill="hold"/>
                                        <p:tgtEl>
                                          <p:spTgt spid="5"/>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6"/>
                                        </p:tgtEl>
                                        <p:attrNameLst>
                                          <p:attrName>style.visibility</p:attrName>
                                        </p:attrNameLst>
                                      </p:cBhvr>
                                      <p:to>
                                        <p:strVal val="visible"/>
                                      </p:to>
                                    </p:set>
                                    <p:anim calcmode="lin" valueType="num">
                                      <p:cBhvr additive="base">
                                        <p:cTn id="41" dur="500" fill="hold"/>
                                        <p:tgtEl>
                                          <p:spTgt spid="6"/>
                                        </p:tgtEl>
                                        <p:attrNameLst>
                                          <p:attrName>ppt_x</p:attrName>
                                        </p:attrNameLst>
                                      </p:cBhvr>
                                      <p:tavLst>
                                        <p:tav tm="0">
                                          <p:val>
                                            <p:strVal val="#ppt_x"/>
                                          </p:val>
                                        </p:tav>
                                        <p:tav tm="100000">
                                          <p:val>
                                            <p:strVal val="#ppt_x"/>
                                          </p:val>
                                        </p:tav>
                                      </p:tavLst>
                                    </p:anim>
                                    <p:anim calcmode="lin" valueType="num">
                                      <p:cBhvr additive="base">
                                        <p:cTn id="4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50"/>
                                        </p:tgtEl>
                                        <p:attrNameLst>
                                          <p:attrName>style.visibility</p:attrName>
                                        </p:attrNameLst>
                                      </p:cBhvr>
                                      <p:to>
                                        <p:strVal val="visible"/>
                                      </p:to>
                                    </p:set>
                                    <p:anim calcmode="lin" valueType="num">
                                      <p:cBhvr additive="base">
                                        <p:cTn id="47" dur="500" fill="hold"/>
                                        <p:tgtEl>
                                          <p:spTgt spid="50"/>
                                        </p:tgtEl>
                                        <p:attrNameLst>
                                          <p:attrName>ppt_x</p:attrName>
                                        </p:attrNameLst>
                                      </p:cBhvr>
                                      <p:tavLst>
                                        <p:tav tm="0">
                                          <p:val>
                                            <p:strVal val="#ppt_x"/>
                                          </p:val>
                                        </p:tav>
                                        <p:tav tm="100000">
                                          <p:val>
                                            <p:strVal val="#ppt_x"/>
                                          </p:val>
                                        </p:tav>
                                      </p:tavLst>
                                    </p:anim>
                                    <p:anim calcmode="lin" valueType="num">
                                      <p:cBhvr additive="base">
                                        <p:cTn id="48" dur="500" fill="hold"/>
                                        <p:tgtEl>
                                          <p:spTgt spid="50"/>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nodeType="clickEffect">
                                  <p:stCondLst>
                                    <p:cond delay="0"/>
                                  </p:stCondLst>
                                  <p:childTnLst>
                                    <p:set>
                                      <p:cBhvr>
                                        <p:cTn id="52" dur="1" fill="hold">
                                          <p:stCondLst>
                                            <p:cond delay="0"/>
                                          </p:stCondLst>
                                        </p:cTn>
                                        <p:tgtEl>
                                          <p:spTgt spid="241684"/>
                                        </p:tgtEl>
                                        <p:attrNameLst>
                                          <p:attrName>style.visibility</p:attrName>
                                        </p:attrNameLst>
                                      </p:cBhvr>
                                      <p:to>
                                        <p:strVal val="visible"/>
                                      </p:to>
                                    </p:set>
                                    <p:anim calcmode="lin" valueType="num">
                                      <p:cBhvr additive="base">
                                        <p:cTn id="53" dur="500" fill="hold"/>
                                        <p:tgtEl>
                                          <p:spTgt spid="241684"/>
                                        </p:tgtEl>
                                        <p:attrNameLst>
                                          <p:attrName>ppt_x</p:attrName>
                                        </p:attrNameLst>
                                      </p:cBhvr>
                                      <p:tavLst>
                                        <p:tav tm="0">
                                          <p:val>
                                            <p:strVal val="#ppt_x"/>
                                          </p:val>
                                        </p:tav>
                                        <p:tav tm="100000">
                                          <p:val>
                                            <p:strVal val="#ppt_x"/>
                                          </p:val>
                                        </p:tav>
                                      </p:tavLst>
                                    </p:anim>
                                    <p:anim calcmode="lin" valueType="num">
                                      <p:cBhvr additive="base">
                                        <p:cTn id="54" dur="500" fill="hold"/>
                                        <p:tgtEl>
                                          <p:spTgt spid="241684"/>
                                        </p:tgtEl>
                                        <p:attrNameLst>
                                          <p:attrName>ppt_y</p:attrName>
                                        </p:attrNameLst>
                                      </p:cBhvr>
                                      <p:tavLst>
                                        <p:tav tm="0">
                                          <p:val>
                                            <p:strVal val="1+#ppt_h/2"/>
                                          </p:val>
                                        </p:tav>
                                        <p:tav tm="100000">
                                          <p:val>
                                            <p:strVal val="#ppt_y"/>
                                          </p:val>
                                        </p:tav>
                                      </p:tavLst>
                                    </p:anim>
                                  </p:childTnLst>
                                </p:cTn>
                              </p:par>
                              <p:par>
                                <p:cTn id="55" presetID="2" presetClass="entr" presetSubtype="4" fill="hold" grpId="0" nodeType="withEffect">
                                  <p:stCondLst>
                                    <p:cond delay="0"/>
                                  </p:stCondLst>
                                  <p:childTnLst>
                                    <p:set>
                                      <p:cBhvr>
                                        <p:cTn id="56" dur="1" fill="hold">
                                          <p:stCondLst>
                                            <p:cond delay="0"/>
                                          </p:stCondLst>
                                        </p:cTn>
                                        <p:tgtEl>
                                          <p:spTgt spid="15"/>
                                        </p:tgtEl>
                                        <p:attrNameLst>
                                          <p:attrName>style.visibility</p:attrName>
                                        </p:attrNameLst>
                                      </p:cBhvr>
                                      <p:to>
                                        <p:strVal val="visible"/>
                                      </p:to>
                                    </p:set>
                                    <p:anim calcmode="lin" valueType="num">
                                      <p:cBhvr additive="base">
                                        <p:cTn id="57" dur="500" fill="hold"/>
                                        <p:tgtEl>
                                          <p:spTgt spid="15"/>
                                        </p:tgtEl>
                                        <p:attrNameLst>
                                          <p:attrName>ppt_x</p:attrName>
                                        </p:attrNameLst>
                                      </p:cBhvr>
                                      <p:tavLst>
                                        <p:tav tm="0">
                                          <p:val>
                                            <p:strVal val="#ppt_x"/>
                                          </p:val>
                                        </p:tav>
                                        <p:tav tm="100000">
                                          <p:val>
                                            <p:strVal val="#ppt_x"/>
                                          </p:val>
                                        </p:tav>
                                      </p:tavLst>
                                    </p:anim>
                                    <p:anim calcmode="lin" valueType="num">
                                      <p:cBhvr additive="base">
                                        <p:cTn id="58" dur="500" fill="hold"/>
                                        <p:tgtEl>
                                          <p:spTgt spid="15"/>
                                        </p:tgtEl>
                                        <p:attrNameLst>
                                          <p:attrName>ppt_y</p:attrName>
                                        </p:attrNameLst>
                                      </p:cBhvr>
                                      <p:tavLst>
                                        <p:tav tm="0">
                                          <p:val>
                                            <p:strVal val="1+#ppt_h/2"/>
                                          </p:val>
                                        </p:tav>
                                        <p:tav tm="100000">
                                          <p:val>
                                            <p:strVal val="#ppt_y"/>
                                          </p:val>
                                        </p:tav>
                                      </p:tavLst>
                                    </p:anim>
                                  </p:childTnLst>
                                </p:cTn>
                              </p:par>
                              <p:par>
                                <p:cTn id="59" presetID="2" presetClass="entr" presetSubtype="4" fill="hold" grpId="0" nodeType="withEffect">
                                  <p:stCondLst>
                                    <p:cond delay="0"/>
                                  </p:stCondLst>
                                  <p:childTnLst>
                                    <p:set>
                                      <p:cBhvr>
                                        <p:cTn id="60" dur="1" fill="hold">
                                          <p:stCondLst>
                                            <p:cond delay="0"/>
                                          </p:stCondLst>
                                        </p:cTn>
                                        <p:tgtEl>
                                          <p:spTgt spid="25"/>
                                        </p:tgtEl>
                                        <p:attrNameLst>
                                          <p:attrName>style.visibility</p:attrName>
                                        </p:attrNameLst>
                                      </p:cBhvr>
                                      <p:to>
                                        <p:strVal val="visible"/>
                                      </p:to>
                                    </p:set>
                                    <p:anim calcmode="lin" valueType="num">
                                      <p:cBhvr additive="base">
                                        <p:cTn id="61" dur="500" fill="hold"/>
                                        <p:tgtEl>
                                          <p:spTgt spid="25"/>
                                        </p:tgtEl>
                                        <p:attrNameLst>
                                          <p:attrName>ppt_x</p:attrName>
                                        </p:attrNameLst>
                                      </p:cBhvr>
                                      <p:tavLst>
                                        <p:tav tm="0">
                                          <p:val>
                                            <p:strVal val="#ppt_x"/>
                                          </p:val>
                                        </p:tav>
                                        <p:tav tm="100000">
                                          <p:val>
                                            <p:strVal val="#ppt_x"/>
                                          </p:val>
                                        </p:tav>
                                      </p:tavLst>
                                    </p:anim>
                                    <p:anim calcmode="lin" valueType="num">
                                      <p:cBhvr additive="base">
                                        <p:cTn id="62"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nodeType="clickEffect">
                                  <p:stCondLst>
                                    <p:cond delay="0"/>
                                  </p:stCondLst>
                                  <p:childTnLst>
                                    <p:set>
                                      <p:cBhvr>
                                        <p:cTn id="66" dur="1" fill="hold">
                                          <p:stCondLst>
                                            <p:cond delay="0"/>
                                          </p:stCondLst>
                                        </p:cTn>
                                        <p:tgtEl>
                                          <p:spTgt spid="55"/>
                                        </p:tgtEl>
                                        <p:attrNameLst>
                                          <p:attrName>style.visibility</p:attrName>
                                        </p:attrNameLst>
                                      </p:cBhvr>
                                      <p:to>
                                        <p:strVal val="visible"/>
                                      </p:to>
                                    </p:set>
                                    <p:anim calcmode="lin" valueType="num">
                                      <p:cBhvr additive="base">
                                        <p:cTn id="67" dur="500" fill="hold"/>
                                        <p:tgtEl>
                                          <p:spTgt spid="55"/>
                                        </p:tgtEl>
                                        <p:attrNameLst>
                                          <p:attrName>ppt_x</p:attrName>
                                        </p:attrNameLst>
                                      </p:cBhvr>
                                      <p:tavLst>
                                        <p:tav tm="0">
                                          <p:val>
                                            <p:strVal val="#ppt_x"/>
                                          </p:val>
                                        </p:tav>
                                        <p:tav tm="100000">
                                          <p:val>
                                            <p:strVal val="#ppt_x"/>
                                          </p:val>
                                        </p:tav>
                                      </p:tavLst>
                                    </p:anim>
                                    <p:anim calcmode="lin" valueType="num">
                                      <p:cBhvr additive="base">
                                        <p:cTn id="68" dur="500" fill="hold"/>
                                        <p:tgtEl>
                                          <p:spTgt spid="55"/>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nodeType="clickEffect">
                                  <p:stCondLst>
                                    <p:cond delay="0"/>
                                  </p:stCondLst>
                                  <p:childTnLst>
                                    <p:set>
                                      <p:cBhvr>
                                        <p:cTn id="72" dur="1" fill="hold">
                                          <p:stCondLst>
                                            <p:cond delay="0"/>
                                          </p:stCondLst>
                                        </p:cTn>
                                        <p:tgtEl>
                                          <p:spTgt spid="19"/>
                                        </p:tgtEl>
                                        <p:attrNameLst>
                                          <p:attrName>style.visibility</p:attrName>
                                        </p:attrNameLst>
                                      </p:cBhvr>
                                      <p:to>
                                        <p:strVal val="visible"/>
                                      </p:to>
                                    </p:set>
                                    <p:anim calcmode="lin" valueType="num">
                                      <p:cBhvr additive="base">
                                        <p:cTn id="73" dur="500" fill="hold"/>
                                        <p:tgtEl>
                                          <p:spTgt spid="19"/>
                                        </p:tgtEl>
                                        <p:attrNameLst>
                                          <p:attrName>ppt_x</p:attrName>
                                        </p:attrNameLst>
                                      </p:cBhvr>
                                      <p:tavLst>
                                        <p:tav tm="0">
                                          <p:val>
                                            <p:strVal val="#ppt_x"/>
                                          </p:val>
                                        </p:tav>
                                        <p:tav tm="100000">
                                          <p:val>
                                            <p:strVal val="#ppt_x"/>
                                          </p:val>
                                        </p:tav>
                                      </p:tavLst>
                                    </p:anim>
                                    <p:anim calcmode="lin" valueType="num">
                                      <p:cBhvr additive="base">
                                        <p:cTn id="74" dur="500" fill="hold"/>
                                        <p:tgtEl>
                                          <p:spTgt spid="19"/>
                                        </p:tgtEl>
                                        <p:attrNameLst>
                                          <p:attrName>ppt_y</p:attrName>
                                        </p:attrNameLst>
                                      </p:cBhvr>
                                      <p:tavLst>
                                        <p:tav tm="0">
                                          <p:val>
                                            <p:strVal val="1+#ppt_h/2"/>
                                          </p:val>
                                        </p:tav>
                                        <p:tav tm="100000">
                                          <p:val>
                                            <p:strVal val="#ppt_y"/>
                                          </p:val>
                                        </p:tav>
                                      </p:tavLst>
                                    </p:anim>
                                  </p:childTnLst>
                                </p:cTn>
                              </p:par>
                              <p:par>
                                <p:cTn id="75" presetID="2" presetClass="entr" presetSubtype="4" fill="hold" grpId="0" nodeType="withEffect">
                                  <p:stCondLst>
                                    <p:cond delay="0"/>
                                  </p:stCondLst>
                                  <p:childTnLst>
                                    <p:set>
                                      <p:cBhvr>
                                        <p:cTn id="76" dur="1" fill="hold">
                                          <p:stCondLst>
                                            <p:cond delay="0"/>
                                          </p:stCondLst>
                                        </p:cTn>
                                        <p:tgtEl>
                                          <p:spTgt spid="24"/>
                                        </p:tgtEl>
                                        <p:attrNameLst>
                                          <p:attrName>style.visibility</p:attrName>
                                        </p:attrNameLst>
                                      </p:cBhvr>
                                      <p:to>
                                        <p:strVal val="visible"/>
                                      </p:to>
                                    </p:set>
                                    <p:anim calcmode="lin" valueType="num">
                                      <p:cBhvr additive="base">
                                        <p:cTn id="77" dur="500" fill="hold"/>
                                        <p:tgtEl>
                                          <p:spTgt spid="24"/>
                                        </p:tgtEl>
                                        <p:attrNameLst>
                                          <p:attrName>ppt_x</p:attrName>
                                        </p:attrNameLst>
                                      </p:cBhvr>
                                      <p:tavLst>
                                        <p:tav tm="0">
                                          <p:val>
                                            <p:strVal val="#ppt_x"/>
                                          </p:val>
                                        </p:tav>
                                        <p:tav tm="100000">
                                          <p:val>
                                            <p:strVal val="#ppt_x"/>
                                          </p:val>
                                        </p:tav>
                                      </p:tavLst>
                                    </p:anim>
                                    <p:anim calcmode="lin" valueType="num">
                                      <p:cBhvr additive="base">
                                        <p:cTn id="78"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P spid="5" grpId="0"/>
      <p:bldP spid="12" grpId="0"/>
      <p:bldP spid="15" grpId="0"/>
      <p:bldP spid="24" grpId="0"/>
      <p:bldP spid="25" grpId="0" animBg="1"/>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43714" name="Rectangle 2"/>
          <p:cNvSpPr txBox="1"/>
          <p:nvPr/>
        </p:nvSpPr>
        <p:spPr>
          <a:xfrm>
            <a:off x="246063" y="123825"/>
            <a:ext cx="8721725" cy="609600"/>
          </a:xfrm>
          <a:prstGeom prst="rect">
            <a:avLst/>
          </a:prstGeom>
          <a:noFill/>
          <a:ln w="9525">
            <a:noFill/>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hangingPunct="1">
              <a:spcBef>
                <a:spcPct val="0"/>
              </a:spcBef>
              <a:buClrTx/>
              <a:buFontTx/>
              <a:buNone/>
            </a:pPr>
            <a:r>
              <a:rPr lang="en-US" altLang="zh-CN" sz="3600" dirty="0"/>
              <a:t>(3)</a:t>
            </a:r>
            <a:r>
              <a:rPr lang="zh-CN" altLang="en-US" sz="3600" dirty="0">
                <a:latin typeface="黑体" panose="02010609060101010101" pitchFamily="2" charset="-122"/>
                <a:ea typeface="黑体" panose="02010609060101010101" pitchFamily="2" charset="-122"/>
              </a:rPr>
              <a:t>非线性流水线的调度</a:t>
            </a:r>
            <a:r>
              <a:rPr lang="en-US" altLang="zh-CN" sz="3600" dirty="0">
                <a:solidFill>
                  <a:srgbClr val="FF0000"/>
                </a:solidFill>
                <a:latin typeface="黑体" panose="02010609060101010101" pitchFamily="2" charset="-122"/>
                <a:ea typeface="黑体" panose="02010609060101010101" pitchFamily="2" charset="-122"/>
              </a:rPr>
              <a:t>—</a:t>
            </a:r>
            <a:r>
              <a:rPr lang="zh-CN" altLang="en-US" sz="3600" dirty="0">
                <a:solidFill>
                  <a:srgbClr val="FF0000"/>
                </a:solidFill>
                <a:latin typeface="黑体" panose="02010609060101010101" pitchFamily="2" charset="-122"/>
                <a:ea typeface="黑体" panose="02010609060101010101" pitchFamily="2" charset="-122"/>
              </a:rPr>
              <a:t>状态转移图</a:t>
            </a:r>
            <a:endParaRPr lang="zh-CN" altLang="en-US" sz="3600" dirty="0">
              <a:solidFill>
                <a:srgbClr val="FF0000"/>
              </a:solidFill>
              <a:latin typeface="黑体" panose="02010609060101010101" pitchFamily="2" charset="-122"/>
              <a:ea typeface="黑体" panose="02010609060101010101" pitchFamily="2" charset="-122"/>
            </a:endParaRPr>
          </a:p>
        </p:txBody>
      </p:sp>
      <p:sp>
        <p:nvSpPr>
          <p:cNvPr id="243715" name="圆角矩形 1"/>
          <p:cNvSpPr/>
          <p:nvPr/>
        </p:nvSpPr>
        <p:spPr>
          <a:xfrm>
            <a:off x="3506788" y="1501775"/>
            <a:ext cx="1866900" cy="436563"/>
          </a:xfrm>
          <a:prstGeom prst="roundRect">
            <a:avLst>
              <a:gd name="adj" fmla="val 44088"/>
            </a:avLst>
          </a:prstGeom>
          <a:noFill/>
          <a:ln w="9525" cap="flat" cmpd="sng">
            <a:solidFill>
              <a:srgbClr val="000000"/>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1</a:t>
            </a:r>
            <a:r>
              <a:rPr lang="en-US" altLang="zh-CN" sz="1800" b="0" dirty="0">
                <a:solidFill>
                  <a:srgbClr val="FF0000"/>
                </a:solidFill>
                <a:latin typeface="Times New Roman" panose="02020603050405020304" pitchFamily="18" charset="0"/>
              </a:rPr>
              <a:t>0</a:t>
            </a:r>
            <a:r>
              <a:rPr lang="en-US" altLang="zh-CN" sz="1800" b="0" dirty="0">
                <a:latin typeface="Times New Roman" panose="02020603050405020304" pitchFamily="18" charset="0"/>
              </a:rPr>
              <a:t>11</a:t>
            </a:r>
            <a:r>
              <a:rPr lang="en-US" altLang="zh-CN" sz="1800" b="0" dirty="0">
                <a:solidFill>
                  <a:srgbClr val="FF0000"/>
                </a:solidFill>
                <a:latin typeface="Times New Roman" panose="02020603050405020304" pitchFamily="18" charset="0"/>
              </a:rPr>
              <a:t>000</a:t>
            </a:r>
            <a:r>
              <a:rPr lang="en-US" altLang="zh-CN" sz="1800" b="0" dirty="0">
                <a:latin typeface="Times New Roman" panose="02020603050405020304" pitchFamily="18" charset="0"/>
              </a:rPr>
              <a:t>1</a:t>
            </a:r>
            <a:endParaRPr lang="zh-CN" altLang="en-US" sz="1800" b="0" dirty="0">
              <a:latin typeface="Times New Roman" panose="02020603050405020304" pitchFamily="18" charset="0"/>
            </a:endParaRPr>
          </a:p>
        </p:txBody>
      </p:sp>
      <p:sp>
        <p:nvSpPr>
          <p:cNvPr id="243716" name="圆角矩形 5"/>
          <p:cNvSpPr/>
          <p:nvPr/>
        </p:nvSpPr>
        <p:spPr>
          <a:xfrm>
            <a:off x="2392363" y="2379663"/>
            <a:ext cx="1866900" cy="436562"/>
          </a:xfrm>
          <a:prstGeom prst="roundRect">
            <a:avLst>
              <a:gd name="adj" fmla="val 44088"/>
            </a:avLst>
          </a:prstGeom>
          <a:noFill/>
          <a:ln w="9525" cap="flat" cmpd="sng">
            <a:solidFill>
              <a:srgbClr val="000000"/>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1</a:t>
            </a:r>
            <a:r>
              <a:rPr lang="en-US" altLang="zh-CN" sz="1800" b="0" dirty="0">
                <a:solidFill>
                  <a:srgbClr val="FF0000"/>
                </a:solidFill>
                <a:latin typeface="Times New Roman" panose="02020603050405020304" pitchFamily="18" charset="0"/>
              </a:rPr>
              <a:t>0</a:t>
            </a:r>
            <a:r>
              <a:rPr lang="en-US" altLang="zh-CN" sz="1800" b="0" dirty="0">
                <a:latin typeface="Times New Roman" panose="02020603050405020304" pitchFamily="18" charset="0"/>
              </a:rPr>
              <a:t>11</a:t>
            </a:r>
            <a:r>
              <a:rPr lang="en-US" altLang="zh-CN" sz="1800" b="0" dirty="0">
                <a:solidFill>
                  <a:srgbClr val="FF0000"/>
                </a:solidFill>
                <a:latin typeface="Times New Roman" panose="02020603050405020304" pitchFamily="18" charset="0"/>
              </a:rPr>
              <a:t>0</a:t>
            </a:r>
            <a:r>
              <a:rPr lang="en-US" altLang="zh-CN" sz="1800" b="0" dirty="0">
                <a:latin typeface="Times New Roman" panose="02020603050405020304" pitchFamily="18" charset="0"/>
              </a:rPr>
              <a:t>111</a:t>
            </a:r>
            <a:endParaRPr lang="zh-CN" altLang="en-US" sz="1800" b="0" dirty="0">
              <a:latin typeface="Times New Roman" panose="02020603050405020304" pitchFamily="18" charset="0"/>
            </a:endParaRPr>
          </a:p>
        </p:txBody>
      </p:sp>
      <p:cxnSp>
        <p:nvCxnSpPr>
          <p:cNvPr id="243717" name="直接箭头连接符 3"/>
          <p:cNvCxnSpPr/>
          <p:nvPr/>
        </p:nvCxnSpPr>
        <p:spPr>
          <a:xfrm>
            <a:off x="4037013" y="1946275"/>
            <a:ext cx="0" cy="439738"/>
          </a:xfrm>
          <a:prstGeom prst="straightConnector1">
            <a:avLst/>
          </a:prstGeom>
          <a:ln w="9525" cap="flat" cmpd="sng">
            <a:solidFill>
              <a:srgbClr val="000000"/>
            </a:solidFill>
            <a:prstDash val="solid"/>
            <a:headEnd type="none" w="med" len="med"/>
            <a:tailEnd type="triangle" w="med" len="med"/>
          </a:ln>
        </p:spPr>
      </p:cxnSp>
      <p:sp>
        <p:nvSpPr>
          <p:cNvPr id="243718" name="圆角矩形 8"/>
          <p:cNvSpPr/>
          <p:nvPr/>
        </p:nvSpPr>
        <p:spPr>
          <a:xfrm>
            <a:off x="4752975" y="2379663"/>
            <a:ext cx="1865313" cy="436562"/>
          </a:xfrm>
          <a:prstGeom prst="roundRect">
            <a:avLst>
              <a:gd name="adj" fmla="val 44088"/>
            </a:avLst>
          </a:prstGeom>
          <a:noFill/>
          <a:ln w="9525" cap="flat" cmpd="sng">
            <a:solidFill>
              <a:srgbClr val="000000"/>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1</a:t>
            </a:r>
            <a:r>
              <a:rPr lang="en-US" altLang="zh-CN" sz="1800" b="0" dirty="0">
                <a:solidFill>
                  <a:srgbClr val="FF0000"/>
                </a:solidFill>
                <a:latin typeface="Times New Roman" panose="02020603050405020304" pitchFamily="18" charset="0"/>
              </a:rPr>
              <a:t>0</a:t>
            </a:r>
            <a:r>
              <a:rPr lang="en-US" altLang="zh-CN" sz="1800" b="0" dirty="0">
                <a:latin typeface="Times New Roman" panose="02020603050405020304" pitchFamily="18" charset="0"/>
              </a:rPr>
              <a:t>1111</a:t>
            </a:r>
            <a:r>
              <a:rPr lang="en-US" altLang="zh-CN" sz="1800" b="0" dirty="0">
                <a:solidFill>
                  <a:srgbClr val="FF0000"/>
                </a:solidFill>
                <a:latin typeface="Times New Roman" panose="02020603050405020304" pitchFamily="18" charset="0"/>
              </a:rPr>
              <a:t>0</a:t>
            </a:r>
            <a:r>
              <a:rPr lang="en-US" altLang="zh-CN" sz="1800" b="0" dirty="0">
                <a:latin typeface="Times New Roman" panose="02020603050405020304" pitchFamily="18" charset="0"/>
              </a:rPr>
              <a:t>1</a:t>
            </a:r>
            <a:endParaRPr lang="zh-CN" altLang="en-US" sz="1800" b="0" dirty="0">
              <a:latin typeface="Times New Roman" panose="02020603050405020304" pitchFamily="18" charset="0"/>
            </a:endParaRPr>
          </a:p>
        </p:txBody>
      </p:sp>
      <p:cxnSp>
        <p:nvCxnSpPr>
          <p:cNvPr id="243719" name="直接箭头连接符 9"/>
          <p:cNvCxnSpPr/>
          <p:nvPr/>
        </p:nvCxnSpPr>
        <p:spPr>
          <a:xfrm>
            <a:off x="5057775" y="1938338"/>
            <a:ext cx="0" cy="441325"/>
          </a:xfrm>
          <a:prstGeom prst="straightConnector1">
            <a:avLst/>
          </a:prstGeom>
          <a:ln w="9525" cap="flat" cmpd="sng">
            <a:solidFill>
              <a:srgbClr val="000000"/>
            </a:solidFill>
            <a:prstDash val="solid"/>
            <a:headEnd type="none" w="med" len="med"/>
            <a:tailEnd type="triangle" w="med" len="med"/>
          </a:ln>
        </p:spPr>
      </p:cxnSp>
      <p:sp>
        <p:nvSpPr>
          <p:cNvPr id="243720" name="文本框 4"/>
          <p:cNvSpPr txBox="1"/>
          <p:nvPr/>
        </p:nvSpPr>
        <p:spPr>
          <a:xfrm>
            <a:off x="3754438" y="1968500"/>
            <a:ext cx="300037" cy="36988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spcBef>
                <a:spcPct val="0"/>
              </a:spcBef>
              <a:buClrTx/>
              <a:buFontTx/>
              <a:buNone/>
            </a:pPr>
            <a:r>
              <a:rPr lang="en-US" altLang="zh-CN" sz="1800" b="0" dirty="0">
                <a:solidFill>
                  <a:srgbClr val="FF0000"/>
                </a:solidFill>
                <a:latin typeface="Times New Roman" panose="02020603050405020304" pitchFamily="18" charset="0"/>
              </a:rPr>
              <a:t>3</a:t>
            </a:r>
            <a:endParaRPr lang="zh-CN" altLang="en-US" sz="1800" b="0" dirty="0">
              <a:solidFill>
                <a:srgbClr val="FF0000"/>
              </a:solidFill>
              <a:latin typeface="Times New Roman" panose="02020603050405020304" pitchFamily="18" charset="0"/>
            </a:endParaRPr>
          </a:p>
        </p:txBody>
      </p:sp>
      <p:sp>
        <p:nvSpPr>
          <p:cNvPr id="243721" name="文本框 11"/>
          <p:cNvSpPr txBox="1"/>
          <p:nvPr/>
        </p:nvSpPr>
        <p:spPr>
          <a:xfrm>
            <a:off x="5073650" y="1974850"/>
            <a:ext cx="300038" cy="3683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spcBef>
                <a:spcPct val="0"/>
              </a:spcBef>
              <a:buClrTx/>
              <a:buFontTx/>
              <a:buNone/>
            </a:pPr>
            <a:r>
              <a:rPr lang="en-US" altLang="zh-CN" sz="1800" b="0" dirty="0">
                <a:solidFill>
                  <a:srgbClr val="FF0000"/>
                </a:solidFill>
                <a:latin typeface="Times New Roman" panose="02020603050405020304" pitchFamily="18" charset="0"/>
              </a:rPr>
              <a:t>2</a:t>
            </a:r>
            <a:endParaRPr lang="zh-CN" altLang="en-US" sz="1800" b="0" dirty="0">
              <a:solidFill>
                <a:srgbClr val="FF0000"/>
              </a:solidFill>
              <a:latin typeface="Times New Roman" panose="02020603050405020304" pitchFamily="18" charset="0"/>
            </a:endParaRPr>
          </a:p>
        </p:txBody>
      </p:sp>
      <p:sp>
        <p:nvSpPr>
          <p:cNvPr id="243722" name="文本框 14"/>
          <p:cNvSpPr txBox="1"/>
          <p:nvPr/>
        </p:nvSpPr>
        <p:spPr>
          <a:xfrm>
            <a:off x="4411663" y="2722563"/>
            <a:ext cx="300037" cy="3683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spcBef>
                <a:spcPct val="0"/>
              </a:spcBef>
              <a:buClrTx/>
              <a:buFontTx/>
              <a:buNone/>
            </a:pPr>
            <a:r>
              <a:rPr lang="en-US" altLang="zh-CN" sz="1800" b="0" dirty="0">
                <a:solidFill>
                  <a:srgbClr val="FF0000"/>
                </a:solidFill>
                <a:latin typeface="Times New Roman" panose="02020603050405020304" pitchFamily="18" charset="0"/>
              </a:rPr>
              <a:t>4</a:t>
            </a:r>
            <a:endParaRPr lang="zh-CN" altLang="en-US" sz="1800" b="0" dirty="0">
              <a:solidFill>
                <a:srgbClr val="FF0000"/>
              </a:solidFill>
              <a:latin typeface="Times New Roman" panose="02020603050405020304" pitchFamily="18" charset="0"/>
            </a:endParaRPr>
          </a:p>
        </p:txBody>
      </p:sp>
      <p:sp>
        <p:nvSpPr>
          <p:cNvPr id="243723" name="矩形 16"/>
          <p:cNvSpPr/>
          <p:nvPr/>
        </p:nvSpPr>
        <p:spPr>
          <a:xfrm>
            <a:off x="3927475" y="1511300"/>
            <a:ext cx="157163" cy="157163"/>
          </a:xfrm>
          <a:prstGeom prst="rect">
            <a:avLst/>
          </a:prstGeom>
          <a:no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endParaRPr lang="zh-CN" altLang="en-US" sz="1800" b="0" dirty="0">
              <a:solidFill>
                <a:schemeClr val="tx1"/>
              </a:solidFill>
              <a:latin typeface="Times New Roman" panose="02020603050405020304" pitchFamily="18" charset="0"/>
            </a:endParaRPr>
          </a:p>
        </p:txBody>
      </p:sp>
      <p:sp>
        <p:nvSpPr>
          <p:cNvPr id="243724" name="矩形 20"/>
          <p:cNvSpPr/>
          <p:nvPr/>
        </p:nvSpPr>
        <p:spPr>
          <a:xfrm>
            <a:off x="4900613" y="1533525"/>
            <a:ext cx="157162" cy="158750"/>
          </a:xfrm>
          <a:prstGeom prst="rect">
            <a:avLst/>
          </a:prstGeom>
          <a:no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endParaRPr lang="zh-CN" altLang="en-US" sz="1800" b="0" dirty="0">
              <a:solidFill>
                <a:schemeClr val="tx1"/>
              </a:solidFill>
              <a:latin typeface="Times New Roman" panose="02020603050405020304" pitchFamily="18" charset="0"/>
            </a:endParaRPr>
          </a:p>
        </p:txBody>
      </p:sp>
      <p:cxnSp>
        <p:nvCxnSpPr>
          <p:cNvPr id="243725" name="曲线连接符 18"/>
          <p:cNvCxnSpPr>
            <a:stCxn id="243724" idx="0"/>
            <a:endCxn id="243723" idx="0"/>
          </p:cNvCxnSpPr>
          <p:nvPr/>
        </p:nvCxnSpPr>
        <p:spPr>
          <a:xfrm rot="-5400000" flipV="1">
            <a:off x="4479925" y="1035050"/>
            <a:ext cx="22225" cy="973138"/>
          </a:xfrm>
          <a:prstGeom prst="curvedConnector3">
            <a:avLst>
              <a:gd name="adj1" fmla="val 1116134"/>
            </a:avLst>
          </a:prstGeom>
          <a:ln w="9525" cap="flat" cmpd="sng">
            <a:solidFill>
              <a:srgbClr val="000000"/>
            </a:solidFill>
            <a:prstDash val="solid"/>
            <a:headEnd type="none" w="med" len="med"/>
            <a:tailEnd type="triangle" w="med" len="med"/>
          </a:ln>
        </p:spPr>
      </p:cxnSp>
      <p:sp>
        <p:nvSpPr>
          <p:cNvPr id="243726" name="文本框 23"/>
          <p:cNvSpPr txBox="1"/>
          <p:nvPr/>
        </p:nvSpPr>
        <p:spPr>
          <a:xfrm>
            <a:off x="4341813" y="968375"/>
            <a:ext cx="300037" cy="36988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spcBef>
                <a:spcPct val="0"/>
              </a:spcBef>
              <a:buClrTx/>
              <a:buFontTx/>
              <a:buNone/>
            </a:pPr>
            <a:r>
              <a:rPr lang="en-US" altLang="zh-CN" sz="1800" b="0" dirty="0">
                <a:solidFill>
                  <a:srgbClr val="FF0000"/>
                </a:solidFill>
                <a:latin typeface="Times New Roman" panose="02020603050405020304" pitchFamily="18" charset="0"/>
              </a:rPr>
              <a:t>7</a:t>
            </a:r>
            <a:endParaRPr lang="zh-CN" altLang="en-US" sz="1800" b="0" dirty="0">
              <a:solidFill>
                <a:srgbClr val="FF0000"/>
              </a:solidFill>
              <a:latin typeface="Times New Roman" panose="02020603050405020304" pitchFamily="18" charset="0"/>
            </a:endParaRPr>
          </a:p>
        </p:txBody>
      </p:sp>
      <p:sp>
        <p:nvSpPr>
          <p:cNvPr id="243727" name="圆角矩形 24"/>
          <p:cNvSpPr/>
          <p:nvPr/>
        </p:nvSpPr>
        <p:spPr>
          <a:xfrm>
            <a:off x="2392363" y="3255963"/>
            <a:ext cx="1866900" cy="438150"/>
          </a:xfrm>
          <a:prstGeom prst="roundRect">
            <a:avLst>
              <a:gd name="adj" fmla="val 44088"/>
            </a:avLst>
          </a:prstGeom>
          <a:noFill/>
          <a:ln w="9525" cap="flat" cmpd="sng">
            <a:solidFill>
              <a:srgbClr val="000000"/>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1</a:t>
            </a:r>
            <a:r>
              <a:rPr lang="en-US" altLang="zh-CN" sz="1800" b="0" dirty="0">
                <a:solidFill>
                  <a:srgbClr val="FF0000"/>
                </a:solidFill>
                <a:latin typeface="Times New Roman" panose="02020603050405020304" pitchFamily="18" charset="0"/>
              </a:rPr>
              <a:t>0</a:t>
            </a:r>
            <a:r>
              <a:rPr lang="en-US" altLang="zh-CN" sz="1800" b="0" dirty="0">
                <a:latin typeface="Times New Roman" panose="02020603050405020304" pitchFamily="18" charset="0"/>
              </a:rPr>
              <a:t>111</a:t>
            </a:r>
            <a:r>
              <a:rPr lang="en-US" altLang="zh-CN" sz="1800" b="0" dirty="0">
                <a:solidFill>
                  <a:srgbClr val="FF0000"/>
                </a:solidFill>
                <a:latin typeface="Times New Roman" panose="02020603050405020304" pitchFamily="18" charset="0"/>
              </a:rPr>
              <a:t>0</a:t>
            </a:r>
            <a:r>
              <a:rPr lang="en-US" altLang="zh-CN" sz="1800" b="0" dirty="0">
                <a:latin typeface="Times New Roman" panose="02020603050405020304" pitchFamily="18" charset="0"/>
              </a:rPr>
              <a:t>11</a:t>
            </a:r>
            <a:endParaRPr lang="zh-CN" altLang="en-US" sz="1800" b="0" dirty="0">
              <a:latin typeface="Times New Roman" panose="02020603050405020304" pitchFamily="18" charset="0"/>
            </a:endParaRPr>
          </a:p>
        </p:txBody>
      </p:sp>
      <p:sp>
        <p:nvSpPr>
          <p:cNvPr id="243728" name="矩形 33"/>
          <p:cNvSpPr/>
          <p:nvPr/>
        </p:nvSpPr>
        <p:spPr>
          <a:xfrm>
            <a:off x="3168650" y="2405063"/>
            <a:ext cx="157163" cy="157162"/>
          </a:xfrm>
          <a:prstGeom prst="rect">
            <a:avLst/>
          </a:prstGeom>
          <a:no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endParaRPr lang="zh-CN" altLang="en-US" sz="1800" b="0" dirty="0">
              <a:solidFill>
                <a:schemeClr val="tx1"/>
              </a:solidFill>
              <a:latin typeface="Times New Roman" panose="02020603050405020304" pitchFamily="18" charset="0"/>
            </a:endParaRPr>
          </a:p>
        </p:txBody>
      </p:sp>
      <p:sp>
        <p:nvSpPr>
          <p:cNvPr id="243729" name="矩形 39"/>
          <p:cNvSpPr/>
          <p:nvPr/>
        </p:nvSpPr>
        <p:spPr>
          <a:xfrm>
            <a:off x="5738813" y="2382838"/>
            <a:ext cx="155575" cy="157162"/>
          </a:xfrm>
          <a:prstGeom prst="rect">
            <a:avLst/>
          </a:prstGeom>
          <a:no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endParaRPr lang="zh-CN" altLang="en-US" sz="1800" b="0" dirty="0">
              <a:solidFill>
                <a:schemeClr val="tx1"/>
              </a:solidFill>
              <a:latin typeface="Times New Roman" panose="02020603050405020304" pitchFamily="18" charset="0"/>
            </a:endParaRPr>
          </a:p>
        </p:txBody>
      </p:sp>
      <p:sp>
        <p:nvSpPr>
          <p:cNvPr id="243730" name="矩形 44"/>
          <p:cNvSpPr/>
          <p:nvPr/>
        </p:nvSpPr>
        <p:spPr>
          <a:xfrm>
            <a:off x="3606800" y="1820863"/>
            <a:ext cx="157163" cy="157162"/>
          </a:xfrm>
          <a:prstGeom prst="rect">
            <a:avLst/>
          </a:prstGeom>
          <a:no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endParaRPr lang="zh-CN" altLang="en-US" sz="1800" b="0" dirty="0">
              <a:solidFill>
                <a:schemeClr val="tx1"/>
              </a:solidFill>
              <a:latin typeface="Times New Roman" panose="02020603050405020304" pitchFamily="18" charset="0"/>
            </a:endParaRPr>
          </a:p>
        </p:txBody>
      </p:sp>
      <p:sp>
        <p:nvSpPr>
          <p:cNvPr id="243731" name="矩形 52"/>
          <p:cNvSpPr/>
          <p:nvPr/>
        </p:nvSpPr>
        <p:spPr>
          <a:xfrm>
            <a:off x="5118100" y="1820863"/>
            <a:ext cx="155575" cy="157162"/>
          </a:xfrm>
          <a:prstGeom prst="rect">
            <a:avLst/>
          </a:prstGeom>
          <a:no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endParaRPr lang="zh-CN" altLang="en-US" sz="1800" b="0" dirty="0">
              <a:solidFill>
                <a:schemeClr val="tx1"/>
              </a:solidFill>
              <a:latin typeface="Times New Roman" panose="02020603050405020304" pitchFamily="18" charset="0"/>
            </a:endParaRPr>
          </a:p>
        </p:txBody>
      </p:sp>
      <p:cxnSp>
        <p:nvCxnSpPr>
          <p:cNvPr id="243732" name="曲线连接符 61"/>
          <p:cNvCxnSpPr>
            <a:stCxn id="243727" idx="3"/>
          </p:cNvCxnSpPr>
          <p:nvPr/>
        </p:nvCxnSpPr>
        <p:spPr>
          <a:xfrm flipV="1">
            <a:off x="4259263" y="1955800"/>
            <a:ext cx="209550" cy="1519238"/>
          </a:xfrm>
          <a:prstGeom prst="curvedConnector2">
            <a:avLst/>
          </a:prstGeom>
          <a:ln w="9525" cap="flat" cmpd="sng">
            <a:solidFill>
              <a:srgbClr val="000000"/>
            </a:solidFill>
            <a:prstDash val="solid"/>
            <a:headEnd type="triangle" w="med" len="med"/>
            <a:tailEnd type="none" w="med" len="med"/>
          </a:ln>
        </p:spPr>
      </p:cxnSp>
      <p:grpSp>
        <p:nvGrpSpPr>
          <p:cNvPr id="55" name="组合 54"/>
          <p:cNvGrpSpPr/>
          <p:nvPr/>
        </p:nvGrpSpPr>
        <p:grpSpPr>
          <a:xfrm>
            <a:off x="7353300" y="1820863"/>
            <a:ext cx="1654175" cy="952500"/>
            <a:chOff x="7154244" y="939712"/>
            <a:chExt cx="1653402" cy="951884"/>
          </a:xfrm>
        </p:grpSpPr>
        <p:sp>
          <p:nvSpPr>
            <p:cNvPr id="243776" name="文本框 55"/>
            <p:cNvSpPr txBox="1"/>
            <p:nvPr/>
          </p:nvSpPr>
          <p:spPr>
            <a:xfrm>
              <a:off x="7419702" y="968266"/>
              <a:ext cx="1387944" cy="92333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spcBef>
                  <a:spcPct val="0"/>
                </a:spcBef>
                <a:buClrTx/>
                <a:buFontTx/>
                <a:buNone/>
              </a:pPr>
              <a:r>
                <a:rPr lang="en-US" altLang="zh-CN" sz="1800" b="0" dirty="0">
                  <a:solidFill>
                    <a:srgbClr val="0000FF"/>
                  </a:solidFill>
                  <a:latin typeface="Times New Roman" panose="02020603050405020304" pitchFamily="18" charset="0"/>
                </a:rPr>
                <a:t>     </a:t>
              </a:r>
              <a:r>
                <a:rPr lang="en-US" altLang="zh-CN" sz="1800" dirty="0">
                  <a:solidFill>
                    <a:srgbClr val="006600"/>
                  </a:solidFill>
                  <a:latin typeface="Times New Roman" panose="02020603050405020304" pitchFamily="18" charset="0"/>
                </a:rPr>
                <a:t>0000000</a:t>
              </a:r>
              <a:r>
                <a:rPr lang="en-US" altLang="zh-CN" sz="1800" b="0" dirty="0">
                  <a:solidFill>
                    <a:srgbClr val="0000FF"/>
                  </a:solidFill>
                  <a:latin typeface="Times New Roman" panose="02020603050405020304" pitchFamily="18" charset="0"/>
                </a:rPr>
                <a:t>1</a:t>
              </a:r>
              <a:endParaRPr lang="en-US" altLang="zh-CN" sz="1800" b="0" dirty="0">
                <a:solidFill>
                  <a:srgbClr val="0000FF"/>
                </a:solidFill>
                <a:latin typeface="Times New Roman" panose="02020603050405020304" pitchFamily="18" charset="0"/>
              </a:endParaRPr>
            </a:p>
            <a:p>
              <a:pPr marL="0" lvl="0" indent="0">
                <a:spcBef>
                  <a:spcPct val="0"/>
                </a:spcBef>
                <a:buClrTx/>
                <a:buFontTx/>
                <a:buNone/>
              </a:pPr>
              <a:r>
                <a:rPr lang="zh-CN" altLang="en-US" sz="1800" b="0" dirty="0">
                  <a:solidFill>
                    <a:srgbClr val="0000FF"/>
                  </a:solidFill>
                  <a:latin typeface="Times New Roman" panose="02020603050405020304" pitchFamily="18" charset="0"/>
                </a:rPr>
                <a:t>或</a:t>
              </a:r>
              <a:r>
                <a:rPr lang="en-US" altLang="zh-CN" sz="1800" b="0" dirty="0">
                  <a:solidFill>
                    <a:srgbClr val="0000FF"/>
                  </a:solidFill>
                  <a:latin typeface="Times New Roman" panose="02020603050405020304" pitchFamily="18" charset="0"/>
                </a:rPr>
                <a:t> 10110001</a:t>
              </a:r>
              <a:endParaRPr lang="en-US" altLang="zh-CN" sz="1800" b="0" dirty="0">
                <a:solidFill>
                  <a:srgbClr val="0000FF"/>
                </a:solidFill>
                <a:latin typeface="Times New Roman" panose="02020603050405020304" pitchFamily="18" charset="0"/>
              </a:endParaRPr>
            </a:p>
            <a:p>
              <a:pPr marL="0" lvl="0" indent="0">
                <a:spcBef>
                  <a:spcPct val="0"/>
                </a:spcBef>
                <a:buClrTx/>
                <a:buFontTx/>
                <a:buNone/>
              </a:pPr>
              <a:r>
                <a:rPr lang="en-US" altLang="zh-CN" sz="1800" b="0" dirty="0">
                  <a:solidFill>
                    <a:srgbClr val="0000FF"/>
                  </a:solidFill>
                  <a:latin typeface="Times New Roman" panose="02020603050405020304" pitchFamily="18" charset="0"/>
                </a:rPr>
                <a:t>     10110001</a:t>
              </a:r>
              <a:endParaRPr lang="en-US" altLang="zh-CN" sz="1800" b="0" dirty="0">
                <a:solidFill>
                  <a:srgbClr val="0000FF"/>
                </a:solidFill>
                <a:latin typeface="Times New Roman" panose="02020603050405020304" pitchFamily="18" charset="0"/>
              </a:endParaRPr>
            </a:p>
          </p:txBody>
        </p:sp>
        <p:cxnSp>
          <p:nvCxnSpPr>
            <p:cNvPr id="243777" name="直接连接符 57"/>
            <p:cNvCxnSpPr/>
            <p:nvPr/>
          </p:nvCxnSpPr>
          <p:spPr>
            <a:xfrm flipV="1">
              <a:off x="7481750" y="1580024"/>
              <a:ext cx="1304371" cy="0"/>
            </a:xfrm>
            <a:prstGeom prst="line">
              <a:avLst/>
            </a:prstGeom>
            <a:ln w="12700" cap="flat" cmpd="sng">
              <a:solidFill>
                <a:srgbClr val="FF0000"/>
              </a:solidFill>
              <a:prstDash val="solid"/>
              <a:headEnd type="none" w="med" len="med"/>
              <a:tailEnd type="none" w="med" len="med"/>
            </a:ln>
          </p:spPr>
        </p:cxnSp>
        <p:sp>
          <p:nvSpPr>
            <p:cNvPr id="243778" name="文本框 58"/>
            <p:cNvSpPr txBox="1"/>
            <p:nvPr/>
          </p:nvSpPr>
          <p:spPr>
            <a:xfrm>
              <a:off x="7154244" y="939712"/>
              <a:ext cx="530915" cy="36933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spcBef>
                  <a:spcPct val="0"/>
                </a:spcBef>
                <a:buClrTx/>
                <a:buFontTx/>
                <a:buNone/>
              </a:pPr>
              <a:r>
                <a:rPr lang="zh-CN" altLang="en-US" sz="1800" b="0" dirty="0">
                  <a:solidFill>
                    <a:srgbClr val="FF0000"/>
                  </a:solidFill>
                  <a:latin typeface="Times New Roman" panose="02020603050405020304" pitchFamily="18" charset="0"/>
                </a:rPr>
                <a:t>右</a:t>
              </a:r>
              <a:r>
                <a:rPr lang="en-US" altLang="zh-CN" sz="1800" b="0" dirty="0">
                  <a:solidFill>
                    <a:srgbClr val="FF0000"/>
                  </a:solidFill>
                  <a:latin typeface="Times New Roman" panose="02020603050405020304" pitchFamily="18" charset="0"/>
                </a:rPr>
                <a:t>7</a:t>
              </a:r>
              <a:endParaRPr lang="zh-CN" altLang="en-US" sz="1800" b="0" dirty="0">
                <a:solidFill>
                  <a:srgbClr val="FF0000"/>
                </a:solidFill>
                <a:latin typeface="Times New Roman" panose="02020603050405020304" pitchFamily="18" charset="0"/>
              </a:endParaRPr>
            </a:p>
          </p:txBody>
        </p:sp>
      </p:grpSp>
      <p:sp>
        <p:nvSpPr>
          <p:cNvPr id="37" name="圆角矩形 36"/>
          <p:cNvSpPr/>
          <p:nvPr/>
        </p:nvSpPr>
        <p:spPr>
          <a:xfrm>
            <a:off x="4752975" y="3275013"/>
            <a:ext cx="1865313" cy="436562"/>
          </a:xfrm>
          <a:prstGeom prst="roundRect">
            <a:avLst>
              <a:gd name="adj" fmla="val 44088"/>
            </a:avLst>
          </a:prstGeom>
          <a:noFill/>
          <a:ln w="9525" cap="flat" cmpd="sng">
            <a:solidFill>
              <a:srgbClr val="000000"/>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1</a:t>
            </a:r>
            <a:r>
              <a:rPr lang="en-US" altLang="zh-CN" sz="1800" b="0" dirty="0">
                <a:solidFill>
                  <a:srgbClr val="FF0000"/>
                </a:solidFill>
                <a:latin typeface="Times New Roman" panose="02020603050405020304" pitchFamily="18" charset="0"/>
              </a:rPr>
              <a:t>0</a:t>
            </a:r>
            <a:r>
              <a:rPr lang="en-US" altLang="zh-CN" sz="1800" b="0" dirty="0">
                <a:latin typeface="Times New Roman" panose="02020603050405020304" pitchFamily="18" charset="0"/>
              </a:rPr>
              <a:t>111111</a:t>
            </a:r>
            <a:endParaRPr lang="zh-CN" altLang="en-US" sz="1800" b="0" dirty="0">
              <a:latin typeface="Times New Roman" panose="02020603050405020304" pitchFamily="18" charset="0"/>
            </a:endParaRPr>
          </a:p>
        </p:txBody>
      </p:sp>
      <p:cxnSp>
        <p:nvCxnSpPr>
          <p:cNvPr id="38" name="直接箭头连接符 37"/>
          <p:cNvCxnSpPr/>
          <p:nvPr/>
        </p:nvCxnSpPr>
        <p:spPr>
          <a:xfrm>
            <a:off x="5634038" y="2820988"/>
            <a:ext cx="0" cy="441325"/>
          </a:xfrm>
          <a:prstGeom prst="straightConnector1">
            <a:avLst/>
          </a:prstGeom>
          <a:ln w="9525" cap="flat" cmpd="sng">
            <a:solidFill>
              <a:srgbClr val="000000"/>
            </a:solidFill>
            <a:prstDash val="solid"/>
            <a:headEnd type="none" w="med" len="med"/>
            <a:tailEnd type="triangle" w="med" len="med"/>
          </a:ln>
        </p:spPr>
      </p:cxnSp>
      <p:sp>
        <p:nvSpPr>
          <p:cNvPr id="39" name="文本框 38"/>
          <p:cNvSpPr txBox="1"/>
          <p:nvPr/>
        </p:nvSpPr>
        <p:spPr>
          <a:xfrm>
            <a:off x="5649913" y="2857500"/>
            <a:ext cx="300037" cy="3683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spcBef>
                <a:spcPct val="0"/>
              </a:spcBef>
              <a:buClrTx/>
              <a:buFontTx/>
              <a:buNone/>
            </a:pPr>
            <a:r>
              <a:rPr lang="en-US" altLang="zh-CN" sz="1800" b="0" dirty="0">
                <a:solidFill>
                  <a:srgbClr val="FF0000"/>
                </a:solidFill>
                <a:latin typeface="Times New Roman" panose="02020603050405020304" pitchFamily="18" charset="0"/>
              </a:rPr>
              <a:t>2</a:t>
            </a:r>
            <a:endParaRPr lang="zh-CN" altLang="en-US" sz="1800" b="0" dirty="0">
              <a:solidFill>
                <a:srgbClr val="FF0000"/>
              </a:solidFill>
              <a:latin typeface="Times New Roman" panose="02020603050405020304" pitchFamily="18" charset="0"/>
            </a:endParaRPr>
          </a:p>
        </p:txBody>
      </p:sp>
      <p:cxnSp>
        <p:nvCxnSpPr>
          <p:cNvPr id="243737" name="曲线连接符 41"/>
          <p:cNvCxnSpPr/>
          <p:nvPr/>
        </p:nvCxnSpPr>
        <p:spPr>
          <a:xfrm rot="-5400000" flipV="1">
            <a:off x="5303838" y="1870075"/>
            <a:ext cx="482600" cy="542925"/>
          </a:xfrm>
          <a:prstGeom prst="curvedConnector2">
            <a:avLst/>
          </a:prstGeom>
          <a:ln w="9525" cap="flat" cmpd="sng">
            <a:solidFill>
              <a:srgbClr val="000000"/>
            </a:solidFill>
            <a:prstDash val="solid"/>
            <a:headEnd type="none" w="med" len="med"/>
            <a:tailEnd type="triangle" w="med" len="med"/>
          </a:ln>
        </p:spPr>
      </p:cxnSp>
      <p:sp>
        <p:nvSpPr>
          <p:cNvPr id="43" name="文本框 42"/>
          <p:cNvSpPr txBox="1"/>
          <p:nvPr/>
        </p:nvSpPr>
        <p:spPr>
          <a:xfrm>
            <a:off x="5673725" y="1898650"/>
            <a:ext cx="300038" cy="36988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spcBef>
                <a:spcPct val="0"/>
              </a:spcBef>
              <a:buClrTx/>
              <a:buFontTx/>
              <a:buNone/>
            </a:pPr>
            <a:r>
              <a:rPr lang="en-US" altLang="zh-CN" sz="1800" b="0" dirty="0">
                <a:solidFill>
                  <a:srgbClr val="FF0000"/>
                </a:solidFill>
                <a:latin typeface="Times New Roman" panose="02020603050405020304" pitchFamily="18" charset="0"/>
              </a:rPr>
              <a:t>7</a:t>
            </a:r>
            <a:endParaRPr lang="zh-CN" altLang="en-US" sz="1800" b="0" dirty="0">
              <a:solidFill>
                <a:srgbClr val="FF0000"/>
              </a:solidFill>
              <a:latin typeface="Times New Roman" panose="02020603050405020304" pitchFamily="18" charset="0"/>
            </a:endParaRPr>
          </a:p>
        </p:txBody>
      </p:sp>
      <p:grpSp>
        <p:nvGrpSpPr>
          <p:cNvPr id="44" name="组合 43"/>
          <p:cNvGrpSpPr/>
          <p:nvPr/>
        </p:nvGrpSpPr>
        <p:grpSpPr>
          <a:xfrm>
            <a:off x="7353300" y="876300"/>
            <a:ext cx="1654175" cy="952500"/>
            <a:chOff x="7154244" y="939712"/>
            <a:chExt cx="1653402" cy="951884"/>
          </a:xfrm>
        </p:grpSpPr>
        <p:sp>
          <p:nvSpPr>
            <p:cNvPr id="243773" name="文本框 48"/>
            <p:cNvSpPr txBox="1"/>
            <p:nvPr/>
          </p:nvSpPr>
          <p:spPr>
            <a:xfrm>
              <a:off x="7419702" y="968266"/>
              <a:ext cx="1387944" cy="92333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spcBef>
                  <a:spcPct val="0"/>
                </a:spcBef>
                <a:buClrTx/>
                <a:buFontTx/>
                <a:buNone/>
              </a:pPr>
              <a:r>
                <a:rPr lang="en-US" altLang="zh-CN" sz="1800" b="0" dirty="0">
                  <a:solidFill>
                    <a:srgbClr val="0000FF"/>
                  </a:solidFill>
                  <a:latin typeface="Times New Roman" panose="02020603050405020304" pitchFamily="18" charset="0"/>
                </a:rPr>
                <a:t>     </a:t>
              </a:r>
              <a:r>
                <a:rPr lang="en-US" altLang="zh-CN" sz="1800" dirty="0">
                  <a:solidFill>
                    <a:srgbClr val="006600"/>
                  </a:solidFill>
                  <a:latin typeface="Times New Roman" panose="02020603050405020304" pitchFamily="18" charset="0"/>
                </a:rPr>
                <a:t>00</a:t>
              </a:r>
              <a:r>
                <a:rPr lang="en-US" altLang="zh-CN" sz="1800" b="0" dirty="0">
                  <a:solidFill>
                    <a:srgbClr val="0000FF"/>
                  </a:solidFill>
                  <a:latin typeface="Times New Roman" panose="02020603050405020304" pitchFamily="18" charset="0"/>
                </a:rPr>
                <a:t>101111</a:t>
              </a:r>
              <a:endParaRPr lang="en-US" altLang="zh-CN" sz="1800" b="0" dirty="0">
                <a:solidFill>
                  <a:srgbClr val="0000FF"/>
                </a:solidFill>
                <a:latin typeface="Times New Roman" panose="02020603050405020304" pitchFamily="18" charset="0"/>
              </a:endParaRPr>
            </a:p>
            <a:p>
              <a:pPr marL="0" lvl="0" indent="0">
                <a:spcBef>
                  <a:spcPct val="0"/>
                </a:spcBef>
                <a:buClrTx/>
                <a:buFontTx/>
                <a:buNone/>
              </a:pPr>
              <a:r>
                <a:rPr lang="zh-CN" altLang="en-US" sz="1800" b="0" dirty="0">
                  <a:solidFill>
                    <a:srgbClr val="0000FF"/>
                  </a:solidFill>
                  <a:latin typeface="Times New Roman" panose="02020603050405020304" pitchFamily="18" charset="0"/>
                </a:rPr>
                <a:t>或</a:t>
              </a:r>
              <a:r>
                <a:rPr lang="en-US" altLang="zh-CN" sz="1800" b="0" dirty="0">
                  <a:solidFill>
                    <a:srgbClr val="0000FF"/>
                  </a:solidFill>
                  <a:latin typeface="Times New Roman" panose="02020603050405020304" pitchFamily="18" charset="0"/>
                </a:rPr>
                <a:t> 10110001</a:t>
              </a:r>
              <a:endParaRPr lang="en-US" altLang="zh-CN" sz="1800" b="0" dirty="0">
                <a:solidFill>
                  <a:srgbClr val="0000FF"/>
                </a:solidFill>
                <a:latin typeface="Times New Roman" panose="02020603050405020304" pitchFamily="18" charset="0"/>
              </a:endParaRPr>
            </a:p>
            <a:p>
              <a:pPr marL="0" lvl="0" indent="0">
                <a:spcBef>
                  <a:spcPct val="0"/>
                </a:spcBef>
                <a:buClrTx/>
                <a:buFontTx/>
                <a:buNone/>
              </a:pPr>
              <a:r>
                <a:rPr lang="en-US" altLang="zh-CN" sz="1800" b="0" dirty="0">
                  <a:solidFill>
                    <a:srgbClr val="0000FF"/>
                  </a:solidFill>
                  <a:latin typeface="Times New Roman" panose="02020603050405020304" pitchFamily="18" charset="0"/>
                </a:rPr>
                <a:t>     10111111</a:t>
              </a:r>
              <a:endParaRPr lang="en-US" altLang="zh-CN" sz="1800" b="0" dirty="0">
                <a:solidFill>
                  <a:srgbClr val="0000FF"/>
                </a:solidFill>
                <a:latin typeface="Times New Roman" panose="02020603050405020304" pitchFamily="18" charset="0"/>
              </a:endParaRPr>
            </a:p>
          </p:txBody>
        </p:sp>
        <p:cxnSp>
          <p:nvCxnSpPr>
            <p:cNvPr id="243774" name="直接连接符 56"/>
            <p:cNvCxnSpPr/>
            <p:nvPr/>
          </p:nvCxnSpPr>
          <p:spPr>
            <a:xfrm flipV="1">
              <a:off x="7481750" y="1580024"/>
              <a:ext cx="1304371" cy="0"/>
            </a:xfrm>
            <a:prstGeom prst="line">
              <a:avLst/>
            </a:prstGeom>
            <a:ln w="12700" cap="flat" cmpd="sng">
              <a:solidFill>
                <a:srgbClr val="FF0000"/>
              </a:solidFill>
              <a:prstDash val="solid"/>
              <a:headEnd type="none" w="med" len="med"/>
              <a:tailEnd type="none" w="med" len="med"/>
            </a:ln>
          </p:spPr>
        </p:cxnSp>
        <p:sp>
          <p:nvSpPr>
            <p:cNvPr id="243775" name="文本框 59"/>
            <p:cNvSpPr txBox="1"/>
            <p:nvPr/>
          </p:nvSpPr>
          <p:spPr>
            <a:xfrm>
              <a:off x="7154244" y="939712"/>
              <a:ext cx="530915" cy="36933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spcBef>
                  <a:spcPct val="0"/>
                </a:spcBef>
                <a:buClrTx/>
                <a:buFontTx/>
                <a:buNone/>
              </a:pPr>
              <a:r>
                <a:rPr lang="zh-CN" altLang="en-US" sz="1800" b="0" dirty="0">
                  <a:solidFill>
                    <a:srgbClr val="FF0000"/>
                  </a:solidFill>
                  <a:latin typeface="Times New Roman" panose="02020603050405020304" pitchFamily="18" charset="0"/>
                </a:rPr>
                <a:t>右</a:t>
              </a:r>
              <a:r>
                <a:rPr lang="en-US" altLang="zh-CN" sz="1800" b="0" dirty="0">
                  <a:solidFill>
                    <a:srgbClr val="FF0000"/>
                  </a:solidFill>
                  <a:latin typeface="Times New Roman" panose="02020603050405020304" pitchFamily="18" charset="0"/>
                </a:rPr>
                <a:t>2</a:t>
              </a:r>
              <a:endParaRPr lang="zh-CN" altLang="en-US" sz="1800" b="0" dirty="0">
                <a:solidFill>
                  <a:srgbClr val="FF0000"/>
                </a:solidFill>
                <a:latin typeface="Times New Roman" panose="02020603050405020304" pitchFamily="18" charset="0"/>
              </a:endParaRPr>
            </a:p>
          </p:txBody>
        </p:sp>
      </p:grpSp>
      <p:grpSp>
        <p:nvGrpSpPr>
          <p:cNvPr id="61" name="组合 60"/>
          <p:cNvGrpSpPr/>
          <p:nvPr/>
        </p:nvGrpSpPr>
        <p:grpSpPr>
          <a:xfrm>
            <a:off x="0" y="942975"/>
            <a:ext cx="1654175" cy="950913"/>
            <a:chOff x="7154244" y="939712"/>
            <a:chExt cx="1653402" cy="951884"/>
          </a:xfrm>
        </p:grpSpPr>
        <p:sp>
          <p:nvSpPr>
            <p:cNvPr id="243770" name="文本框 62"/>
            <p:cNvSpPr txBox="1"/>
            <p:nvPr/>
          </p:nvSpPr>
          <p:spPr>
            <a:xfrm>
              <a:off x="7419702" y="968266"/>
              <a:ext cx="1387944" cy="92333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spcBef>
                  <a:spcPct val="0"/>
                </a:spcBef>
                <a:buClrTx/>
                <a:buFontTx/>
                <a:buNone/>
              </a:pPr>
              <a:r>
                <a:rPr lang="en-US" altLang="zh-CN" sz="1800" b="0" dirty="0">
                  <a:solidFill>
                    <a:srgbClr val="0000FF"/>
                  </a:solidFill>
                  <a:latin typeface="Times New Roman" panose="02020603050405020304" pitchFamily="18" charset="0"/>
                </a:rPr>
                <a:t>     </a:t>
              </a:r>
              <a:r>
                <a:rPr lang="en-US" altLang="zh-CN" sz="1800" dirty="0">
                  <a:solidFill>
                    <a:srgbClr val="006600"/>
                  </a:solidFill>
                  <a:latin typeface="Times New Roman" panose="02020603050405020304" pitchFamily="18" charset="0"/>
                </a:rPr>
                <a:t>0000</a:t>
              </a:r>
              <a:r>
                <a:rPr lang="en-US" altLang="zh-CN" sz="1800" b="0" dirty="0">
                  <a:solidFill>
                    <a:srgbClr val="0000FF"/>
                  </a:solidFill>
                  <a:latin typeface="Times New Roman" panose="02020603050405020304" pitchFamily="18" charset="0"/>
                </a:rPr>
                <a:t>1011</a:t>
              </a:r>
              <a:endParaRPr lang="en-US" altLang="zh-CN" sz="1800" b="0" dirty="0">
                <a:solidFill>
                  <a:srgbClr val="0000FF"/>
                </a:solidFill>
                <a:latin typeface="Times New Roman" panose="02020603050405020304" pitchFamily="18" charset="0"/>
              </a:endParaRPr>
            </a:p>
            <a:p>
              <a:pPr marL="0" lvl="0" indent="0">
                <a:spcBef>
                  <a:spcPct val="0"/>
                </a:spcBef>
                <a:buClrTx/>
                <a:buFontTx/>
                <a:buNone/>
              </a:pPr>
              <a:r>
                <a:rPr lang="zh-CN" altLang="en-US" sz="1800" b="0" dirty="0">
                  <a:solidFill>
                    <a:srgbClr val="0000FF"/>
                  </a:solidFill>
                  <a:latin typeface="Times New Roman" panose="02020603050405020304" pitchFamily="18" charset="0"/>
                </a:rPr>
                <a:t>或</a:t>
              </a:r>
              <a:r>
                <a:rPr lang="en-US" altLang="zh-CN" sz="1800" b="0" dirty="0">
                  <a:solidFill>
                    <a:srgbClr val="0000FF"/>
                  </a:solidFill>
                  <a:latin typeface="Times New Roman" panose="02020603050405020304" pitchFamily="18" charset="0"/>
                </a:rPr>
                <a:t> 10110001</a:t>
              </a:r>
              <a:endParaRPr lang="en-US" altLang="zh-CN" sz="1800" b="0" dirty="0">
                <a:solidFill>
                  <a:srgbClr val="0000FF"/>
                </a:solidFill>
                <a:latin typeface="Times New Roman" panose="02020603050405020304" pitchFamily="18" charset="0"/>
              </a:endParaRPr>
            </a:p>
            <a:p>
              <a:pPr marL="0" lvl="0" indent="0">
                <a:spcBef>
                  <a:spcPct val="0"/>
                </a:spcBef>
                <a:buClrTx/>
                <a:buFontTx/>
                <a:buNone/>
              </a:pPr>
              <a:r>
                <a:rPr lang="en-US" altLang="zh-CN" sz="1800" b="0" dirty="0">
                  <a:solidFill>
                    <a:srgbClr val="0000FF"/>
                  </a:solidFill>
                  <a:latin typeface="Times New Roman" panose="02020603050405020304" pitchFamily="18" charset="0"/>
                </a:rPr>
                <a:t>     10111011</a:t>
              </a:r>
              <a:endParaRPr lang="en-US" altLang="zh-CN" sz="1800" b="0" dirty="0">
                <a:solidFill>
                  <a:srgbClr val="0000FF"/>
                </a:solidFill>
                <a:latin typeface="Times New Roman" panose="02020603050405020304" pitchFamily="18" charset="0"/>
              </a:endParaRPr>
            </a:p>
          </p:txBody>
        </p:sp>
        <p:cxnSp>
          <p:nvCxnSpPr>
            <p:cNvPr id="243771" name="直接连接符 63"/>
            <p:cNvCxnSpPr/>
            <p:nvPr/>
          </p:nvCxnSpPr>
          <p:spPr>
            <a:xfrm flipV="1">
              <a:off x="7481750" y="1580024"/>
              <a:ext cx="1304371" cy="0"/>
            </a:xfrm>
            <a:prstGeom prst="line">
              <a:avLst/>
            </a:prstGeom>
            <a:ln w="12700" cap="flat" cmpd="sng">
              <a:solidFill>
                <a:srgbClr val="FF0000"/>
              </a:solidFill>
              <a:prstDash val="solid"/>
              <a:headEnd type="none" w="med" len="med"/>
              <a:tailEnd type="none" w="med" len="med"/>
            </a:ln>
          </p:spPr>
        </p:cxnSp>
        <p:sp>
          <p:nvSpPr>
            <p:cNvPr id="243772" name="文本框 64"/>
            <p:cNvSpPr txBox="1"/>
            <p:nvPr/>
          </p:nvSpPr>
          <p:spPr>
            <a:xfrm>
              <a:off x="7154244" y="939712"/>
              <a:ext cx="530915" cy="36933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spcBef>
                  <a:spcPct val="0"/>
                </a:spcBef>
                <a:buClrTx/>
                <a:buFontTx/>
                <a:buNone/>
              </a:pPr>
              <a:r>
                <a:rPr lang="zh-CN" altLang="en-US" sz="1800" b="0" dirty="0">
                  <a:solidFill>
                    <a:srgbClr val="FF0000"/>
                  </a:solidFill>
                  <a:latin typeface="Times New Roman" panose="02020603050405020304" pitchFamily="18" charset="0"/>
                </a:rPr>
                <a:t>右</a:t>
              </a:r>
              <a:r>
                <a:rPr lang="en-US" altLang="zh-CN" sz="1800" b="0" dirty="0">
                  <a:solidFill>
                    <a:srgbClr val="FF0000"/>
                  </a:solidFill>
                  <a:latin typeface="Times New Roman" panose="02020603050405020304" pitchFamily="18" charset="0"/>
                </a:rPr>
                <a:t>4</a:t>
              </a:r>
              <a:endParaRPr lang="zh-CN" altLang="en-US" sz="1800" b="0" dirty="0">
                <a:solidFill>
                  <a:srgbClr val="FF0000"/>
                </a:solidFill>
                <a:latin typeface="Times New Roman" panose="02020603050405020304" pitchFamily="18" charset="0"/>
              </a:endParaRPr>
            </a:p>
          </p:txBody>
        </p:sp>
      </p:grpSp>
      <p:cxnSp>
        <p:nvCxnSpPr>
          <p:cNvPr id="243741" name="曲线连接符 65"/>
          <p:cNvCxnSpPr/>
          <p:nvPr/>
        </p:nvCxnSpPr>
        <p:spPr>
          <a:xfrm rot="5400000" flipH="1" flipV="1">
            <a:off x="3173413" y="1971675"/>
            <a:ext cx="504825" cy="360363"/>
          </a:xfrm>
          <a:prstGeom prst="curvedConnector2">
            <a:avLst/>
          </a:prstGeom>
          <a:ln w="9525" cap="flat" cmpd="sng">
            <a:solidFill>
              <a:srgbClr val="000000"/>
            </a:solidFill>
            <a:prstDash val="solid"/>
            <a:headEnd type="none" w="med" len="med"/>
            <a:tailEnd type="triangle" w="med" len="med"/>
          </a:ln>
        </p:spPr>
      </p:cxnSp>
      <p:sp>
        <p:nvSpPr>
          <p:cNvPr id="67" name="文本框 66"/>
          <p:cNvSpPr txBox="1"/>
          <p:nvPr/>
        </p:nvSpPr>
        <p:spPr>
          <a:xfrm>
            <a:off x="2921000" y="1971675"/>
            <a:ext cx="300038" cy="36988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spcBef>
                <a:spcPct val="0"/>
              </a:spcBef>
              <a:buClrTx/>
              <a:buFontTx/>
              <a:buNone/>
            </a:pPr>
            <a:r>
              <a:rPr lang="en-US" altLang="zh-CN" sz="1800" b="0" dirty="0">
                <a:solidFill>
                  <a:srgbClr val="FF0000"/>
                </a:solidFill>
                <a:latin typeface="Times New Roman" panose="02020603050405020304" pitchFamily="18" charset="0"/>
              </a:rPr>
              <a:t>7</a:t>
            </a:r>
            <a:endParaRPr lang="zh-CN" altLang="en-US" sz="1800" b="0" dirty="0">
              <a:solidFill>
                <a:srgbClr val="FF0000"/>
              </a:solidFill>
              <a:latin typeface="Times New Roman" panose="02020603050405020304" pitchFamily="18" charset="0"/>
            </a:endParaRPr>
          </a:p>
        </p:txBody>
      </p:sp>
      <p:cxnSp>
        <p:nvCxnSpPr>
          <p:cNvPr id="68" name="直接箭头连接符 67"/>
          <p:cNvCxnSpPr/>
          <p:nvPr/>
        </p:nvCxnSpPr>
        <p:spPr>
          <a:xfrm>
            <a:off x="3754438" y="2833688"/>
            <a:ext cx="0" cy="439737"/>
          </a:xfrm>
          <a:prstGeom prst="straightConnector1">
            <a:avLst/>
          </a:prstGeom>
          <a:ln w="9525" cap="flat" cmpd="sng">
            <a:solidFill>
              <a:srgbClr val="000000"/>
            </a:solidFill>
            <a:prstDash val="solid"/>
            <a:headEnd type="none" w="med" len="med"/>
            <a:tailEnd type="triangle" w="med" len="med"/>
          </a:ln>
        </p:spPr>
      </p:cxnSp>
      <p:sp>
        <p:nvSpPr>
          <p:cNvPr id="69" name="文本框 68"/>
          <p:cNvSpPr txBox="1"/>
          <p:nvPr/>
        </p:nvSpPr>
        <p:spPr>
          <a:xfrm>
            <a:off x="3776663" y="2860675"/>
            <a:ext cx="300037" cy="36988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spcBef>
                <a:spcPct val="0"/>
              </a:spcBef>
              <a:buClrTx/>
              <a:buFontTx/>
              <a:buNone/>
            </a:pPr>
            <a:r>
              <a:rPr lang="en-US" altLang="zh-CN" sz="1800" b="0" dirty="0">
                <a:solidFill>
                  <a:srgbClr val="FF0000"/>
                </a:solidFill>
                <a:latin typeface="Times New Roman" panose="02020603050405020304" pitchFamily="18" charset="0"/>
              </a:rPr>
              <a:t>4</a:t>
            </a:r>
            <a:endParaRPr lang="zh-CN" altLang="en-US" sz="1800" b="0" dirty="0">
              <a:solidFill>
                <a:srgbClr val="FF0000"/>
              </a:solidFill>
              <a:latin typeface="Times New Roman" panose="02020603050405020304" pitchFamily="18" charset="0"/>
            </a:endParaRPr>
          </a:p>
        </p:txBody>
      </p:sp>
      <p:grpSp>
        <p:nvGrpSpPr>
          <p:cNvPr id="74" name="组合 73"/>
          <p:cNvGrpSpPr/>
          <p:nvPr/>
        </p:nvGrpSpPr>
        <p:grpSpPr>
          <a:xfrm>
            <a:off x="-22225" y="1938338"/>
            <a:ext cx="1654175" cy="952500"/>
            <a:chOff x="7154244" y="939712"/>
            <a:chExt cx="1653402" cy="951884"/>
          </a:xfrm>
        </p:grpSpPr>
        <p:sp>
          <p:nvSpPr>
            <p:cNvPr id="243767" name="文本框 74"/>
            <p:cNvSpPr txBox="1"/>
            <p:nvPr/>
          </p:nvSpPr>
          <p:spPr>
            <a:xfrm>
              <a:off x="7419702" y="968266"/>
              <a:ext cx="1387944" cy="92333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spcBef>
                  <a:spcPct val="0"/>
                </a:spcBef>
                <a:buClrTx/>
                <a:buFontTx/>
                <a:buNone/>
              </a:pPr>
              <a:r>
                <a:rPr lang="en-US" altLang="zh-CN" sz="1800" b="0" dirty="0">
                  <a:solidFill>
                    <a:srgbClr val="0000FF"/>
                  </a:solidFill>
                  <a:latin typeface="Times New Roman" panose="02020603050405020304" pitchFamily="18" charset="0"/>
                </a:rPr>
                <a:t>     </a:t>
              </a:r>
              <a:r>
                <a:rPr lang="en-US" altLang="zh-CN" sz="1800" dirty="0">
                  <a:solidFill>
                    <a:srgbClr val="006600"/>
                  </a:solidFill>
                  <a:latin typeface="Times New Roman" panose="02020603050405020304" pitchFamily="18" charset="0"/>
                </a:rPr>
                <a:t>0000000</a:t>
              </a:r>
              <a:r>
                <a:rPr lang="en-US" altLang="zh-CN" sz="1800" b="0" dirty="0">
                  <a:solidFill>
                    <a:srgbClr val="0000FF"/>
                  </a:solidFill>
                  <a:latin typeface="Times New Roman" panose="02020603050405020304" pitchFamily="18" charset="0"/>
                </a:rPr>
                <a:t>1</a:t>
              </a:r>
              <a:endParaRPr lang="en-US" altLang="zh-CN" sz="1800" b="0" dirty="0">
                <a:solidFill>
                  <a:srgbClr val="0000FF"/>
                </a:solidFill>
                <a:latin typeface="Times New Roman" panose="02020603050405020304" pitchFamily="18" charset="0"/>
              </a:endParaRPr>
            </a:p>
            <a:p>
              <a:pPr marL="0" lvl="0" indent="0">
                <a:spcBef>
                  <a:spcPct val="0"/>
                </a:spcBef>
                <a:buClrTx/>
                <a:buFontTx/>
                <a:buNone/>
              </a:pPr>
              <a:r>
                <a:rPr lang="zh-CN" altLang="en-US" sz="1800" b="0" dirty="0">
                  <a:solidFill>
                    <a:srgbClr val="0000FF"/>
                  </a:solidFill>
                  <a:latin typeface="Times New Roman" panose="02020603050405020304" pitchFamily="18" charset="0"/>
                </a:rPr>
                <a:t>或</a:t>
              </a:r>
              <a:r>
                <a:rPr lang="en-US" altLang="zh-CN" sz="1800" b="0" dirty="0">
                  <a:solidFill>
                    <a:srgbClr val="0000FF"/>
                  </a:solidFill>
                  <a:latin typeface="Times New Roman" panose="02020603050405020304" pitchFamily="18" charset="0"/>
                </a:rPr>
                <a:t> 10110001</a:t>
              </a:r>
              <a:endParaRPr lang="en-US" altLang="zh-CN" sz="1800" b="0" dirty="0">
                <a:solidFill>
                  <a:srgbClr val="0000FF"/>
                </a:solidFill>
                <a:latin typeface="Times New Roman" panose="02020603050405020304" pitchFamily="18" charset="0"/>
              </a:endParaRPr>
            </a:p>
            <a:p>
              <a:pPr marL="0" lvl="0" indent="0">
                <a:spcBef>
                  <a:spcPct val="0"/>
                </a:spcBef>
                <a:buClrTx/>
                <a:buFontTx/>
                <a:buNone/>
              </a:pPr>
              <a:r>
                <a:rPr lang="en-US" altLang="zh-CN" sz="1800" b="0" dirty="0">
                  <a:solidFill>
                    <a:srgbClr val="0000FF"/>
                  </a:solidFill>
                  <a:latin typeface="Times New Roman" panose="02020603050405020304" pitchFamily="18" charset="0"/>
                </a:rPr>
                <a:t>     10110001</a:t>
              </a:r>
              <a:endParaRPr lang="en-US" altLang="zh-CN" sz="1800" b="0" dirty="0">
                <a:solidFill>
                  <a:srgbClr val="0000FF"/>
                </a:solidFill>
                <a:latin typeface="Times New Roman" panose="02020603050405020304" pitchFamily="18" charset="0"/>
              </a:endParaRPr>
            </a:p>
          </p:txBody>
        </p:sp>
        <p:cxnSp>
          <p:nvCxnSpPr>
            <p:cNvPr id="243768" name="直接连接符 75"/>
            <p:cNvCxnSpPr/>
            <p:nvPr/>
          </p:nvCxnSpPr>
          <p:spPr>
            <a:xfrm flipV="1">
              <a:off x="7481750" y="1580024"/>
              <a:ext cx="1304371" cy="0"/>
            </a:xfrm>
            <a:prstGeom prst="line">
              <a:avLst/>
            </a:prstGeom>
            <a:ln w="12700" cap="flat" cmpd="sng">
              <a:solidFill>
                <a:srgbClr val="FF0000"/>
              </a:solidFill>
              <a:prstDash val="solid"/>
              <a:headEnd type="none" w="med" len="med"/>
              <a:tailEnd type="none" w="med" len="med"/>
            </a:ln>
          </p:spPr>
        </p:cxnSp>
        <p:sp>
          <p:nvSpPr>
            <p:cNvPr id="243769" name="文本框 76"/>
            <p:cNvSpPr txBox="1"/>
            <p:nvPr/>
          </p:nvSpPr>
          <p:spPr>
            <a:xfrm>
              <a:off x="7154244" y="939712"/>
              <a:ext cx="530915" cy="36933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spcBef>
                  <a:spcPct val="0"/>
                </a:spcBef>
                <a:buClrTx/>
                <a:buFontTx/>
                <a:buNone/>
              </a:pPr>
              <a:r>
                <a:rPr lang="zh-CN" altLang="en-US" sz="1800" b="0" dirty="0">
                  <a:solidFill>
                    <a:srgbClr val="FF0000"/>
                  </a:solidFill>
                  <a:latin typeface="Times New Roman" panose="02020603050405020304" pitchFamily="18" charset="0"/>
                </a:rPr>
                <a:t>右</a:t>
              </a:r>
              <a:r>
                <a:rPr lang="en-US" altLang="zh-CN" sz="1800" b="0" dirty="0">
                  <a:solidFill>
                    <a:srgbClr val="FF0000"/>
                  </a:solidFill>
                  <a:latin typeface="Times New Roman" panose="02020603050405020304" pitchFamily="18" charset="0"/>
                </a:rPr>
                <a:t>7</a:t>
              </a:r>
              <a:endParaRPr lang="zh-CN" altLang="en-US" sz="1800" b="0" dirty="0">
                <a:solidFill>
                  <a:srgbClr val="FF0000"/>
                </a:solidFill>
                <a:latin typeface="Times New Roman" panose="02020603050405020304" pitchFamily="18" charset="0"/>
              </a:endParaRPr>
            </a:p>
          </p:txBody>
        </p:sp>
      </p:grpSp>
      <p:grpSp>
        <p:nvGrpSpPr>
          <p:cNvPr id="78" name="组合 77"/>
          <p:cNvGrpSpPr/>
          <p:nvPr/>
        </p:nvGrpSpPr>
        <p:grpSpPr>
          <a:xfrm>
            <a:off x="2498725" y="4111625"/>
            <a:ext cx="1654175" cy="950913"/>
            <a:chOff x="7154244" y="939712"/>
            <a:chExt cx="1653402" cy="951884"/>
          </a:xfrm>
        </p:grpSpPr>
        <p:sp>
          <p:nvSpPr>
            <p:cNvPr id="243764" name="文本框 78"/>
            <p:cNvSpPr txBox="1"/>
            <p:nvPr/>
          </p:nvSpPr>
          <p:spPr>
            <a:xfrm>
              <a:off x="7419702" y="968266"/>
              <a:ext cx="1387944" cy="92333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spcBef>
                  <a:spcPct val="0"/>
                </a:spcBef>
                <a:buClrTx/>
                <a:buFontTx/>
                <a:buNone/>
              </a:pPr>
              <a:r>
                <a:rPr lang="en-US" altLang="zh-CN" sz="1800" b="0" dirty="0">
                  <a:solidFill>
                    <a:srgbClr val="0000FF"/>
                  </a:solidFill>
                  <a:latin typeface="Times New Roman" panose="02020603050405020304" pitchFamily="18" charset="0"/>
                </a:rPr>
                <a:t>     </a:t>
              </a:r>
              <a:r>
                <a:rPr lang="en-US" altLang="zh-CN" sz="1800" dirty="0">
                  <a:solidFill>
                    <a:srgbClr val="006600"/>
                  </a:solidFill>
                  <a:latin typeface="Times New Roman" panose="02020603050405020304" pitchFamily="18" charset="0"/>
                </a:rPr>
                <a:t>000</a:t>
              </a:r>
              <a:r>
                <a:rPr lang="en-US" altLang="zh-CN" sz="1800" b="0" dirty="0">
                  <a:solidFill>
                    <a:srgbClr val="0000FF"/>
                  </a:solidFill>
                  <a:latin typeface="Times New Roman" panose="02020603050405020304" pitchFamily="18" charset="0"/>
                </a:rPr>
                <a:t>10111</a:t>
              </a:r>
              <a:endParaRPr lang="en-US" altLang="zh-CN" sz="1800" b="0" dirty="0">
                <a:solidFill>
                  <a:srgbClr val="0000FF"/>
                </a:solidFill>
                <a:latin typeface="Times New Roman" panose="02020603050405020304" pitchFamily="18" charset="0"/>
              </a:endParaRPr>
            </a:p>
            <a:p>
              <a:pPr marL="0" lvl="0" indent="0">
                <a:spcBef>
                  <a:spcPct val="0"/>
                </a:spcBef>
                <a:buClrTx/>
                <a:buFontTx/>
                <a:buNone/>
              </a:pPr>
              <a:r>
                <a:rPr lang="zh-CN" altLang="en-US" sz="1800" b="0" dirty="0">
                  <a:solidFill>
                    <a:srgbClr val="0000FF"/>
                  </a:solidFill>
                  <a:latin typeface="Times New Roman" panose="02020603050405020304" pitchFamily="18" charset="0"/>
                </a:rPr>
                <a:t>或</a:t>
              </a:r>
              <a:r>
                <a:rPr lang="en-US" altLang="zh-CN" sz="1800" b="0" dirty="0">
                  <a:solidFill>
                    <a:srgbClr val="0000FF"/>
                  </a:solidFill>
                  <a:latin typeface="Times New Roman" panose="02020603050405020304" pitchFamily="18" charset="0"/>
                </a:rPr>
                <a:t> 10110001</a:t>
              </a:r>
              <a:endParaRPr lang="en-US" altLang="zh-CN" sz="1800" b="0" dirty="0">
                <a:solidFill>
                  <a:srgbClr val="0000FF"/>
                </a:solidFill>
                <a:latin typeface="Times New Roman" panose="02020603050405020304" pitchFamily="18" charset="0"/>
              </a:endParaRPr>
            </a:p>
            <a:p>
              <a:pPr marL="0" lvl="0" indent="0">
                <a:spcBef>
                  <a:spcPct val="0"/>
                </a:spcBef>
                <a:buClrTx/>
                <a:buFontTx/>
                <a:buNone/>
              </a:pPr>
              <a:r>
                <a:rPr lang="en-US" altLang="zh-CN" sz="1800" b="0" dirty="0">
                  <a:solidFill>
                    <a:srgbClr val="0000FF"/>
                  </a:solidFill>
                  <a:latin typeface="Times New Roman" panose="02020603050405020304" pitchFamily="18" charset="0"/>
                </a:rPr>
                <a:t>     10110111</a:t>
              </a:r>
              <a:endParaRPr lang="en-US" altLang="zh-CN" sz="1800" b="0" dirty="0">
                <a:solidFill>
                  <a:srgbClr val="0000FF"/>
                </a:solidFill>
                <a:latin typeface="Times New Roman" panose="02020603050405020304" pitchFamily="18" charset="0"/>
              </a:endParaRPr>
            </a:p>
          </p:txBody>
        </p:sp>
        <p:cxnSp>
          <p:nvCxnSpPr>
            <p:cNvPr id="243765" name="直接连接符 79"/>
            <p:cNvCxnSpPr/>
            <p:nvPr/>
          </p:nvCxnSpPr>
          <p:spPr>
            <a:xfrm flipV="1">
              <a:off x="7481750" y="1580024"/>
              <a:ext cx="1304371" cy="0"/>
            </a:xfrm>
            <a:prstGeom prst="line">
              <a:avLst/>
            </a:prstGeom>
            <a:ln w="12700" cap="flat" cmpd="sng">
              <a:solidFill>
                <a:srgbClr val="FF0000"/>
              </a:solidFill>
              <a:prstDash val="solid"/>
              <a:headEnd type="none" w="med" len="med"/>
              <a:tailEnd type="none" w="med" len="med"/>
            </a:ln>
          </p:spPr>
        </p:cxnSp>
        <p:sp>
          <p:nvSpPr>
            <p:cNvPr id="243766" name="文本框 80"/>
            <p:cNvSpPr txBox="1"/>
            <p:nvPr/>
          </p:nvSpPr>
          <p:spPr>
            <a:xfrm>
              <a:off x="7154244" y="939712"/>
              <a:ext cx="530915" cy="36933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spcBef>
                  <a:spcPct val="0"/>
                </a:spcBef>
                <a:buClrTx/>
                <a:buFontTx/>
                <a:buNone/>
              </a:pPr>
              <a:r>
                <a:rPr lang="zh-CN" altLang="en-US" sz="1800" b="0" dirty="0">
                  <a:solidFill>
                    <a:srgbClr val="FF0000"/>
                  </a:solidFill>
                  <a:latin typeface="Times New Roman" panose="02020603050405020304" pitchFamily="18" charset="0"/>
                </a:rPr>
                <a:t>右</a:t>
              </a:r>
              <a:r>
                <a:rPr lang="en-US" altLang="zh-CN" sz="1800" b="0" dirty="0">
                  <a:solidFill>
                    <a:srgbClr val="FF0000"/>
                  </a:solidFill>
                  <a:latin typeface="Times New Roman" panose="02020603050405020304" pitchFamily="18" charset="0"/>
                </a:rPr>
                <a:t>3</a:t>
              </a:r>
              <a:endParaRPr lang="zh-CN" altLang="en-US" sz="1800" b="0" dirty="0">
                <a:solidFill>
                  <a:srgbClr val="FF0000"/>
                </a:solidFill>
                <a:latin typeface="Times New Roman" panose="02020603050405020304" pitchFamily="18" charset="0"/>
              </a:endParaRPr>
            </a:p>
          </p:txBody>
        </p:sp>
      </p:grpSp>
      <p:cxnSp>
        <p:nvCxnSpPr>
          <p:cNvPr id="82" name="直接箭头连接符 81"/>
          <p:cNvCxnSpPr/>
          <p:nvPr/>
        </p:nvCxnSpPr>
        <p:spPr>
          <a:xfrm>
            <a:off x="3086100" y="2816225"/>
            <a:ext cx="0" cy="439738"/>
          </a:xfrm>
          <a:prstGeom prst="straightConnector1">
            <a:avLst/>
          </a:prstGeom>
          <a:ln w="9525" cap="flat" cmpd="sng">
            <a:solidFill>
              <a:srgbClr val="000000"/>
            </a:solidFill>
            <a:prstDash val="solid"/>
            <a:headEnd type="triangle" w="med" len="med"/>
            <a:tailEnd type="none" w="med" len="med"/>
          </a:ln>
        </p:spPr>
      </p:cxnSp>
      <p:sp>
        <p:nvSpPr>
          <p:cNvPr id="83" name="文本框 82"/>
          <p:cNvSpPr txBox="1"/>
          <p:nvPr/>
        </p:nvSpPr>
        <p:spPr>
          <a:xfrm>
            <a:off x="2770188" y="2851150"/>
            <a:ext cx="301625" cy="36988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spcBef>
                <a:spcPct val="0"/>
              </a:spcBef>
              <a:buClrTx/>
              <a:buFontTx/>
              <a:buNone/>
            </a:pPr>
            <a:r>
              <a:rPr lang="en-US" altLang="zh-CN" sz="1800" b="0" dirty="0">
                <a:solidFill>
                  <a:srgbClr val="FF0000"/>
                </a:solidFill>
                <a:latin typeface="Times New Roman" panose="02020603050405020304" pitchFamily="18" charset="0"/>
              </a:rPr>
              <a:t>3</a:t>
            </a:r>
            <a:endParaRPr lang="zh-CN" altLang="en-US" sz="1800" b="0" dirty="0">
              <a:solidFill>
                <a:srgbClr val="FF0000"/>
              </a:solidFill>
              <a:latin typeface="Times New Roman" panose="02020603050405020304" pitchFamily="18" charset="0"/>
            </a:endParaRPr>
          </a:p>
        </p:txBody>
      </p:sp>
      <p:cxnSp>
        <p:nvCxnSpPr>
          <p:cNvPr id="84" name="曲线连接符 83"/>
          <p:cNvCxnSpPr/>
          <p:nvPr/>
        </p:nvCxnSpPr>
        <p:spPr>
          <a:xfrm rot="-10800000" flipH="1">
            <a:off x="2392363" y="1720850"/>
            <a:ext cx="1114425" cy="1754188"/>
          </a:xfrm>
          <a:prstGeom prst="curvedConnector3">
            <a:avLst>
              <a:gd name="adj1" fmla="val -26954"/>
            </a:avLst>
          </a:prstGeom>
          <a:ln w="9525" cap="flat" cmpd="sng">
            <a:solidFill>
              <a:srgbClr val="000000"/>
            </a:solidFill>
            <a:prstDash val="solid"/>
            <a:headEnd type="none" w="med" len="med"/>
            <a:tailEnd type="triangle" w="med" len="med"/>
          </a:ln>
        </p:spPr>
      </p:cxnSp>
      <p:sp>
        <p:nvSpPr>
          <p:cNvPr id="85" name="文本框 84"/>
          <p:cNvSpPr txBox="1"/>
          <p:nvPr/>
        </p:nvSpPr>
        <p:spPr>
          <a:xfrm>
            <a:off x="1836738" y="2413000"/>
            <a:ext cx="300037" cy="36988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spcBef>
                <a:spcPct val="0"/>
              </a:spcBef>
              <a:buClrTx/>
              <a:buFontTx/>
              <a:buNone/>
            </a:pPr>
            <a:r>
              <a:rPr lang="en-US" altLang="zh-CN" sz="1800" b="0" dirty="0">
                <a:solidFill>
                  <a:srgbClr val="FF0000"/>
                </a:solidFill>
                <a:latin typeface="Times New Roman" panose="02020603050405020304" pitchFamily="18" charset="0"/>
              </a:rPr>
              <a:t>7</a:t>
            </a:r>
            <a:endParaRPr lang="zh-CN" altLang="en-US" sz="1800" b="0" dirty="0">
              <a:solidFill>
                <a:srgbClr val="FF0000"/>
              </a:solidFill>
              <a:latin typeface="Times New Roman" panose="02020603050405020304" pitchFamily="18" charset="0"/>
            </a:endParaRPr>
          </a:p>
        </p:txBody>
      </p:sp>
      <p:grpSp>
        <p:nvGrpSpPr>
          <p:cNvPr id="86" name="组合 85"/>
          <p:cNvGrpSpPr/>
          <p:nvPr/>
        </p:nvGrpSpPr>
        <p:grpSpPr>
          <a:xfrm>
            <a:off x="2498725" y="5199063"/>
            <a:ext cx="1654175" cy="952500"/>
            <a:chOff x="7154244" y="939712"/>
            <a:chExt cx="1653402" cy="951884"/>
          </a:xfrm>
        </p:grpSpPr>
        <p:sp>
          <p:nvSpPr>
            <p:cNvPr id="243761" name="文本框 86"/>
            <p:cNvSpPr txBox="1"/>
            <p:nvPr/>
          </p:nvSpPr>
          <p:spPr>
            <a:xfrm>
              <a:off x="7419702" y="968266"/>
              <a:ext cx="1387944" cy="92333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spcBef>
                  <a:spcPct val="0"/>
                </a:spcBef>
                <a:buClrTx/>
                <a:buFontTx/>
                <a:buNone/>
              </a:pPr>
              <a:r>
                <a:rPr lang="en-US" altLang="zh-CN" sz="1800" b="0" dirty="0">
                  <a:solidFill>
                    <a:srgbClr val="0000FF"/>
                  </a:solidFill>
                  <a:latin typeface="Times New Roman" panose="02020603050405020304" pitchFamily="18" charset="0"/>
                </a:rPr>
                <a:t>     </a:t>
              </a:r>
              <a:r>
                <a:rPr lang="en-US" altLang="zh-CN" sz="1800" dirty="0">
                  <a:solidFill>
                    <a:srgbClr val="006600"/>
                  </a:solidFill>
                  <a:latin typeface="Times New Roman" panose="02020603050405020304" pitchFamily="18" charset="0"/>
                </a:rPr>
                <a:t>0000000</a:t>
              </a:r>
              <a:r>
                <a:rPr lang="en-US" altLang="zh-CN" sz="1800" b="0" dirty="0">
                  <a:solidFill>
                    <a:srgbClr val="0000FF"/>
                  </a:solidFill>
                  <a:latin typeface="Times New Roman" panose="02020603050405020304" pitchFamily="18" charset="0"/>
                </a:rPr>
                <a:t>1</a:t>
              </a:r>
              <a:endParaRPr lang="en-US" altLang="zh-CN" sz="1800" b="0" dirty="0">
                <a:solidFill>
                  <a:srgbClr val="0000FF"/>
                </a:solidFill>
                <a:latin typeface="Times New Roman" panose="02020603050405020304" pitchFamily="18" charset="0"/>
              </a:endParaRPr>
            </a:p>
            <a:p>
              <a:pPr marL="0" lvl="0" indent="0">
                <a:spcBef>
                  <a:spcPct val="0"/>
                </a:spcBef>
                <a:buClrTx/>
                <a:buFontTx/>
                <a:buNone/>
              </a:pPr>
              <a:r>
                <a:rPr lang="zh-CN" altLang="en-US" sz="1800" b="0" dirty="0">
                  <a:solidFill>
                    <a:srgbClr val="0000FF"/>
                  </a:solidFill>
                  <a:latin typeface="Times New Roman" panose="02020603050405020304" pitchFamily="18" charset="0"/>
                </a:rPr>
                <a:t>或</a:t>
              </a:r>
              <a:r>
                <a:rPr lang="en-US" altLang="zh-CN" sz="1800" b="0" dirty="0">
                  <a:solidFill>
                    <a:srgbClr val="0000FF"/>
                  </a:solidFill>
                  <a:latin typeface="Times New Roman" panose="02020603050405020304" pitchFamily="18" charset="0"/>
                </a:rPr>
                <a:t> 10110001</a:t>
              </a:r>
              <a:endParaRPr lang="en-US" altLang="zh-CN" sz="1800" b="0" dirty="0">
                <a:solidFill>
                  <a:srgbClr val="0000FF"/>
                </a:solidFill>
                <a:latin typeface="Times New Roman" panose="02020603050405020304" pitchFamily="18" charset="0"/>
              </a:endParaRPr>
            </a:p>
            <a:p>
              <a:pPr marL="0" lvl="0" indent="0">
                <a:spcBef>
                  <a:spcPct val="0"/>
                </a:spcBef>
                <a:buClrTx/>
                <a:buFontTx/>
                <a:buNone/>
              </a:pPr>
              <a:r>
                <a:rPr lang="en-US" altLang="zh-CN" sz="1800" b="0" dirty="0">
                  <a:solidFill>
                    <a:srgbClr val="0000FF"/>
                  </a:solidFill>
                  <a:latin typeface="Times New Roman" panose="02020603050405020304" pitchFamily="18" charset="0"/>
                </a:rPr>
                <a:t>     10110001</a:t>
              </a:r>
              <a:endParaRPr lang="en-US" altLang="zh-CN" sz="1800" b="0" dirty="0">
                <a:solidFill>
                  <a:srgbClr val="0000FF"/>
                </a:solidFill>
                <a:latin typeface="Times New Roman" panose="02020603050405020304" pitchFamily="18" charset="0"/>
              </a:endParaRPr>
            </a:p>
          </p:txBody>
        </p:sp>
        <p:cxnSp>
          <p:nvCxnSpPr>
            <p:cNvPr id="243762" name="直接连接符 87"/>
            <p:cNvCxnSpPr/>
            <p:nvPr/>
          </p:nvCxnSpPr>
          <p:spPr>
            <a:xfrm flipV="1">
              <a:off x="7481750" y="1580024"/>
              <a:ext cx="1304371" cy="0"/>
            </a:xfrm>
            <a:prstGeom prst="line">
              <a:avLst/>
            </a:prstGeom>
            <a:ln w="12700" cap="flat" cmpd="sng">
              <a:solidFill>
                <a:srgbClr val="FF0000"/>
              </a:solidFill>
              <a:prstDash val="solid"/>
              <a:headEnd type="none" w="med" len="med"/>
              <a:tailEnd type="none" w="med" len="med"/>
            </a:ln>
          </p:spPr>
        </p:cxnSp>
        <p:sp>
          <p:nvSpPr>
            <p:cNvPr id="243763" name="文本框 88"/>
            <p:cNvSpPr txBox="1"/>
            <p:nvPr/>
          </p:nvSpPr>
          <p:spPr>
            <a:xfrm>
              <a:off x="7154244" y="939712"/>
              <a:ext cx="530915" cy="36933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spcBef>
                  <a:spcPct val="0"/>
                </a:spcBef>
                <a:buClrTx/>
                <a:buFontTx/>
                <a:buNone/>
              </a:pPr>
              <a:r>
                <a:rPr lang="zh-CN" altLang="en-US" sz="1800" b="0" dirty="0">
                  <a:solidFill>
                    <a:srgbClr val="FF0000"/>
                  </a:solidFill>
                  <a:latin typeface="Times New Roman" panose="02020603050405020304" pitchFamily="18" charset="0"/>
                </a:rPr>
                <a:t>右</a:t>
              </a:r>
              <a:r>
                <a:rPr lang="en-US" altLang="zh-CN" sz="1800" b="0" dirty="0">
                  <a:solidFill>
                    <a:srgbClr val="FF0000"/>
                  </a:solidFill>
                  <a:latin typeface="Times New Roman" panose="02020603050405020304" pitchFamily="18" charset="0"/>
                </a:rPr>
                <a:t>7</a:t>
              </a:r>
              <a:endParaRPr lang="zh-CN" altLang="en-US" sz="1800" b="0" dirty="0">
                <a:solidFill>
                  <a:srgbClr val="FF0000"/>
                </a:solidFill>
                <a:latin typeface="Times New Roman" panose="02020603050405020304" pitchFamily="18" charset="0"/>
              </a:endParaRPr>
            </a:p>
          </p:txBody>
        </p:sp>
      </p:grpSp>
      <p:grpSp>
        <p:nvGrpSpPr>
          <p:cNvPr id="90" name="组合 89"/>
          <p:cNvGrpSpPr/>
          <p:nvPr/>
        </p:nvGrpSpPr>
        <p:grpSpPr>
          <a:xfrm>
            <a:off x="4846638" y="4125913"/>
            <a:ext cx="1654175" cy="950912"/>
            <a:chOff x="7154244" y="939712"/>
            <a:chExt cx="1653402" cy="951884"/>
          </a:xfrm>
        </p:grpSpPr>
        <p:sp>
          <p:nvSpPr>
            <p:cNvPr id="243758" name="文本框 90"/>
            <p:cNvSpPr txBox="1"/>
            <p:nvPr/>
          </p:nvSpPr>
          <p:spPr>
            <a:xfrm>
              <a:off x="7419702" y="968266"/>
              <a:ext cx="1387944" cy="92333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spcBef>
                  <a:spcPct val="0"/>
                </a:spcBef>
                <a:buClrTx/>
                <a:buFontTx/>
                <a:buNone/>
              </a:pPr>
              <a:r>
                <a:rPr lang="en-US" altLang="zh-CN" sz="1800" b="0" dirty="0">
                  <a:solidFill>
                    <a:srgbClr val="0000FF"/>
                  </a:solidFill>
                  <a:latin typeface="Times New Roman" panose="02020603050405020304" pitchFamily="18" charset="0"/>
                </a:rPr>
                <a:t>     </a:t>
              </a:r>
              <a:r>
                <a:rPr lang="en-US" altLang="zh-CN" sz="1800" dirty="0">
                  <a:solidFill>
                    <a:srgbClr val="006600"/>
                  </a:solidFill>
                  <a:latin typeface="Times New Roman" panose="02020603050405020304" pitchFamily="18" charset="0"/>
                </a:rPr>
                <a:t>0000000</a:t>
              </a:r>
              <a:r>
                <a:rPr lang="en-US" altLang="zh-CN" sz="1800" b="0" dirty="0">
                  <a:solidFill>
                    <a:srgbClr val="0000FF"/>
                  </a:solidFill>
                  <a:latin typeface="Times New Roman" panose="02020603050405020304" pitchFamily="18" charset="0"/>
                </a:rPr>
                <a:t>1</a:t>
              </a:r>
              <a:endParaRPr lang="en-US" altLang="zh-CN" sz="1800" b="0" dirty="0">
                <a:solidFill>
                  <a:srgbClr val="0000FF"/>
                </a:solidFill>
                <a:latin typeface="Times New Roman" panose="02020603050405020304" pitchFamily="18" charset="0"/>
              </a:endParaRPr>
            </a:p>
            <a:p>
              <a:pPr marL="0" lvl="0" indent="0">
                <a:spcBef>
                  <a:spcPct val="0"/>
                </a:spcBef>
                <a:buClrTx/>
                <a:buFontTx/>
                <a:buNone/>
              </a:pPr>
              <a:r>
                <a:rPr lang="zh-CN" altLang="en-US" sz="1800" b="0" dirty="0">
                  <a:solidFill>
                    <a:srgbClr val="0000FF"/>
                  </a:solidFill>
                  <a:latin typeface="Times New Roman" panose="02020603050405020304" pitchFamily="18" charset="0"/>
                </a:rPr>
                <a:t>或</a:t>
              </a:r>
              <a:r>
                <a:rPr lang="en-US" altLang="zh-CN" sz="1800" b="0" dirty="0">
                  <a:solidFill>
                    <a:srgbClr val="0000FF"/>
                  </a:solidFill>
                  <a:latin typeface="Times New Roman" panose="02020603050405020304" pitchFamily="18" charset="0"/>
                </a:rPr>
                <a:t> 10110001</a:t>
              </a:r>
              <a:endParaRPr lang="en-US" altLang="zh-CN" sz="1800" b="0" dirty="0">
                <a:solidFill>
                  <a:srgbClr val="0000FF"/>
                </a:solidFill>
                <a:latin typeface="Times New Roman" panose="02020603050405020304" pitchFamily="18" charset="0"/>
              </a:endParaRPr>
            </a:p>
            <a:p>
              <a:pPr marL="0" lvl="0" indent="0">
                <a:spcBef>
                  <a:spcPct val="0"/>
                </a:spcBef>
                <a:buClrTx/>
                <a:buFontTx/>
                <a:buNone/>
              </a:pPr>
              <a:r>
                <a:rPr lang="en-US" altLang="zh-CN" sz="1800" b="0" dirty="0">
                  <a:solidFill>
                    <a:srgbClr val="0000FF"/>
                  </a:solidFill>
                  <a:latin typeface="Times New Roman" panose="02020603050405020304" pitchFamily="18" charset="0"/>
                </a:rPr>
                <a:t>     10110001</a:t>
              </a:r>
              <a:endParaRPr lang="en-US" altLang="zh-CN" sz="1800" b="0" dirty="0">
                <a:solidFill>
                  <a:srgbClr val="0000FF"/>
                </a:solidFill>
                <a:latin typeface="Times New Roman" panose="02020603050405020304" pitchFamily="18" charset="0"/>
              </a:endParaRPr>
            </a:p>
          </p:txBody>
        </p:sp>
        <p:cxnSp>
          <p:nvCxnSpPr>
            <p:cNvPr id="243759" name="直接连接符 91"/>
            <p:cNvCxnSpPr/>
            <p:nvPr/>
          </p:nvCxnSpPr>
          <p:spPr>
            <a:xfrm flipV="1">
              <a:off x="7481750" y="1580024"/>
              <a:ext cx="1304371" cy="0"/>
            </a:xfrm>
            <a:prstGeom prst="line">
              <a:avLst/>
            </a:prstGeom>
            <a:ln w="12700" cap="flat" cmpd="sng">
              <a:solidFill>
                <a:srgbClr val="FF0000"/>
              </a:solidFill>
              <a:prstDash val="solid"/>
              <a:headEnd type="none" w="med" len="med"/>
              <a:tailEnd type="none" w="med" len="med"/>
            </a:ln>
          </p:spPr>
        </p:cxnSp>
        <p:sp>
          <p:nvSpPr>
            <p:cNvPr id="243760" name="文本框 92"/>
            <p:cNvSpPr txBox="1"/>
            <p:nvPr/>
          </p:nvSpPr>
          <p:spPr>
            <a:xfrm>
              <a:off x="7154244" y="939712"/>
              <a:ext cx="530915" cy="36933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spcBef>
                  <a:spcPct val="0"/>
                </a:spcBef>
                <a:buClrTx/>
                <a:buFontTx/>
                <a:buNone/>
              </a:pPr>
              <a:r>
                <a:rPr lang="zh-CN" altLang="en-US" sz="1800" b="0" dirty="0">
                  <a:solidFill>
                    <a:srgbClr val="FF0000"/>
                  </a:solidFill>
                  <a:latin typeface="Times New Roman" panose="02020603050405020304" pitchFamily="18" charset="0"/>
                </a:rPr>
                <a:t>右</a:t>
              </a:r>
              <a:r>
                <a:rPr lang="en-US" altLang="zh-CN" sz="1800" b="0" dirty="0">
                  <a:solidFill>
                    <a:srgbClr val="FF0000"/>
                  </a:solidFill>
                  <a:latin typeface="Times New Roman" panose="02020603050405020304" pitchFamily="18" charset="0"/>
                </a:rPr>
                <a:t>7</a:t>
              </a:r>
              <a:endParaRPr lang="zh-CN" altLang="en-US" sz="1800" b="0" dirty="0">
                <a:solidFill>
                  <a:srgbClr val="FF0000"/>
                </a:solidFill>
                <a:latin typeface="Times New Roman" panose="02020603050405020304" pitchFamily="18" charset="0"/>
              </a:endParaRPr>
            </a:p>
          </p:txBody>
        </p:sp>
      </p:grpSp>
      <p:cxnSp>
        <p:nvCxnSpPr>
          <p:cNvPr id="94" name="曲线连接符 93"/>
          <p:cNvCxnSpPr/>
          <p:nvPr/>
        </p:nvCxnSpPr>
        <p:spPr>
          <a:xfrm flipH="1" flipV="1">
            <a:off x="5373688" y="1720850"/>
            <a:ext cx="1244600" cy="1771650"/>
          </a:xfrm>
          <a:prstGeom prst="curvedConnector3">
            <a:avLst>
              <a:gd name="adj1" fmla="val -18356"/>
            </a:avLst>
          </a:prstGeom>
          <a:ln w="9525" cap="flat" cmpd="sng">
            <a:solidFill>
              <a:srgbClr val="000000"/>
            </a:solidFill>
            <a:prstDash val="solid"/>
            <a:headEnd type="none" w="med" len="med"/>
            <a:tailEnd type="triangle" w="med" len="med"/>
          </a:ln>
        </p:spPr>
      </p:cxnSp>
      <p:sp>
        <p:nvSpPr>
          <p:cNvPr id="95" name="文本框 94"/>
          <p:cNvSpPr txBox="1"/>
          <p:nvPr/>
        </p:nvSpPr>
        <p:spPr>
          <a:xfrm>
            <a:off x="6829425" y="2338388"/>
            <a:ext cx="300038" cy="3683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spcBef>
                <a:spcPct val="0"/>
              </a:spcBef>
              <a:buClrTx/>
              <a:buFontTx/>
              <a:buNone/>
            </a:pPr>
            <a:r>
              <a:rPr lang="en-US" altLang="zh-CN" sz="1800" b="0" dirty="0">
                <a:solidFill>
                  <a:srgbClr val="FF0000"/>
                </a:solidFill>
                <a:latin typeface="Times New Roman" panose="02020603050405020304" pitchFamily="18" charset="0"/>
              </a:rPr>
              <a:t>7</a:t>
            </a:r>
            <a:endParaRPr lang="zh-CN" altLang="en-US" sz="1800" b="0" dirty="0">
              <a:solidFill>
                <a:srgbClr val="FF0000"/>
              </a:solidFill>
              <a:latin typeface="Times New Roman" panose="02020603050405020304" pitchFamily="18" charset="0"/>
            </a:endParaRPr>
          </a:p>
        </p:txBody>
      </p:sp>
      <p:sp>
        <p:nvSpPr>
          <p:cNvPr id="96" name="文本框 95"/>
          <p:cNvSpPr txBox="1"/>
          <p:nvPr/>
        </p:nvSpPr>
        <p:spPr>
          <a:xfrm>
            <a:off x="4641850" y="5330825"/>
            <a:ext cx="4267200" cy="10160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spcBef>
                <a:spcPct val="0"/>
              </a:spcBef>
              <a:buClrTx/>
              <a:buFontTx/>
              <a:buNone/>
            </a:pPr>
            <a:r>
              <a:rPr lang="zh-CN" altLang="en-US" sz="2000" b="0" dirty="0">
                <a:solidFill>
                  <a:srgbClr val="FF0000"/>
                </a:solidFill>
                <a:latin typeface="Times New Roman" panose="02020603050405020304" pitchFamily="18" charset="0"/>
              </a:rPr>
              <a:t>按照该状态转移图，在图中找出所有的闭合回路进行流水线的调度都不会发生功能段使用上的冲突现象。</a:t>
            </a:r>
            <a:endParaRPr lang="zh-CN" altLang="en-US" sz="2000" b="0" dirty="0">
              <a:solidFill>
                <a:srgbClr val="FF0000"/>
              </a:solidFill>
              <a:latin typeface="Times New Roman" panose="02020603050405020304" pitchFamily="18" charset="0"/>
            </a:endParaRPr>
          </a:p>
        </p:txBody>
      </p:sp>
      <p:cxnSp>
        <p:nvCxnSpPr>
          <p:cNvPr id="243756" name="直接箭头连接符 12"/>
          <p:cNvCxnSpPr/>
          <p:nvPr/>
        </p:nvCxnSpPr>
        <p:spPr>
          <a:xfrm>
            <a:off x="4589463" y="882650"/>
            <a:ext cx="0" cy="628650"/>
          </a:xfrm>
          <a:prstGeom prst="straightConnector1">
            <a:avLst/>
          </a:prstGeom>
          <a:ln w="9525" cap="flat" cmpd="sng">
            <a:solidFill>
              <a:srgbClr val="000000"/>
            </a:solidFill>
            <a:prstDash val="solid"/>
            <a:headEnd type="none" w="med" len="med"/>
            <a:tailEnd type="triangle" w="med" len="med"/>
          </a:ln>
        </p:spPr>
      </p:cxnSp>
      <p:sp>
        <p:nvSpPr>
          <p:cNvPr id="243757" name="文本框 17"/>
          <p:cNvSpPr txBox="1"/>
          <p:nvPr/>
        </p:nvSpPr>
        <p:spPr>
          <a:xfrm>
            <a:off x="4560888" y="866775"/>
            <a:ext cx="1108075" cy="36988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spcBef>
                <a:spcPct val="0"/>
              </a:spcBef>
              <a:buClrTx/>
              <a:buFontTx/>
              <a:buNone/>
            </a:pPr>
            <a:r>
              <a:rPr lang="zh-CN" altLang="en-US" sz="1800" b="0" dirty="0">
                <a:latin typeface="Times New Roman" panose="02020603050405020304" pitchFamily="18" charset="0"/>
              </a:rPr>
              <a:t>初始状态</a:t>
            </a:r>
            <a:endParaRPr lang="zh-CN" altLang="en-US" sz="1800" b="0" dirty="0">
              <a:latin typeface="Times New Roman" panose="02020603050405020304"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cBhvr additive="base">
                                        <p:cTn id="7" dur="500" fill="hold"/>
                                        <p:tgtEl>
                                          <p:spTgt spid="44"/>
                                        </p:tgtEl>
                                        <p:attrNameLst>
                                          <p:attrName>ppt_x</p:attrName>
                                        </p:attrNameLst>
                                      </p:cBhvr>
                                      <p:tavLst>
                                        <p:tav tm="0">
                                          <p:val>
                                            <p:strVal val="#ppt_x"/>
                                          </p:val>
                                        </p:tav>
                                        <p:tav tm="100000">
                                          <p:val>
                                            <p:strVal val="#ppt_x"/>
                                          </p:val>
                                        </p:tav>
                                      </p:tavLst>
                                    </p:anim>
                                    <p:anim calcmode="lin" valueType="num">
                                      <p:cBhvr additive="base">
                                        <p:cTn id="8" dur="500" fill="hold"/>
                                        <p:tgtEl>
                                          <p:spTgt spid="4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8"/>
                                        </p:tgtEl>
                                        <p:attrNameLst>
                                          <p:attrName>style.visibility</p:attrName>
                                        </p:attrNameLst>
                                      </p:cBhvr>
                                      <p:to>
                                        <p:strVal val="visible"/>
                                      </p:to>
                                    </p:set>
                                    <p:anim calcmode="lin" valueType="num">
                                      <p:cBhvr additive="base">
                                        <p:cTn id="13" dur="500" fill="hold"/>
                                        <p:tgtEl>
                                          <p:spTgt spid="38"/>
                                        </p:tgtEl>
                                        <p:attrNameLst>
                                          <p:attrName>ppt_x</p:attrName>
                                        </p:attrNameLst>
                                      </p:cBhvr>
                                      <p:tavLst>
                                        <p:tav tm="0">
                                          <p:val>
                                            <p:strVal val="#ppt_x"/>
                                          </p:val>
                                        </p:tav>
                                        <p:tav tm="100000">
                                          <p:val>
                                            <p:strVal val="#ppt_x"/>
                                          </p:val>
                                        </p:tav>
                                      </p:tavLst>
                                    </p:anim>
                                    <p:anim calcmode="lin" valueType="num">
                                      <p:cBhvr additive="base">
                                        <p:cTn id="14" dur="500" fill="hold"/>
                                        <p:tgtEl>
                                          <p:spTgt spid="38"/>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39"/>
                                        </p:tgtEl>
                                        <p:attrNameLst>
                                          <p:attrName>style.visibility</p:attrName>
                                        </p:attrNameLst>
                                      </p:cBhvr>
                                      <p:to>
                                        <p:strVal val="visible"/>
                                      </p:to>
                                    </p:set>
                                    <p:anim calcmode="lin" valueType="num">
                                      <p:cBhvr additive="base">
                                        <p:cTn id="17" dur="500" fill="hold"/>
                                        <p:tgtEl>
                                          <p:spTgt spid="39"/>
                                        </p:tgtEl>
                                        <p:attrNameLst>
                                          <p:attrName>ppt_x</p:attrName>
                                        </p:attrNameLst>
                                      </p:cBhvr>
                                      <p:tavLst>
                                        <p:tav tm="0">
                                          <p:val>
                                            <p:strVal val="#ppt_x"/>
                                          </p:val>
                                        </p:tav>
                                        <p:tav tm="100000">
                                          <p:val>
                                            <p:strVal val="#ppt_x"/>
                                          </p:val>
                                        </p:tav>
                                      </p:tavLst>
                                    </p:anim>
                                    <p:anim calcmode="lin" valueType="num">
                                      <p:cBhvr additive="base">
                                        <p:cTn id="18" dur="500" fill="hold"/>
                                        <p:tgtEl>
                                          <p:spTgt spid="39"/>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37"/>
                                        </p:tgtEl>
                                        <p:attrNameLst>
                                          <p:attrName>style.visibility</p:attrName>
                                        </p:attrNameLst>
                                      </p:cBhvr>
                                      <p:to>
                                        <p:strVal val="visible"/>
                                      </p:to>
                                    </p:set>
                                    <p:anim calcmode="lin" valueType="num">
                                      <p:cBhvr additive="base">
                                        <p:cTn id="21" dur="500" fill="hold"/>
                                        <p:tgtEl>
                                          <p:spTgt spid="37"/>
                                        </p:tgtEl>
                                        <p:attrNameLst>
                                          <p:attrName>ppt_x</p:attrName>
                                        </p:attrNameLst>
                                      </p:cBhvr>
                                      <p:tavLst>
                                        <p:tav tm="0">
                                          <p:val>
                                            <p:strVal val="#ppt_x"/>
                                          </p:val>
                                        </p:tav>
                                        <p:tav tm="100000">
                                          <p:val>
                                            <p:strVal val="#ppt_x"/>
                                          </p:val>
                                        </p:tav>
                                      </p:tavLst>
                                    </p:anim>
                                    <p:anim calcmode="lin" valueType="num">
                                      <p:cBhvr additive="base">
                                        <p:cTn id="22"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55"/>
                                        </p:tgtEl>
                                        <p:attrNameLst>
                                          <p:attrName>style.visibility</p:attrName>
                                        </p:attrNameLst>
                                      </p:cBhvr>
                                      <p:to>
                                        <p:strVal val="visible"/>
                                      </p:to>
                                    </p:set>
                                    <p:anim calcmode="lin" valueType="num">
                                      <p:cBhvr additive="base">
                                        <p:cTn id="27" dur="500" fill="hold"/>
                                        <p:tgtEl>
                                          <p:spTgt spid="55"/>
                                        </p:tgtEl>
                                        <p:attrNameLst>
                                          <p:attrName>ppt_x</p:attrName>
                                        </p:attrNameLst>
                                      </p:cBhvr>
                                      <p:tavLst>
                                        <p:tav tm="0">
                                          <p:val>
                                            <p:strVal val="#ppt_x"/>
                                          </p:val>
                                        </p:tav>
                                        <p:tav tm="100000">
                                          <p:val>
                                            <p:strVal val="#ppt_x"/>
                                          </p:val>
                                        </p:tav>
                                      </p:tavLst>
                                    </p:anim>
                                    <p:anim calcmode="lin" valueType="num">
                                      <p:cBhvr additive="base">
                                        <p:cTn id="28" dur="500" fill="hold"/>
                                        <p:tgtEl>
                                          <p:spTgt spid="55"/>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43"/>
                                        </p:tgtEl>
                                        <p:attrNameLst>
                                          <p:attrName>style.visibility</p:attrName>
                                        </p:attrNameLst>
                                      </p:cBhvr>
                                      <p:to>
                                        <p:strVal val="visible"/>
                                      </p:to>
                                    </p:set>
                                    <p:anim calcmode="lin" valueType="num">
                                      <p:cBhvr additive="base">
                                        <p:cTn id="33" dur="500" fill="hold"/>
                                        <p:tgtEl>
                                          <p:spTgt spid="43"/>
                                        </p:tgtEl>
                                        <p:attrNameLst>
                                          <p:attrName>ppt_x</p:attrName>
                                        </p:attrNameLst>
                                      </p:cBhvr>
                                      <p:tavLst>
                                        <p:tav tm="0">
                                          <p:val>
                                            <p:strVal val="#ppt_x"/>
                                          </p:val>
                                        </p:tav>
                                        <p:tav tm="100000">
                                          <p:val>
                                            <p:strVal val="#ppt_x"/>
                                          </p:val>
                                        </p:tav>
                                      </p:tavLst>
                                    </p:anim>
                                    <p:anim calcmode="lin" valueType="num">
                                      <p:cBhvr additive="base">
                                        <p:cTn id="34" dur="500" fill="hold"/>
                                        <p:tgtEl>
                                          <p:spTgt spid="43"/>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243737"/>
                                        </p:tgtEl>
                                        <p:attrNameLst>
                                          <p:attrName>style.visibility</p:attrName>
                                        </p:attrNameLst>
                                      </p:cBhvr>
                                      <p:to>
                                        <p:strVal val="visible"/>
                                      </p:to>
                                    </p:set>
                                    <p:anim calcmode="lin" valueType="num">
                                      <p:cBhvr additive="base">
                                        <p:cTn id="37" dur="500" fill="hold"/>
                                        <p:tgtEl>
                                          <p:spTgt spid="243737"/>
                                        </p:tgtEl>
                                        <p:attrNameLst>
                                          <p:attrName>ppt_x</p:attrName>
                                        </p:attrNameLst>
                                      </p:cBhvr>
                                      <p:tavLst>
                                        <p:tav tm="0">
                                          <p:val>
                                            <p:strVal val="#ppt_x"/>
                                          </p:val>
                                        </p:tav>
                                        <p:tav tm="100000">
                                          <p:val>
                                            <p:strVal val="#ppt_x"/>
                                          </p:val>
                                        </p:tav>
                                      </p:tavLst>
                                    </p:anim>
                                    <p:anim calcmode="lin" valueType="num">
                                      <p:cBhvr additive="base">
                                        <p:cTn id="38" dur="500" fill="hold"/>
                                        <p:tgtEl>
                                          <p:spTgt spid="243737"/>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61"/>
                                        </p:tgtEl>
                                        <p:attrNameLst>
                                          <p:attrName>style.visibility</p:attrName>
                                        </p:attrNameLst>
                                      </p:cBhvr>
                                      <p:to>
                                        <p:strVal val="visible"/>
                                      </p:to>
                                    </p:set>
                                    <p:anim calcmode="lin" valueType="num">
                                      <p:cBhvr additive="base">
                                        <p:cTn id="43" dur="500" fill="hold"/>
                                        <p:tgtEl>
                                          <p:spTgt spid="61"/>
                                        </p:tgtEl>
                                        <p:attrNameLst>
                                          <p:attrName>ppt_x</p:attrName>
                                        </p:attrNameLst>
                                      </p:cBhvr>
                                      <p:tavLst>
                                        <p:tav tm="0">
                                          <p:val>
                                            <p:strVal val="#ppt_x"/>
                                          </p:val>
                                        </p:tav>
                                        <p:tav tm="100000">
                                          <p:val>
                                            <p:strVal val="#ppt_x"/>
                                          </p:val>
                                        </p:tav>
                                      </p:tavLst>
                                    </p:anim>
                                    <p:anim calcmode="lin" valueType="num">
                                      <p:cBhvr additive="base">
                                        <p:cTn id="44" dur="500" fill="hold"/>
                                        <p:tgtEl>
                                          <p:spTgt spid="61"/>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68"/>
                                        </p:tgtEl>
                                        <p:attrNameLst>
                                          <p:attrName>style.visibility</p:attrName>
                                        </p:attrNameLst>
                                      </p:cBhvr>
                                      <p:to>
                                        <p:strVal val="visible"/>
                                      </p:to>
                                    </p:set>
                                    <p:anim calcmode="lin" valueType="num">
                                      <p:cBhvr additive="base">
                                        <p:cTn id="49" dur="500" fill="hold"/>
                                        <p:tgtEl>
                                          <p:spTgt spid="68"/>
                                        </p:tgtEl>
                                        <p:attrNameLst>
                                          <p:attrName>ppt_x</p:attrName>
                                        </p:attrNameLst>
                                      </p:cBhvr>
                                      <p:tavLst>
                                        <p:tav tm="0">
                                          <p:val>
                                            <p:strVal val="#ppt_x"/>
                                          </p:val>
                                        </p:tav>
                                        <p:tav tm="100000">
                                          <p:val>
                                            <p:strVal val="#ppt_x"/>
                                          </p:val>
                                        </p:tav>
                                      </p:tavLst>
                                    </p:anim>
                                    <p:anim calcmode="lin" valueType="num">
                                      <p:cBhvr additive="base">
                                        <p:cTn id="50" dur="500" fill="hold"/>
                                        <p:tgtEl>
                                          <p:spTgt spid="68"/>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69"/>
                                        </p:tgtEl>
                                        <p:attrNameLst>
                                          <p:attrName>style.visibility</p:attrName>
                                        </p:attrNameLst>
                                      </p:cBhvr>
                                      <p:to>
                                        <p:strVal val="visible"/>
                                      </p:to>
                                    </p:set>
                                    <p:anim calcmode="lin" valueType="num">
                                      <p:cBhvr additive="base">
                                        <p:cTn id="53" dur="500" fill="hold"/>
                                        <p:tgtEl>
                                          <p:spTgt spid="69"/>
                                        </p:tgtEl>
                                        <p:attrNameLst>
                                          <p:attrName>ppt_x</p:attrName>
                                        </p:attrNameLst>
                                      </p:cBhvr>
                                      <p:tavLst>
                                        <p:tav tm="0">
                                          <p:val>
                                            <p:strVal val="#ppt_x"/>
                                          </p:val>
                                        </p:tav>
                                        <p:tav tm="100000">
                                          <p:val>
                                            <p:strVal val="#ppt_x"/>
                                          </p:val>
                                        </p:tav>
                                      </p:tavLst>
                                    </p:anim>
                                    <p:anim calcmode="lin" valueType="num">
                                      <p:cBhvr additive="base">
                                        <p:cTn id="54" dur="500" fill="hold"/>
                                        <p:tgtEl>
                                          <p:spTgt spid="69"/>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nodeType="clickEffect">
                                  <p:stCondLst>
                                    <p:cond delay="0"/>
                                  </p:stCondLst>
                                  <p:childTnLst>
                                    <p:set>
                                      <p:cBhvr>
                                        <p:cTn id="58" dur="1" fill="hold">
                                          <p:stCondLst>
                                            <p:cond delay="0"/>
                                          </p:stCondLst>
                                        </p:cTn>
                                        <p:tgtEl>
                                          <p:spTgt spid="74"/>
                                        </p:tgtEl>
                                        <p:attrNameLst>
                                          <p:attrName>style.visibility</p:attrName>
                                        </p:attrNameLst>
                                      </p:cBhvr>
                                      <p:to>
                                        <p:strVal val="visible"/>
                                      </p:to>
                                    </p:set>
                                    <p:anim calcmode="lin" valueType="num">
                                      <p:cBhvr additive="base">
                                        <p:cTn id="59" dur="500" fill="hold"/>
                                        <p:tgtEl>
                                          <p:spTgt spid="74"/>
                                        </p:tgtEl>
                                        <p:attrNameLst>
                                          <p:attrName>ppt_x</p:attrName>
                                        </p:attrNameLst>
                                      </p:cBhvr>
                                      <p:tavLst>
                                        <p:tav tm="0">
                                          <p:val>
                                            <p:strVal val="#ppt_x"/>
                                          </p:val>
                                        </p:tav>
                                        <p:tav tm="100000">
                                          <p:val>
                                            <p:strVal val="#ppt_x"/>
                                          </p:val>
                                        </p:tav>
                                      </p:tavLst>
                                    </p:anim>
                                    <p:anim calcmode="lin" valueType="num">
                                      <p:cBhvr additive="base">
                                        <p:cTn id="60" dur="500" fill="hold"/>
                                        <p:tgtEl>
                                          <p:spTgt spid="74"/>
                                        </p:tgtEl>
                                        <p:attrNameLst>
                                          <p:attrName>ppt_y</p:attrName>
                                        </p:attrNameLst>
                                      </p:cBhvr>
                                      <p:tavLst>
                                        <p:tav tm="0">
                                          <p:val>
                                            <p:strVal val="1+#ppt_h/2"/>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2" presetClass="entr" presetSubtype="4" fill="hold" nodeType="clickEffect">
                                  <p:stCondLst>
                                    <p:cond delay="0"/>
                                  </p:stCondLst>
                                  <p:childTnLst>
                                    <p:set>
                                      <p:cBhvr>
                                        <p:cTn id="64" dur="1" fill="hold">
                                          <p:stCondLst>
                                            <p:cond delay="0"/>
                                          </p:stCondLst>
                                        </p:cTn>
                                        <p:tgtEl>
                                          <p:spTgt spid="243741"/>
                                        </p:tgtEl>
                                        <p:attrNameLst>
                                          <p:attrName>style.visibility</p:attrName>
                                        </p:attrNameLst>
                                      </p:cBhvr>
                                      <p:to>
                                        <p:strVal val="visible"/>
                                      </p:to>
                                    </p:set>
                                    <p:anim calcmode="lin" valueType="num">
                                      <p:cBhvr additive="base">
                                        <p:cTn id="65" dur="500" fill="hold"/>
                                        <p:tgtEl>
                                          <p:spTgt spid="243741"/>
                                        </p:tgtEl>
                                        <p:attrNameLst>
                                          <p:attrName>ppt_x</p:attrName>
                                        </p:attrNameLst>
                                      </p:cBhvr>
                                      <p:tavLst>
                                        <p:tav tm="0">
                                          <p:val>
                                            <p:strVal val="#ppt_x"/>
                                          </p:val>
                                        </p:tav>
                                        <p:tav tm="100000">
                                          <p:val>
                                            <p:strVal val="#ppt_x"/>
                                          </p:val>
                                        </p:tav>
                                      </p:tavLst>
                                    </p:anim>
                                    <p:anim calcmode="lin" valueType="num">
                                      <p:cBhvr additive="base">
                                        <p:cTn id="66" dur="500" fill="hold"/>
                                        <p:tgtEl>
                                          <p:spTgt spid="243741"/>
                                        </p:tgtEl>
                                        <p:attrNameLst>
                                          <p:attrName>ppt_y</p:attrName>
                                        </p:attrNameLst>
                                      </p:cBhvr>
                                      <p:tavLst>
                                        <p:tav tm="0">
                                          <p:val>
                                            <p:strVal val="1+#ppt_h/2"/>
                                          </p:val>
                                        </p:tav>
                                        <p:tav tm="100000">
                                          <p:val>
                                            <p:strVal val="#ppt_y"/>
                                          </p:val>
                                        </p:tav>
                                      </p:tavLst>
                                    </p:anim>
                                  </p:childTnLst>
                                </p:cTn>
                              </p:par>
                              <p:par>
                                <p:cTn id="67" presetID="2" presetClass="entr" presetSubtype="4" fill="hold" grpId="0" nodeType="withEffect">
                                  <p:stCondLst>
                                    <p:cond delay="0"/>
                                  </p:stCondLst>
                                  <p:childTnLst>
                                    <p:set>
                                      <p:cBhvr>
                                        <p:cTn id="68" dur="1" fill="hold">
                                          <p:stCondLst>
                                            <p:cond delay="0"/>
                                          </p:stCondLst>
                                        </p:cTn>
                                        <p:tgtEl>
                                          <p:spTgt spid="67"/>
                                        </p:tgtEl>
                                        <p:attrNameLst>
                                          <p:attrName>style.visibility</p:attrName>
                                        </p:attrNameLst>
                                      </p:cBhvr>
                                      <p:to>
                                        <p:strVal val="visible"/>
                                      </p:to>
                                    </p:set>
                                    <p:anim calcmode="lin" valueType="num">
                                      <p:cBhvr additive="base">
                                        <p:cTn id="69" dur="500" fill="hold"/>
                                        <p:tgtEl>
                                          <p:spTgt spid="67"/>
                                        </p:tgtEl>
                                        <p:attrNameLst>
                                          <p:attrName>ppt_x</p:attrName>
                                        </p:attrNameLst>
                                      </p:cBhvr>
                                      <p:tavLst>
                                        <p:tav tm="0">
                                          <p:val>
                                            <p:strVal val="#ppt_x"/>
                                          </p:val>
                                        </p:tav>
                                        <p:tav tm="100000">
                                          <p:val>
                                            <p:strVal val="#ppt_x"/>
                                          </p:val>
                                        </p:tav>
                                      </p:tavLst>
                                    </p:anim>
                                    <p:anim calcmode="lin" valueType="num">
                                      <p:cBhvr additive="base">
                                        <p:cTn id="70" dur="500" fill="hold"/>
                                        <p:tgtEl>
                                          <p:spTgt spid="67"/>
                                        </p:tgtEl>
                                        <p:attrNameLst>
                                          <p:attrName>ppt_y</p:attrName>
                                        </p:attrNameLst>
                                      </p:cBhvr>
                                      <p:tavLst>
                                        <p:tav tm="0">
                                          <p:val>
                                            <p:strVal val="1+#ppt_h/2"/>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2" presetClass="entr" presetSubtype="4" fill="hold" nodeType="clickEffect">
                                  <p:stCondLst>
                                    <p:cond delay="0"/>
                                  </p:stCondLst>
                                  <p:childTnLst>
                                    <p:set>
                                      <p:cBhvr>
                                        <p:cTn id="74" dur="1" fill="hold">
                                          <p:stCondLst>
                                            <p:cond delay="0"/>
                                          </p:stCondLst>
                                        </p:cTn>
                                        <p:tgtEl>
                                          <p:spTgt spid="78"/>
                                        </p:tgtEl>
                                        <p:attrNameLst>
                                          <p:attrName>style.visibility</p:attrName>
                                        </p:attrNameLst>
                                      </p:cBhvr>
                                      <p:to>
                                        <p:strVal val="visible"/>
                                      </p:to>
                                    </p:set>
                                    <p:anim calcmode="lin" valueType="num">
                                      <p:cBhvr additive="base">
                                        <p:cTn id="75" dur="500" fill="hold"/>
                                        <p:tgtEl>
                                          <p:spTgt spid="78"/>
                                        </p:tgtEl>
                                        <p:attrNameLst>
                                          <p:attrName>ppt_x</p:attrName>
                                        </p:attrNameLst>
                                      </p:cBhvr>
                                      <p:tavLst>
                                        <p:tav tm="0">
                                          <p:val>
                                            <p:strVal val="#ppt_x"/>
                                          </p:val>
                                        </p:tav>
                                        <p:tav tm="100000">
                                          <p:val>
                                            <p:strVal val="#ppt_x"/>
                                          </p:val>
                                        </p:tav>
                                      </p:tavLst>
                                    </p:anim>
                                    <p:anim calcmode="lin" valueType="num">
                                      <p:cBhvr additive="base">
                                        <p:cTn id="76" dur="500" fill="hold"/>
                                        <p:tgtEl>
                                          <p:spTgt spid="78"/>
                                        </p:tgtEl>
                                        <p:attrNameLst>
                                          <p:attrName>ppt_y</p:attrName>
                                        </p:attrNameLst>
                                      </p:cBhvr>
                                      <p:tavLst>
                                        <p:tav tm="0">
                                          <p:val>
                                            <p:strVal val="1+#ppt_h/2"/>
                                          </p:val>
                                        </p:tav>
                                        <p:tav tm="100000">
                                          <p:val>
                                            <p:strVal val="#ppt_y"/>
                                          </p:val>
                                        </p:tav>
                                      </p:tavLst>
                                    </p:anim>
                                  </p:childTnLst>
                                </p:cTn>
                              </p:par>
                            </p:childTnLst>
                          </p:cTn>
                        </p:par>
                      </p:childTnLst>
                    </p:cTn>
                  </p:par>
                  <p:par>
                    <p:cTn id="77" fill="hold">
                      <p:stCondLst>
                        <p:cond delay="indefinite"/>
                      </p:stCondLst>
                      <p:childTnLst>
                        <p:par>
                          <p:cTn id="78" fill="hold">
                            <p:stCondLst>
                              <p:cond delay="0"/>
                            </p:stCondLst>
                            <p:childTnLst>
                              <p:par>
                                <p:cTn id="79" presetID="2" presetClass="entr" presetSubtype="4" fill="hold" nodeType="clickEffect">
                                  <p:stCondLst>
                                    <p:cond delay="0"/>
                                  </p:stCondLst>
                                  <p:childTnLst>
                                    <p:set>
                                      <p:cBhvr>
                                        <p:cTn id="80" dur="1" fill="hold">
                                          <p:stCondLst>
                                            <p:cond delay="0"/>
                                          </p:stCondLst>
                                        </p:cTn>
                                        <p:tgtEl>
                                          <p:spTgt spid="82"/>
                                        </p:tgtEl>
                                        <p:attrNameLst>
                                          <p:attrName>style.visibility</p:attrName>
                                        </p:attrNameLst>
                                      </p:cBhvr>
                                      <p:to>
                                        <p:strVal val="visible"/>
                                      </p:to>
                                    </p:set>
                                    <p:anim calcmode="lin" valueType="num">
                                      <p:cBhvr additive="base">
                                        <p:cTn id="81" dur="500" fill="hold"/>
                                        <p:tgtEl>
                                          <p:spTgt spid="82"/>
                                        </p:tgtEl>
                                        <p:attrNameLst>
                                          <p:attrName>ppt_x</p:attrName>
                                        </p:attrNameLst>
                                      </p:cBhvr>
                                      <p:tavLst>
                                        <p:tav tm="0">
                                          <p:val>
                                            <p:strVal val="#ppt_x"/>
                                          </p:val>
                                        </p:tav>
                                        <p:tav tm="100000">
                                          <p:val>
                                            <p:strVal val="#ppt_x"/>
                                          </p:val>
                                        </p:tav>
                                      </p:tavLst>
                                    </p:anim>
                                    <p:anim calcmode="lin" valueType="num">
                                      <p:cBhvr additive="base">
                                        <p:cTn id="82" dur="500" fill="hold"/>
                                        <p:tgtEl>
                                          <p:spTgt spid="82"/>
                                        </p:tgtEl>
                                        <p:attrNameLst>
                                          <p:attrName>ppt_y</p:attrName>
                                        </p:attrNameLst>
                                      </p:cBhvr>
                                      <p:tavLst>
                                        <p:tav tm="0">
                                          <p:val>
                                            <p:strVal val="1+#ppt_h/2"/>
                                          </p:val>
                                        </p:tav>
                                        <p:tav tm="100000">
                                          <p:val>
                                            <p:strVal val="#ppt_y"/>
                                          </p:val>
                                        </p:tav>
                                      </p:tavLst>
                                    </p:anim>
                                  </p:childTnLst>
                                </p:cTn>
                              </p:par>
                              <p:par>
                                <p:cTn id="83" presetID="2" presetClass="entr" presetSubtype="4" fill="hold" grpId="0" nodeType="withEffect">
                                  <p:stCondLst>
                                    <p:cond delay="0"/>
                                  </p:stCondLst>
                                  <p:childTnLst>
                                    <p:set>
                                      <p:cBhvr>
                                        <p:cTn id="84" dur="1" fill="hold">
                                          <p:stCondLst>
                                            <p:cond delay="0"/>
                                          </p:stCondLst>
                                        </p:cTn>
                                        <p:tgtEl>
                                          <p:spTgt spid="83"/>
                                        </p:tgtEl>
                                        <p:attrNameLst>
                                          <p:attrName>style.visibility</p:attrName>
                                        </p:attrNameLst>
                                      </p:cBhvr>
                                      <p:to>
                                        <p:strVal val="visible"/>
                                      </p:to>
                                    </p:set>
                                    <p:anim calcmode="lin" valueType="num">
                                      <p:cBhvr additive="base">
                                        <p:cTn id="85" dur="500" fill="hold"/>
                                        <p:tgtEl>
                                          <p:spTgt spid="83"/>
                                        </p:tgtEl>
                                        <p:attrNameLst>
                                          <p:attrName>ppt_x</p:attrName>
                                        </p:attrNameLst>
                                      </p:cBhvr>
                                      <p:tavLst>
                                        <p:tav tm="0">
                                          <p:val>
                                            <p:strVal val="#ppt_x"/>
                                          </p:val>
                                        </p:tav>
                                        <p:tav tm="100000">
                                          <p:val>
                                            <p:strVal val="#ppt_x"/>
                                          </p:val>
                                        </p:tav>
                                      </p:tavLst>
                                    </p:anim>
                                    <p:anim calcmode="lin" valueType="num">
                                      <p:cBhvr additive="base">
                                        <p:cTn id="86" dur="500" fill="hold"/>
                                        <p:tgtEl>
                                          <p:spTgt spid="83"/>
                                        </p:tgtEl>
                                        <p:attrNameLst>
                                          <p:attrName>ppt_y</p:attrName>
                                        </p:attrNameLst>
                                      </p:cBhvr>
                                      <p:tavLst>
                                        <p:tav tm="0">
                                          <p:val>
                                            <p:strVal val="1+#ppt_h/2"/>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2" presetClass="entr" presetSubtype="4" fill="hold" nodeType="clickEffect">
                                  <p:stCondLst>
                                    <p:cond delay="0"/>
                                  </p:stCondLst>
                                  <p:childTnLst>
                                    <p:set>
                                      <p:cBhvr>
                                        <p:cTn id="90" dur="1" fill="hold">
                                          <p:stCondLst>
                                            <p:cond delay="0"/>
                                          </p:stCondLst>
                                        </p:cTn>
                                        <p:tgtEl>
                                          <p:spTgt spid="86"/>
                                        </p:tgtEl>
                                        <p:attrNameLst>
                                          <p:attrName>style.visibility</p:attrName>
                                        </p:attrNameLst>
                                      </p:cBhvr>
                                      <p:to>
                                        <p:strVal val="visible"/>
                                      </p:to>
                                    </p:set>
                                    <p:anim calcmode="lin" valueType="num">
                                      <p:cBhvr additive="base">
                                        <p:cTn id="91" dur="500" fill="hold"/>
                                        <p:tgtEl>
                                          <p:spTgt spid="86"/>
                                        </p:tgtEl>
                                        <p:attrNameLst>
                                          <p:attrName>ppt_x</p:attrName>
                                        </p:attrNameLst>
                                      </p:cBhvr>
                                      <p:tavLst>
                                        <p:tav tm="0">
                                          <p:val>
                                            <p:strVal val="#ppt_x"/>
                                          </p:val>
                                        </p:tav>
                                        <p:tav tm="100000">
                                          <p:val>
                                            <p:strVal val="#ppt_x"/>
                                          </p:val>
                                        </p:tav>
                                      </p:tavLst>
                                    </p:anim>
                                    <p:anim calcmode="lin" valueType="num">
                                      <p:cBhvr additive="base">
                                        <p:cTn id="92" dur="500" fill="hold"/>
                                        <p:tgtEl>
                                          <p:spTgt spid="86"/>
                                        </p:tgtEl>
                                        <p:attrNameLst>
                                          <p:attrName>ppt_y</p:attrName>
                                        </p:attrNameLst>
                                      </p:cBhvr>
                                      <p:tavLst>
                                        <p:tav tm="0">
                                          <p:val>
                                            <p:strVal val="1+#ppt_h/2"/>
                                          </p:val>
                                        </p:tav>
                                        <p:tav tm="100000">
                                          <p:val>
                                            <p:strVal val="#ppt_y"/>
                                          </p:val>
                                        </p:tav>
                                      </p:tavLst>
                                    </p:anim>
                                  </p:childTnLst>
                                </p:cTn>
                              </p:par>
                            </p:childTnLst>
                          </p:cTn>
                        </p:par>
                      </p:childTnLst>
                    </p:cTn>
                  </p:par>
                  <p:par>
                    <p:cTn id="93" fill="hold">
                      <p:stCondLst>
                        <p:cond delay="indefinite"/>
                      </p:stCondLst>
                      <p:childTnLst>
                        <p:par>
                          <p:cTn id="94" fill="hold">
                            <p:stCondLst>
                              <p:cond delay="0"/>
                            </p:stCondLst>
                            <p:childTnLst>
                              <p:par>
                                <p:cTn id="95" presetID="2" presetClass="entr" presetSubtype="4" fill="hold" nodeType="clickEffect">
                                  <p:stCondLst>
                                    <p:cond delay="0"/>
                                  </p:stCondLst>
                                  <p:childTnLst>
                                    <p:set>
                                      <p:cBhvr>
                                        <p:cTn id="96" dur="1" fill="hold">
                                          <p:stCondLst>
                                            <p:cond delay="0"/>
                                          </p:stCondLst>
                                        </p:cTn>
                                        <p:tgtEl>
                                          <p:spTgt spid="84"/>
                                        </p:tgtEl>
                                        <p:attrNameLst>
                                          <p:attrName>style.visibility</p:attrName>
                                        </p:attrNameLst>
                                      </p:cBhvr>
                                      <p:to>
                                        <p:strVal val="visible"/>
                                      </p:to>
                                    </p:set>
                                    <p:anim calcmode="lin" valueType="num">
                                      <p:cBhvr additive="base">
                                        <p:cTn id="97" dur="500" fill="hold"/>
                                        <p:tgtEl>
                                          <p:spTgt spid="84"/>
                                        </p:tgtEl>
                                        <p:attrNameLst>
                                          <p:attrName>ppt_x</p:attrName>
                                        </p:attrNameLst>
                                      </p:cBhvr>
                                      <p:tavLst>
                                        <p:tav tm="0">
                                          <p:val>
                                            <p:strVal val="#ppt_x"/>
                                          </p:val>
                                        </p:tav>
                                        <p:tav tm="100000">
                                          <p:val>
                                            <p:strVal val="#ppt_x"/>
                                          </p:val>
                                        </p:tav>
                                      </p:tavLst>
                                    </p:anim>
                                    <p:anim calcmode="lin" valueType="num">
                                      <p:cBhvr additive="base">
                                        <p:cTn id="98" dur="500" fill="hold"/>
                                        <p:tgtEl>
                                          <p:spTgt spid="84"/>
                                        </p:tgtEl>
                                        <p:attrNameLst>
                                          <p:attrName>ppt_y</p:attrName>
                                        </p:attrNameLst>
                                      </p:cBhvr>
                                      <p:tavLst>
                                        <p:tav tm="0">
                                          <p:val>
                                            <p:strVal val="1+#ppt_h/2"/>
                                          </p:val>
                                        </p:tav>
                                        <p:tav tm="100000">
                                          <p:val>
                                            <p:strVal val="#ppt_y"/>
                                          </p:val>
                                        </p:tav>
                                      </p:tavLst>
                                    </p:anim>
                                  </p:childTnLst>
                                </p:cTn>
                              </p:par>
                              <p:par>
                                <p:cTn id="99" presetID="2" presetClass="entr" presetSubtype="4" fill="hold" grpId="0" nodeType="withEffect">
                                  <p:stCondLst>
                                    <p:cond delay="0"/>
                                  </p:stCondLst>
                                  <p:childTnLst>
                                    <p:set>
                                      <p:cBhvr>
                                        <p:cTn id="100" dur="1" fill="hold">
                                          <p:stCondLst>
                                            <p:cond delay="0"/>
                                          </p:stCondLst>
                                        </p:cTn>
                                        <p:tgtEl>
                                          <p:spTgt spid="85"/>
                                        </p:tgtEl>
                                        <p:attrNameLst>
                                          <p:attrName>style.visibility</p:attrName>
                                        </p:attrNameLst>
                                      </p:cBhvr>
                                      <p:to>
                                        <p:strVal val="visible"/>
                                      </p:to>
                                    </p:set>
                                    <p:anim calcmode="lin" valueType="num">
                                      <p:cBhvr additive="base">
                                        <p:cTn id="101" dur="500" fill="hold"/>
                                        <p:tgtEl>
                                          <p:spTgt spid="85"/>
                                        </p:tgtEl>
                                        <p:attrNameLst>
                                          <p:attrName>ppt_x</p:attrName>
                                        </p:attrNameLst>
                                      </p:cBhvr>
                                      <p:tavLst>
                                        <p:tav tm="0">
                                          <p:val>
                                            <p:strVal val="#ppt_x"/>
                                          </p:val>
                                        </p:tav>
                                        <p:tav tm="100000">
                                          <p:val>
                                            <p:strVal val="#ppt_x"/>
                                          </p:val>
                                        </p:tav>
                                      </p:tavLst>
                                    </p:anim>
                                    <p:anim calcmode="lin" valueType="num">
                                      <p:cBhvr additive="base">
                                        <p:cTn id="102" dur="500" fill="hold"/>
                                        <p:tgtEl>
                                          <p:spTgt spid="85"/>
                                        </p:tgtEl>
                                        <p:attrNameLst>
                                          <p:attrName>ppt_y</p:attrName>
                                        </p:attrNameLst>
                                      </p:cBhvr>
                                      <p:tavLst>
                                        <p:tav tm="0">
                                          <p:val>
                                            <p:strVal val="1+#ppt_h/2"/>
                                          </p:val>
                                        </p:tav>
                                        <p:tav tm="100000">
                                          <p:val>
                                            <p:strVal val="#ppt_y"/>
                                          </p:val>
                                        </p:tav>
                                      </p:tavLst>
                                    </p:anim>
                                  </p:childTnLst>
                                </p:cTn>
                              </p:par>
                            </p:childTnLst>
                          </p:cTn>
                        </p:par>
                      </p:childTnLst>
                    </p:cTn>
                  </p:par>
                  <p:par>
                    <p:cTn id="103" fill="hold">
                      <p:stCondLst>
                        <p:cond delay="indefinite"/>
                      </p:stCondLst>
                      <p:childTnLst>
                        <p:par>
                          <p:cTn id="104" fill="hold">
                            <p:stCondLst>
                              <p:cond delay="0"/>
                            </p:stCondLst>
                            <p:childTnLst>
                              <p:par>
                                <p:cTn id="105" presetID="2" presetClass="entr" presetSubtype="4" fill="hold" nodeType="clickEffect">
                                  <p:stCondLst>
                                    <p:cond delay="0"/>
                                  </p:stCondLst>
                                  <p:childTnLst>
                                    <p:set>
                                      <p:cBhvr>
                                        <p:cTn id="106" dur="1" fill="hold">
                                          <p:stCondLst>
                                            <p:cond delay="0"/>
                                          </p:stCondLst>
                                        </p:cTn>
                                        <p:tgtEl>
                                          <p:spTgt spid="90"/>
                                        </p:tgtEl>
                                        <p:attrNameLst>
                                          <p:attrName>style.visibility</p:attrName>
                                        </p:attrNameLst>
                                      </p:cBhvr>
                                      <p:to>
                                        <p:strVal val="visible"/>
                                      </p:to>
                                    </p:set>
                                    <p:anim calcmode="lin" valueType="num">
                                      <p:cBhvr additive="base">
                                        <p:cTn id="107" dur="500" fill="hold"/>
                                        <p:tgtEl>
                                          <p:spTgt spid="90"/>
                                        </p:tgtEl>
                                        <p:attrNameLst>
                                          <p:attrName>ppt_x</p:attrName>
                                        </p:attrNameLst>
                                      </p:cBhvr>
                                      <p:tavLst>
                                        <p:tav tm="0">
                                          <p:val>
                                            <p:strVal val="#ppt_x"/>
                                          </p:val>
                                        </p:tav>
                                        <p:tav tm="100000">
                                          <p:val>
                                            <p:strVal val="#ppt_x"/>
                                          </p:val>
                                        </p:tav>
                                      </p:tavLst>
                                    </p:anim>
                                    <p:anim calcmode="lin" valueType="num">
                                      <p:cBhvr additive="base">
                                        <p:cTn id="108" dur="500" fill="hold"/>
                                        <p:tgtEl>
                                          <p:spTgt spid="90"/>
                                        </p:tgtEl>
                                        <p:attrNameLst>
                                          <p:attrName>ppt_y</p:attrName>
                                        </p:attrNameLst>
                                      </p:cBhvr>
                                      <p:tavLst>
                                        <p:tav tm="0">
                                          <p:val>
                                            <p:strVal val="1+#ppt_h/2"/>
                                          </p:val>
                                        </p:tav>
                                        <p:tav tm="100000">
                                          <p:val>
                                            <p:strVal val="#ppt_y"/>
                                          </p:val>
                                        </p:tav>
                                      </p:tavLst>
                                    </p:anim>
                                  </p:childTnLst>
                                </p:cTn>
                              </p:par>
                            </p:childTnLst>
                          </p:cTn>
                        </p:par>
                      </p:childTnLst>
                    </p:cTn>
                  </p:par>
                  <p:par>
                    <p:cTn id="109" fill="hold">
                      <p:stCondLst>
                        <p:cond delay="indefinite"/>
                      </p:stCondLst>
                      <p:childTnLst>
                        <p:par>
                          <p:cTn id="110" fill="hold">
                            <p:stCondLst>
                              <p:cond delay="0"/>
                            </p:stCondLst>
                            <p:childTnLst>
                              <p:par>
                                <p:cTn id="111" presetID="2" presetClass="entr" presetSubtype="4" fill="hold" grpId="0" nodeType="clickEffect">
                                  <p:stCondLst>
                                    <p:cond delay="0"/>
                                  </p:stCondLst>
                                  <p:childTnLst>
                                    <p:set>
                                      <p:cBhvr>
                                        <p:cTn id="112" dur="1" fill="hold">
                                          <p:stCondLst>
                                            <p:cond delay="0"/>
                                          </p:stCondLst>
                                        </p:cTn>
                                        <p:tgtEl>
                                          <p:spTgt spid="95"/>
                                        </p:tgtEl>
                                        <p:attrNameLst>
                                          <p:attrName>style.visibility</p:attrName>
                                        </p:attrNameLst>
                                      </p:cBhvr>
                                      <p:to>
                                        <p:strVal val="visible"/>
                                      </p:to>
                                    </p:set>
                                    <p:anim calcmode="lin" valueType="num">
                                      <p:cBhvr additive="base">
                                        <p:cTn id="113" dur="500" fill="hold"/>
                                        <p:tgtEl>
                                          <p:spTgt spid="95"/>
                                        </p:tgtEl>
                                        <p:attrNameLst>
                                          <p:attrName>ppt_x</p:attrName>
                                        </p:attrNameLst>
                                      </p:cBhvr>
                                      <p:tavLst>
                                        <p:tav tm="0">
                                          <p:val>
                                            <p:strVal val="#ppt_x"/>
                                          </p:val>
                                        </p:tav>
                                        <p:tav tm="100000">
                                          <p:val>
                                            <p:strVal val="#ppt_x"/>
                                          </p:val>
                                        </p:tav>
                                      </p:tavLst>
                                    </p:anim>
                                    <p:anim calcmode="lin" valueType="num">
                                      <p:cBhvr additive="base">
                                        <p:cTn id="114" dur="500" fill="hold"/>
                                        <p:tgtEl>
                                          <p:spTgt spid="95"/>
                                        </p:tgtEl>
                                        <p:attrNameLst>
                                          <p:attrName>ppt_y</p:attrName>
                                        </p:attrNameLst>
                                      </p:cBhvr>
                                      <p:tavLst>
                                        <p:tav tm="0">
                                          <p:val>
                                            <p:strVal val="1+#ppt_h/2"/>
                                          </p:val>
                                        </p:tav>
                                        <p:tav tm="100000">
                                          <p:val>
                                            <p:strVal val="#ppt_y"/>
                                          </p:val>
                                        </p:tav>
                                      </p:tavLst>
                                    </p:anim>
                                  </p:childTnLst>
                                </p:cTn>
                              </p:par>
                              <p:par>
                                <p:cTn id="115" presetID="2" presetClass="entr" presetSubtype="4" fill="hold" nodeType="withEffect">
                                  <p:stCondLst>
                                    <p:cond delay="0"/>
                                  </p:stCondLst>
                                  <p:childTnLst>
                                    <p:set>
                                      <p:cBhvr>
                                        <p:cTn id="116" dur="1" fill="hold">
                                          <p:stCondLst>
                                            <p:cond delay="0"/>
                                          </p:stCondLst>
                                        </p:cTn>
                                        <p:tgtEl>
                                          <p:spTgt spid="94"/>
                                        </p:tgtEl>
                                        <p:attrNameLst>
                                          <p:attrName>style.visibility</p:attrName>
                                        </p:attrNameLst>
                                      </p:cBhvr>
                                      <p:to>
                                        <p:strVal val="visible"/>
                                      </p:to>
                                    </p:set>
                                    <p:anim calcmode="lin" valueType="num">
                                      <p:cBhvr additive="base">
                                        <p:cTn id="117" dur="500" fill="hold"/>
                                        <p:tgtEl>
                                          <p:spTgt spid="94"/>
                                        </p:tgtEl>
                                        <p:attrNameLst>
                                          <p:attrName>ppt_x</p:attrName>
                                        </p:attrNameLst>
                                      </p:cBhvr>
                                      <p:tavLst>
                                        <p:tav tm="0">
                                          <p:val>
                                            <p:strVal val="#ppt_x"/>
                                          </p:val>
                                        </p:tav>
                                        <p:tav tm="100000">
                                          <p:val>
                                            <p:strVal val="#ppt_x"/>
                                          </p:val>
                                        </p:tav>
                                      </p:tavLst>
                                    </p:anim>
                                    <p:anim calcmode="lin" valueType="num">
                                      <p:cBhvr additive="base">
                                        <p:cTn id="118" dur="500" fill="hold"/>
                                        <p:tgtEl>
                                          <p:spTgt spid="94"/>
                                        </p:tgtEl>
                                        <p:attrNameLst>
                                          <p:attrName>ppt_y</p:attrName>
                                        </p:attrNameLst>
                                      </p:cBhvr>
                                      <p:tavLst>
                                        <p:tav tm="0">
                                          <p:val>
                                            <p:strVal val="1+#ppt_h/2"/>
                                          </p:val>
                                        </p:tav>
                                        <p:tav tm="100000">
                                          <p:val>
                                            <p:strVal val="#ppt_y"/>
                                          </p:val>
                                        </p:tav>
                                      </p:tavLst>
                                    </p:anim>
                                  </p:childTnLst>
                                </p:cTn>
                              </p:par>
                            </p:childTnLst>
                          </p:cTn>
                        </p:par>
                      </p:childTnLst>
                    </p:cTn>
                  </p:par>
                  <p:par>
                    <p:cTn id="119" fill="hold">
                      <p:stCondLst>
                        <p:cond delay="indefinite"/>
                      </p:stCondLst>
                      <p:childTnLst>
                        <p:par>
                          <p:cTn id="120" fill="hold">
                            <p:stCondLst>
                              <p:cond delay="0"/>
                            </p:stCondLst>
                            <p:childTnLst>
                              <p:par>
                                <p:cTn id="121" presetID="2" presetClass="entr" presetSubtype="4" fill="hold" grpId="0" nodeType="clickEffect">
                                  <p:stCondLst>
                                    <p:cond delay="0"/>
                                  </p:stCondLst>
                                  <p:childTnLst>
                                    <p:set>
                                      <p:cBhvr>
                                        <p:cTn id="122" dur="1" fill="hold">
                                          <p:stCondLst>
                                            <p:cond delay="0"/>
                                          </p:stCondLst>
                                        </p:cTn>
                                        <p:tgtEl>
                                          <p:spTgt spid="96"/>
                                        </p:tgtEl>
                                        <p:attrNameLst>
                                          <p:attrName>style.visibility</p:attrName>
                                        </p:attrNameLst>
                                      </p:cBhvr>
                                      <p:to>
                                        <p:strVal val="visible"/>
                                      </p:to>
                                    </p:set>
                                    <p:anim calcmode="lin" valueType="num">
                                      <p:cBhvr additive="base">
                                        <p:cTn id="123" dur="500" fill="hold"/>
                                        <p:tgtEl>
                                          <p:spTgt spid="96"/>
                                        </p:tgtEl>
                                        <p:attrNameLst>
                                          <p:attrName>ppt_x</p:attrName>
                                        </p:attrNameLst>
                                      </p:cBhvr>
                                      <p:tavLst>
                                        <p:tav tm="0">
                                          <p:val>
                                            <p:strVal val="#ppt_x"/>
                                          </p:val>
                                        </p:tav>
                                        <p:tav tm="100000">
                                          <p:val>
                                            <p:strVal val="#ppt_x"/>
                                          </p:val>
                                        </p:tav>
                                      </p:tavLst>
                                    </p:anim>
                                    <p:anim calcmode="lin" valueType="num">
                                      <p:cBhvr additive="base">
                                        <p:cTn id="124" dur="500" fill="hold"/>
                                        <p:tgtEl>
                                          <p:spTgt spid="9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9" grpId="0"/>
      <p:bldP spid="43" grpId="0"/>
      <p:bldP spid="67" grpId="0"/>
      <p:bldP spid="69" grpId="0"/>
      <p:bldP spid="83" grpId="0"/>
      <p:bldP spid="85" grpId="0"/>
      <p:bldP spid="95" grpId="0"/>
      <p:bldP spid="96" grpId="0"/>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45762" name="Rectangle 3"/>
          <p:cNvSpPr>
            <a:spLocks noGrp="1"/>
          </p:cNvSpPr>
          <p:nvPr>
            <p:ph idx="1" hasCustomPrompt="1"/>
          </p:nvPr>
        </p:nvSpPr>
        <p:spPr>
          <a:xfrm>
            <a:off x="469900" y="1022350"/>
            <a:ext cx="8229600" cy="2079625"/>
          </a:xfrm>
        </p:spPr>
        <p:txBody>
          <a:bodyPr vert="horz" wrap="square" lIns="91440" tIns="45720" rIns="91440" bIns="45720" anchor="t" anchorCtr="0"/>
          <a:p>
            <a:r>
              <a:rPr lang="zh-CN" altLang="en-US" dirty="0"/>
              <a:t>有些启动距离在非线性流水线的所有功能段，在任何时间都不会发生冲突。</a:t>
            </a:r>
            <a:endParaRPr lang="zh-CN" altLang="en-US" dirty="0"/>
          </a:p>
          <a:p>
            <a:r>
              <a:rPr lang="zh-CN" altLang="en-US" dirty="0"/>
              <a:t>例如</a:t>
            </a:r>
            <a:r>
              <a:rPr lang="zh-CN" altLang="en-US" dirty="0">
                <a:solidFill>
                  <a:srgbClr val="FF0000"/>
                </a:solidFill>
                <a:latin typeface="Times New Roman" panose="02020603050405020304" pitchFamily="18" charset="0"/>
                <a:cs typeface="Times New Roman" panose="02020603050405020304" pitchFamily="18" charset="0"/>
              </a:rPr>
              <a:t>禁止表为（</a:t>
            </a:r>
            <a:r>
              <a:rPr lang="en-US" altLang="zh-CN" dirty="0">
                <a:solidFill>
                  <a:srgbClr val="FF0000"/>
                </a:solidFill>
                <a:latin typeface="Times New Roman" panose="02020603050405020304" pitchFamily="18" charset="0"/>
                <a:cs typeface="Times New Roman" panose="02020603050405020304" pitchFamily="18" charset="0"/>
              </a:rPr>
              <a:t>3</a:t>
            </a:r>
            <a:r>
              <a:rPr lang="zh-CN" altLang="en-US" dirty="0">
                <a:solidFill>
                  <a:srgbClr val="FF0000"/>
                </a:solidFill>
                <a:latin typeface="Times New Roman" panose="02020603050405020304" pitchFamily="18" charset="0"/>
                <a:cs typeface="Times New Roman" panose="02020603050405020304" pitchFamily="18" charset="0"/>
              </a:rPr>
              <a:t>，</a:t>
            </a:r>
            <a:r>
              <a:rPr lang="en-US" altLang="zh-CN" dirty="0">
                <a:solidFill>
                  <a:srgbClr val="FF0000"/>
                </a:solidFill>
                <a:latin typeface="Times New Roman" panose="02020603050405020304" pitchFamily="18" charset="0"/>
                <a:cs typeface="Times New Roman" panose="02020603050405020304" pitchFamily="18" charset="0"/>
              </a:rPr>
              <a:t>4</a:t>
            </a:r>
            <a:r>
              <a:rPr lang="zh-CN" altLang="en-US" dirty="0">
                <a:solidFill>
                  <a:srgbClr val="FF0000"/>
                </a:solidFill>
                <a:latin typeface="Times New Roman" panose="02020603050405020304" pitchFamily="18" charset="0"/>
                <a:cs typeface="Times New Roman" panose="02020603050405020304" pitchFamily="18" charset="0"/>
              </a:rPr>
              <a:t>，</a:t>
            </a:r>
            <a:r>
              <a:rPr lang="en-US" altLang="zh-CN" dirty="0">
                <a:solidFill>
                  <a:srgbClr val="FF0000"/>
                </a:solidFill>
                <a:latin typeface="Times New Roman" panose="02020603050405020304" pitchFamily="18" charset="0"/>
                <a:cs typeface="Times New Roman" panose="02020603050405020304" pitchFamily="18" charset="0"/>
              </a:rPr>
              <a:t>6</a:t>
            </a:r>
            <a:r>
              <a:rPr lang="zh-CN" altLang="en-US" dirty="0">
                <a:solidFill>
                  <a:srgbClr val="FF0000"/>
                </a:solidFill>
                <a:latin typeface="Times New Roman" panose="02020603050405020304" pitchFamily="18" charset="0"/>
                <a:cs typeface="Times New Roman" panose="02020603050405020304" pitchFamily="18" charset="0"/>
              </a:rPr>
              <a:t>）</a:t>
            </a:r>
            <a:endParaRPr lang="en-US" altLang="zh-CN" dirty="0"/>
          </a:p>
          <a:p>
            <a:r>
              <a:rPr lang="zh-CN" altLang="en-US" dirty="0"/>
              <a:t>启动距离为</a:t>
            </a:r>
            <a:r>
              <a:rPr lang="en-US" altLang="zh-CN" dirty="0"/>
              <a:t>5</a:t>
            </a:r>
            <a:r>
              <a:rPr lang="zh-CN" altLang="en-US" dirty="0"/>
              <a:t>时，其预约表如下： </a:t>
            </a:r>
            <a:endParaRPr lang="zh-CN" altLang="en-US" dirty="0"/>
          </a:p>
        </p:txBody>
      </p:sp>
      <p:graphicFrame>
        <p:nvGraphicFramePr>
          <p:cNvPr id="5" name="Group 4"/>
          <p:cNvGraphicFramePr>
            <a:graphicFrameLocks noGrp="1"/>
          </p:cNvGraphicFramePr>
          <p:nvPr/>
        </p:nvGraphicFramePr>
        <p:xfrm>
          <a:off x="790575" y="3457575"/>
          <a:ext cx="7820026" cy="1822450"/>
        </p:xfrm>
        <a:graphic>
          <a:graphicData uri="http://schemas.openxmlformats.org/drawingml/2006/table">
            <a:tbl>
              <a:tblPr/>
              <a:tblGrid>
                <a:gridCol w="608137"/>
                <a:gridCol w="615933"/>
                <a:gridCol w="611256"/>
                <a:gridCol w="615935"/>
                <a:gridCol w="612815"/>
                <a:gridCol w="612815"/>
                <a:gridCol w="615933"/>
                <a:gridCol w="587867"/>
                <a:gridCol w="587867"/>
                <a:gridCol w="587867"/>
                <a:gridCol w="587867"/>
                <a:gridCol w="587867"/>
                <a:gridCol w="587867"/>
              </a:tblGrid>
              <a:tr h="362590">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a:ln>
                          <a:noFill/>
                        </a:ln>
                        <a:solidFill>
                          <a:srgbClr val="000000"/>
                        </a:solidFill>
                        <a:effectLst/>
                        <a:latin typeface="楷体_GB2312" pitchFamily="49" charset="-122"/>
                        <a:ea typeface="楷体_GB2312" pitchFamily="49" charset="-122"/>
                      </a:endParaRPr>
                    </a:p>
                  </a:txBody>
                  <a:tcPr marL="91438" marR="91438" marT="45727" marB="45727"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a:ln>
                            <a:noFill/>
                          </a:ln>
                          <a:solidFill>
                            <a:srgbClr val="000000"/>
                          </a:solidFill>
                          <a:effectLst/>
                          <a:latin typeface="楷体_GB2312" pitchFamily="49" charset="-122"/>
                          <a:ea typeface="楷体_GB2312" pitchFamily="49" charset="-122"/>
                        </a:rPr>
                        <a:t>1</a:t>
                      </a:r>
                      <a:endParaRPr kumimoji="0" lang="en-US" altLang="zh-CN" sz="1600" b="1" i="0" u="none" strike="noStrike" cap="none" normalizeH="0" baseline="0">
                        <a:ln>
                          <a:noFill/>
                        </a:ln>
                        <a:solidFill>
                          <a:srgbClr val="000000"/>
                        </a:solidFill>
                        <a:effectLst/>
                        <a:latin typeface="楷体_GB2312" pitchFamily="49" charset="-122"/>
                        <a:ea typeface="楷体_GB2312" pitchFamily="49" charset="-122"/>
                      </a:endParaRPr>
                    </a:p>
                  </a:txBody>
                  <a:tcPr marL="91438" marR="91438" marT="45727" marB="4572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a:ln>
                            <a:noFill/>
                          </a:ln>
                          <a:solidFill>
                            <a:srgbClr val="000000"/>
                          </a:solidFill>
                          <a:effectLst/>
                          <a:latin typeface="楷体_GB2312" pitchFamily="49" charset="-122"/>
                          <a:ea typeface="楷体_GB2312" pitchFamily="49" charset="-122"/>
                        </a:rPr>
                        <a:t>2</a:t>
                      </a:r>
                      <a:endParaRPr kumimoji="0" lang="en-US" altLang="zh-CN" sz="1600" b="1" i="0" u="none" strike="noStrike" cap="none" normalizeH="0" baseline="0">
                        <a:ln>
                          <a:noFill/>
                        </a:ln>
                        <a:solidFill>
                          <a:srgbClr val="000000"/>
                        </a:solidFill>
                        <a:effectLst/>
                        <a:latin typeface="楷体_GB2312" pitchFamily="49" charset="-122"/>
                        <a:ea typeface="楷体_GB2312" pitchFamily="49" charset="-122"/>
                      </a:endParaRPr>
                    </a:p>
                  </a:txBody>
                  <a:tcPr marL="91438" marR="91438" marT="45727" marB="4572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a:ln>
                            <a:noFill/>
                          </a:ln>
                          <a:solidFill>
                            <a:srgbClr val="000000"/>
                          </a:solidFill>
                          <a:effectLst/>
                          <a:latin typeface="楷体_GB2312" pitchFamily="49" charset="-122"/>
                          <a:ea typeface="楷体_GB2312" pitchFamily="49" charset="-122"/>
                        </a:rPr>
                        <a:t>3</a:t>
                      </a:r>
                      <a:endParaRPr kumimoji="0" lang="en-US" altLang="zh-CN" sz="1600" b="1" i="0" u="none" strike="noStrike" cap="none" normalizeH="0" baseline="0">
                        <a:ln>
                          <a:noFill/>
                        </a:ln>
                        <a:solidFill>
                          <a:srgbClr val="000000"/>
                        </a:solidFill>
                        <a:effectLst/>
                        <a:latin typeface="楷体_GB2312" pitchFamily="49" charset="-122"/>
                        <a:ea typeface="楷体_GB2312" pitchFamily="49" charset="-122"/>
                      </a:endParaRPr>
                    </a:p>
                  </a:txBody>
                  <a:tcPr marL="91438" marR="91438" marT="45727" marB="4572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a:ln>
                            <a:noFill/>
                          </a:ln>
                          <a:solidFill>
                            <a:srgbClr val="000000"/>
                          </a:solidFill>
                          <a:effectLst/>
                          <a:latin typeface="楷体_GB2312" pitchFamily="49" charset="-122"/>
                          <a:ea typeface="楷体_GB2312" pitchFamily="49" charset="-122"/>
                        </a:rPr>
                        <a:t>4</a:t>
                      </a:r>
                      <a:endParaRPr kumimoji="0" lang="en-US" altLang="zh-CN" sz="1600" b="1" i="0" u="none" strike="noStrike" cap="none" normalizeH="0" baseline="0">
                        <a:ln>
                          <a:noFill/>
                        </a:ln>
                        <a:solidFill>
                          <a:srgbClr val="000000"/>
                        </a:solidFill>
                        <a:effectLst/>
                        <a:latin typeface="楷体_GB2312" pitchFamily="49" charset="-122"/>
                        <a:ea typeface="楷体_GB2312" pitchFamily="49" charset="-122"/>
                      </a:endParaRPr>
                    </a:p>
                  </a:txBody>
                  <a:tcPr marL="91438" marR="91438" marT="45727" marB="4572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a:ln>
                            <a:noFill/>
                          </a:ln>
                          <a:solidFill>
                            <a:srgbClr val="000000"/>
                          </a:solidFill>
                          <a:effectLst/>
                          <a:latin typeface="楷体_GB2312" pitchFamily="49" charset="-122"/>
                          <a:ea typeface="楷体_GB2312" pitchFamily="49" charset="-122"/>
                        </a:rPr>
                        <a:t>5</a:t>
                      </a:r>
                      <a:endParaRPr kumimoji="0" lang="en-US" altLang="zh-CN" sz="1600" b="1" i="0" u="none" strike="noStrike" cap="none" normalizeH="0" baseline="0">
                        <a:ln>
                          <a:noFill/>
                        </a:ln>
                        <a:solidFill>
                          <a:srgbClr val="000000"/>
                        </a:solidFill>
                        <a:effectLst/>
                        <a:latin typeface="楷体_GB2312" pitchFamily="49" charset="-122"/>
                        <a:ea typeface="楷体_GB2312" pitchFamily="49" charset="-122"/>
                      </a:endParaRPr>
                    </a:p>
                  </a:txBody>
                  <a:tcPr marL="91438" marR="91438" marT="45727" marB="4572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a:ln>
                            <a:noFill/>
                          </a:ln>
                          <a:solidFill>
                            <a:srgbClr val="000000"/>
                          </a:solidFill>
                          <a:effectLst/>
                          <a:latin typeface="楷体_GB2312" pitchFamily="49" charset="-122"/>
                          <a:ea typeface="楷体_GB2312" pitchFamily="49" charset="-122"/>
                        </a:rPr>
                        <a:t>6</a:t>
                      </a:r>
                      <a:endParaRPr kumimoji="0" lang="en-US" altLang="zh-CN" sz="1600" b="1" i="0" u="none" strike="noStrike" cap="none" normalizeH="0" baseline="0">
                        <a:ln>
                          <a:noFill/>
                        </a:ln>
                        <a:solidFill>
                          <a:srgbClr val="000000"/>
                        </a:solidFill>
                        <a:effectLst/>
                        <a:latin typeface="楷体_GB2312" pitchFamily="49" charset="-122"/>
                        <a:ea typeface="楷体_GB2312" pitchFamily="49" charset="-122"/>
                      </a:endParaRPr>
                    </a:p>
                  </a:txBody>
                  <a:tcPr marL="91438" marR="91438" marT="45727" marB="4572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7</a:t>
                      </a: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8</a:t>
                      </a: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9</a:t>
                      </a: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10</a:t>
                      </a: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11</a:t>
                      </a: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a:t>
                      </a: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65757">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S1</a:t>
                      </a: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defRPr/>
                      </a:pP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a:t>
                      </a: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64173">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S2</a:t>
                      </a: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defRPr/>
                      </a:pP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a:t>
                      </a: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65757">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S3</a:t>
                      </a: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defRPr/>
                      </a:pP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a:t>
                      </a: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64173">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S4</a:t>
                      </a: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defRPr/>
                      </a:pP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a:t>
                      </a: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8" marR="91438" marT="45727" marB="4572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
        <p:nvSpPr>
          <p:cNvPr id="245851" name="Text Box 201"/>
          <p:cNvSpPr txBox="1"/>
          <p:nvPr/>
        </p:nvSpPr>
        <p:spPr>
          <a:xfrm>
            <a:off x="354013" y="3940175"/>
            <a:ext cx="390525" cy="100647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fontAlgn="ctr" hangingPunct="1">
              <a:spcBef>
                <a:spcPct val="0"/>
              </a:spcBef>
              <a:buClr>
                <a:schemeClr val="bg1"/>
              </a:buClr>
              <a:buFontTx/>
              <a:buNone/>
            </a:pPr>
            <a:r>
              <a:rPr lang="zh-CN" altLang="en-US" sz="2000" b="0" dirty="0">
                <a:latin typeface="Tahoma" panose="020B0604030504040204" pitchFamily="34" charset="0"/>
                <a:ea typeface="宋体" panose="02010600030101010101" pitchFamily="2" charset="-122"/>
              </a:rPr>
              <a:t>段号 </a:t>
            </a:r>
            <a:r>
              <a:rPr lang="en-US" altLang="zh-CN" sz="2000" b="0" dirty="0">
                <a:latin typeface="Tahoma" panose="020B0604030504040204" pitchFamily="34" charset="0"/>
                <a:ea typeface="宋体" panose="02010600030101010101" pitchFamily="2" charset="-122"/>
              </a:rPr>
              <a:t>k</a:t>
            </a:r>
            <a:endParaRPr lang="en-US" altLang="zh-CN" sz="2000" b="0" dirty="0">
              <a:latin typeface="Tahoma" panose="020B0604030504040204" pitchFamily="34" charset="0"/>
              <a:ea typeface="宋体" panose="02010600030101010101" pitchFamily="2" charset="-122"/>
            </a:endParaRPr>
          </a:p>
        </p:txBody>
      </p:sp>
      <p:sp>
        <p:nvSpPr>
          <p:cNvPr id="7" name="矩形 6"/>
          <p:cNvSpPr/>
          <p:nvPr/>
        </p:nvSpPr>
        <p:spPr bwMode="auto">
          <a:xfrm>
            <a:off x="1401763" y="3824288"/>
            <a:ext cx="604838" cy="350838"/>
          </a:xfrm>
          <a:prstGeom prst="rect">
            <a:avLst/>
          </a:prstGeom>
          <a:solidFill>
            <a:schemeClr val="accent4">
              <a:lumMod val="60000"/>
              <a:lumOff val="40000"/>
            </a:schemeClr>
          </a:solidFill>
          <a:ln w="38100" cap="flat" cmpd="sng" algn="ctr">
            <a:noFill/>
            <a:prstDash val="solid"/>
            <a:round/>
            <a:headEnd type="none" w="med" len="med"/>
            <a:tailEnd type="none" w="med" len="me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mn-cs"/>
              </a:rPr>
              <a:t>X</a:t>
            </a:r>
            <a:r>
              <a:rPr kumimoji="0" lang="en-US" altLang="zh-CN"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rPr>
              <a:t>1</a:t>
            </a:r>
            <a:endParaRPr kumimoji="0" lang="zh-CN" altLang="en-US"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8" name="矩形 7"/>
          <p:cNvSpPr/>
          <p:nvPr/>
        </p:nvSpPr>
        <p:spPr bwMode="auto">
          <a:xfrm>
            <a:off x="2017713" y="4187825"/>
            <a:ext cx="604838" cy="350838"/>
          </a:xfrm>
          <a:prstGeom prst="rect">
            <a:avLst/>
          </a:prstGeom>
          <a:solidFill>
            <a:schemeClr val="accent4">
              <a:lumMod val="60000"/>
              <a:lumOff val="40000"/>
            </a:schemeClr>
          </a:solidFill>
          <a:ln w="38100" cap="flat" cmpd="sng" algn="ctr">
            <a:noFill/>
            <a:prstDash val="solid"/>
            <a:round/>
            <a:headEnd type="none" w="med" len="med"/>
            <a:tailEnd type="none" w="med" len="me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mn-cs"/>
              </a:rPr>
              <a:t>X</a:t>
            </a:r>
            <a:r>
              <a:rPr kumimoji="0" lang="en-US" altLang="zh-CN"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rPr>
              <a:t>1</a:t>
            </a:r>
            <a:endParaRPr kumimoji="0" lang="zh-CN" altLang="en-US"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9" name="矩形 8"/>
          <p:cNvSpPr/>
          <p:nvPr/>
        </p:nvSpPr>
        <p:spPr bwMode="auto">
          <a:xfrm>
            <a:off x="2017713" y="4560888"/>
            <a:ext cx="604838" cy="350838"/>
          </a:xfrm>
          <a:prstGeom prst="rect">
            <a:avLst/>
          </a:prstGeom>
          <a:solidFill>
            <a:schemeClr val="accent4">
              <a:lumMod val="60000"/>
              <a:lumOff val="40000"/>
            </a:schemeClr>
          </a:solidFill>
          <a:ln w="38100" cap="flat" cmpd="sng" algn="ctr">
            <a:noFill/>
            <a:prstDash val="solid"/>
            <a:round/>
            <a:headEnd type="none" w="med" len="med"/>
            <a:tailEnd type="none" w="med" len="me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mn-cs"/>
              </a:rPr>
              <a:t>X</a:t>
            </a:r>
            <a:r>
              <a:rPr kumimoji="0" lang="en-US" altLang="zh-CN"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rPr>
              <a:t>1</a:t>
            </a:r>
            <a:endParaRPr kumimoji="0" lang="zh-CN" altLang="en-US"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10" name="矩形 9"/>
          <p:cNvSpPr/>
          <p:nvPr/>
        </p:nvSpPr>
        <p:spPr bwMode="auto">
          <a:xfrm>
            <a:off x="2633663" y="4921250"/>
            <a:ext cx="604838" cy="350838"/>
          </a:xfrm>
          <a:prstGeom prst="rect">
            <a:avLst/>
          </a:prstGeom>
          <a:solidFill>
            <a:schemeClr val="accent4">
              <a:lumMod val="60000"/>
              <a:lumOff val="40000"/>
            </a:schemeClr>
          </a:solidFill>
          <a:ln w="38100" cap="flat" cmpd="sng" algn="ctr">
            <a:noFill/>
            <a:prstDash val="solid"/>
            <a:round/>
            <a:headEnd type="none" w="med" len="med"/>
            <a:tailEnd type="none" w="med" len="me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mn-cs"/>
              </a:rPr>
              <a:t>X</a:t>
            </a:r>
            <a:r>
              <a:rPr kumimoji="0" lang="en-US" altLang="zh-CN"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rPr>
              <a:t>1</a:t>
            </a:r>
            <a:endParaRPr kumimoji="0" lang="zh-CN" altLang="en-US"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11" name="矩形 10"/>
          <p:cNvSpPr/>
          <p:nvPr/>
        </p:nvSpPr>
        <p:spPr bwMode="auto">
          <a:xfrm>
            <a:off x="3243263" y="3824288"/>
            <a:ext cx="622300" cy="350838"/>
          </a:xfrm>
          <a:prstGeom prst="rect">
            <a:avLst/>
          </a:prstGeom>
          <a:solidFill>
            <a:schemeClr val="accent4">
              <a:lumMod val="60000"/>
              <a:lumOff val="40000"/>
            </a:schemeClr>
          </a:solidFill>
          <a:ln w="38100" cap="flat" cmpd="sng" algn="ctr">
            <a:noFill/>
            <a:prstDash val="solid"/>
            <a:round/>
            <a:headEnd type="none" w="med" len="med"/>
            <a:tailEnd type="none" w="med" len="me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mn-cs"/>
              </a:rPr>
              <a:t>X</a:t>
            </a:r>
            <a:r>
              <a:rPr kumimoji="0" lang="en-US" altLang="zh-CN"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rPr>
              <a:t>1</a:t>
            </a:r>
            <a:endParaRPr kumimoji="0" lang="zh-CN" altLang="en-US"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12" name="矩形 11"/>
          <p:cNvSpPr/>
          <p:nvPr/>
        </p:nvSpPr>
        <p:spPr bwMode="auto">
          <a:xfrm>
            <a:off x="3867150" y="4194175"/>
            <a:ext cx="603250" cy="350838"/>
          </a:xfrm>
          <a:prstGeom prst="rect">
            <a:avLst/>
          </a:prstGeom>
          <a:solidFill>
            <a:schemeClr val="accent4">
              <a:lumMod val="60000"/>
              <a:lumOff val="40000"/>
            </a:schemeClr>
          </a:solidFill>
          <a:ln w="38100" cap="flat" cmpd="sng" algn="ctr">
            <a:noFill/>
            <a:prstDash val="solid"/>
            <a:round/>
            <a:headEnd type="none" w="med" len="med"/>
            <a:tailEnd type="none" w="med" len="me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mn-cs"/>
              </a:rPr>
              <a:t>X</a:t>
            </a:r>
            <a:r>
              <a:rPr kumimoji="0" lang="en-US" altLang="zh-CN"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rPr>
              <a:t>1</a:t>
            </a:r>
            <a:endParaRPr kumimoji="0" lang="zh-CN" altLang="en-US"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13" name="矩形 12"/>
          <p:cNvSpPr/>
          <p:nvPr/>
        </p:nvSpPr>
        <p:spPr bwMode="auto">
          <a:xfrm>
            <a:off x="4473575" y="4560888"/>
            <a:ext cx="604838" cy="350838"/>
          </a:xfrm>
          <a:prstGeom prst="rect">
            <a:avLst/>
          </a:prstGeom>
          <a:solidFill>
            <a:schemeClr val="accent4">
              <a:lumMod val="60000"/>
              <a:lumOff val="40000"/>
            </a:schemeClr>
          </a:solidFill>
          <a:ln w="38100" cap="flat" cmpd="sng" algn="ctr">
            <a:noFill/>
            <a:prstDash val="solid"/>
            <a:round/>
            <a:headEnd type="none" w="med" len="med"/>
            <a:tailEnd type="none" w="med" len="me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mn-cs"/>
              </a:rPr>
              <a:t>X</a:t>
            </a:r>
            <a:r>
              <a:rPr kumimoji="0" lang="en-US" altLang="zh-CN"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rPr>
              <a:t>1</a:t>
            </a:r>
            <a:endParaRPr kumimoji="0" lang="zh-CN" altLang="en-US"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32" name="矩形 31"/>
          <p:cNvSpPr/>
          <p:nvPr/>
        </p:nvSpPr>
        <p:spPr bwMode="auto">
          <a:xfrm>
            <a:off x="5080000" y="3824288"/>
            <a:ext cx="603250" cy="350838"/>
          </a:xfrm>
          <a:prstGeom prst="rect">
            <a:avLst/>
          </a:prstGeom>
          <a:solidFill>
            <a:schemeClr val="accent4">
              <a:lumMod val="60000"/>
              <a:lumOff val="40000"/>
            </a:schemeClr>
          </a:solidFill>
          <a:ln w="38100" cap="flat" cmpd="sng" algn="ctr">
            <a:noFill/>
            <a:prstDash val="solid"/>
            <a:round/>
            <a:headEnd type="none" w="med" len="med"/>
            <a:tailEnd type="none" w="med" len="me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mn-cs"/>
              </a:rPr>
              <a:t>X</a:t>
            </a:r>
            <a:r>
              <a:rPr kumimoji="0" lang="en-US" altLang="zh-CN"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rPr>
              <a:t>1</a:t>
            </a:r>
            <a:endParaRPr kumimoji="0" lang="zh-CN" altLang="en-US"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33" name="矩形 32"/>
          <p:cNvSpPr/>
          <p:nvPr/>
        </p:nvSpPr>
        <p:spPr>
          <a:xfrm>
            <a:off x="4460875" y="3825875"/>
            <a:ext cx="604838" cy="350838"/>
          </a:xfrm>
          <a:prstGeom prst="rect">
            <a:avLst/>
          </a:prstGeom>
          <a:solidFill>
            <a:srgbClr val="99CC00"/>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2</a:t>
            </a:r>
            <a:endParaRPr lang="zh-CN" altLang="en-US" sz="1800" b="0" baseline="-25000" dirty="0">
              <a:latin typeface="Times New Roman" panose="02020603050405020304" pitchFamily="18" charset="0"/>
            </a:endParaRPr>
          </a:p>
        </p:txBody>
      </p:sp>
      <p:sp>
        <p:nvSpPr>
          <p:cNvPr id="34" name="矩形 33"/>
          <p:cNvSpPr/>
          <p:nvPr/>
        </p:nvSpPr>
        <p:spPr>
          <a:xfrm>
            <a:off x="5076825" y="4189413"/>
            <a:ext cx="604838" cy="350837"/>
          </a:xfrm>
          <a:prstGeom prst="rect">
            <a:avLst/>
          </a:prstGeom>
          <a:solidFill>
            <a:srgbClr val="99CC00"/>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2</a:t>
            </a:r>
            <a:endParaRPr lang="zh-CN" altLang="en-US" sz="1800" b="0" baseline="-25000" dirty="0">
              <a:latin typeface="Times New Roman" panose="02020603050405020304" pitchFamily="18" charset="0"/>
            </a:endParaRPr>
          </a:p>
        </p:txBody>
      </p:sp>
      <p:sp>
        <p:nvSpPr>
          <p:cNvPr id="35" name="矩形 34"/>
          <p:cNvSpPr/>
          <p:nvPr/>
        </p:nvSpPr>
        <p:spPr>
          <a:xfrm>
            <a:off x="5076825" y="4562475"/>
            <a:ext cx="604838" cy="350838"/>
          </a:xfrm>
          <a:prstGeom prst="rect">
            <a:avLst/>
          </a:prstGeom>
          <a:solidFill>
            <a:srgbClr val="99CC00"/>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2</a:t>
            </a:r>
            <a:endParaRPr lang="zh-CN" altLang="en-US" sz="1800" b="0" baseline="-25000" dirty="0">
              <a:latin typeface="Times New Roman" panose="02020603050405020304" pitchFamily="18" charset="0"/>
            </a:endParaRPr>
          </a:p>
        </p:txBody>
      </p:sp>
      <p:sp>
        <p:nvSpPr>
          <p:cNvPr id="36" name="矩形 35"/>
          <p:cNvSpPr/>
          <p:nvPr/>
        </p:nvSpPr>
        <p:spPr>
          <a:xfrm>
            <a:off x="5680075" y="4922838"/>
            <a:ext cx="606425" cy="350837"/>
          </a:xfrm>
          <a:prstGeom prst="rect">
            <a:avLst/>
          </a:prstGeom>
          <a:solidFill>
            <a:srgbClr val="99CC00"/>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2</a:t>
            </a:r>
            <a:endParaRPr lang="zh-CN" altLang="en-US" sz="1800" b="0" baseline="-25000" dirty="0">
              <a:latin typeface="Times New Roman" panose="02020603050405020304" pitchFamily="18" charset="0"/>
            </a:endParaRPr>
          </a:p>
        </p:txBody>
      </p:sp>
      <p:sp>
        <p:nvSpPr>
          <p:cNvPr id="37" name="矩形 36"/>
          <p:cNvSpPr/>
          <p:nvPr/>
        </p:nvSpPr>
        <p:spPr>
          <a:xfrm>
            <a:off x="6259513" y="3825875"/>
            <a:ext cx="622300" cy="350838"/>
          </a:xfrm>
          <a:prstGeom prst="rect">
            <a:avLst/>
          </a:prstGeom>
          <a:solidFill>
            <a:srgbClr val="99CC00"/>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2</a:t>
            </a:r>
            <a:endParaRPr lang="zh-CN" altLang="en-US" sz="1800" b="0" baseline="-25000" dirty="0">
              <a:latin typeface="Times New Roman" panose="02020603050405020304" pitchFamily="18" charset="0"/>
            </a:endParaRPr>
          </a:p>
        </p:txBody>
      </p:sp>
      <p:sp>
        <p:nvSpPr>
          <p:cNvPr id="38" name="矩形 37"/>
          <p:cNvSpPr/>
          <p:nvPr/>
        </p:nvSpPr>
        <p:spPr>
          <a:xfrm>
            <a:off x="6848475" y="4195763"/>
            <a:ext cx="601663" cy="350837"/>
          </a:xfrm>
          <a:prstGeom prst="rect">
            <a:avLst/>
          </a:prstGeom>
          <a:solidFill>
            <a:srgbClr val="99CC00"/>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2</a:t>
            </a:r>
            <a:endParaRPr lang="zh-CN" altLang="en-US" sz="1800" b="0" baseline="-25000" dirty="0">
              <a:latin typeface="Times New Roman" panose="02020603050405020304" pitchFamily="18" charset="0"/>
            </a:endParaRPr>
          </a:p>
        </p:txBody>
      </p:sp>
      <p:sp>
        <p:nvSpPr>
          <p:cNvPr id="39" name="矩形 38"/>
          <p:cNvSpPr/>
          <p:nvPr/>
        </p:nvSpPr>
        <p:spPr>
          <a:xfrm>
            <a:off x="7435850" y="4562475"/>
            <a:ext cx="604838" cy="350838"/>
          </a:xfrm>
          <a:prstGeom prst="rect">
            <a:avLst/>
          </a:prstGeom>
          <a:solidFill>
            <a:srgbClr val="99CC00"/>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2</a:t>
            </a:r>
            <a:endParaRPr lang="zh-CN" altLang="en-US" sz="1800" b="0" baseline="-25000" dirty="0">
              <a:latin typeface="Times New Roman" panose="02020603050405020304" pitchFamily="18" charset="0"/>
            </a:endParaRPr>
          </a:p>
        </p:txBody>
      </p:sp>
      <p:sp>
        <p:nvSpPr>
          <p:cNvPr id="41" name="矩形 40"/>
          <p:cNvSpPr/>
          <p:nvPr/>
        </p:nvSpPr>
        <p:spPr>
          <a:xfrm>
            <a:off x="7434263" y="3821113"/>
            <a:ext cx="606425" cy="350837"/>
          </a:xfrm>
          <a:prstGeom prst="rect">
            <a:avLst/>
          </a:prstGeom>
          <a:solidFill>
            <a:srgbClr val="CC99FF"/>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3</a:t>
            </a:r>
            <a:endParaRPr lang="zh-CN" altLang="en-US" sz="1800" b="0" baseline="-25000" dirty="0">
              <a:latin typeface="Times New Roman" panose="02020603050405020304" pitchFamily="18" charset="0"/>
            </a:endParaRPr>
          </a:p>
        </p:txBody>
      </p:sp>
      <p:cxnSp>
        <p:nvCxnSpPr>
          <p:cNvPr id="3" name="直接连接符 2"/>
          <p:cNvCxnSpPr/>
          <p:nvPr/>
        </p:nvCxnSpPr>
        <p:spPr>
          <a:xfrm>
            <a:off x="1401763" y="5272088"/>
            <a:ext cx="0" cy="661987"/>
          </a:xfrm>
          <a:prstGeom prst="line">
            <a:avLst/>
          </a:prstGeom>
          <a:ln w="19050" cap="flat" cmpd="sng">
            <a:solidFill>
              <a:srgbClr val="FF0000"/>
            </a:solidFill>
            <a:prstDash val="solid"/>
            <a:headEnd type="none" w="med" len="med"/>
            <a:tailEnd type="none" w="med" len="med"/>
          </a:ln>
        </p:spPr>
      </p:cxnSp>
      <p:cxnSp>
        <p:nvCxnSpPr>
          <p:cNvPr id="44" name="直接连接符 43"/>
          <p:cNvCxnSpPr/>
          <p:nvPr/>
        </p:nvCxnSpPr>
        <p:spPr>
          <a:xfrm>
            <a:off x="4460875" y="5272088"/>
            <a:ext cx="0" cy="661987"/>
          </a:xfrm>
          <a:prstGeom prst="line">
            <a:avLst/>
          </a:prstGeom>
          <a:ln w="19050" cap="flat" cmpd="sng">
            <a:solidFill>
              <a:srgbClr val="FF0000"/>
            </a:solidFill>
            <a:prstDash val="solid"/>
            <a:headEnd type="none" w="med" len="med"/>
            <a:tailEnd type="none" w="med" len="med"/>
          </a:ln>
        </p:spPr>
      </p:cxnSp>
      <p:cxnSp>
        <p:nvCxnSpPr>
          <p:cNvPr id="45" name="直接连接符 44"/>
          <p:cNvCxnSpPr/>
          <p:nvPr/>
        </p:nvCxnSpPr>
        <p:spPr>
          <a:xfrm>
            <a:off x="7434263" y="5272088"/>
            <a:ext cx="0" cy="661987"/>
          </a:xfrm>
          <a:prstGeom prst="line">
            <a:avLst/>
          </a:prstGeom>
          <a:ln w="19050" cap="flat" cmpd="sng">
            <a:solidFill>
              <a:srgbClr val="FF0000"/>
            </a:solidFill>
            <a:prstDash val="solid"/>
            <a:headEnd type="none" w="med" len="med"/>
            <a:tailEnd type="none" w="med" len="med"/>
          </a:ln>
        </p:spPr>
      </p:cxnSp>
      <p:cxnSp>
        <p:nvCxnSpPr>
          <p:cNvPr id="43" name="直接箭头连接符 42"/>
          <p:cNvCxnSpPr/>
          <p:nvPr/>
        </p:nvCxnSpPr>
        <p:spPr>
          <a:xfrm>
            <a:off x="1401763" y="5603875"/>
            <a:ext cx="3068637" cy="0"/>
          </a:xfrm>
          <a:prstGeom prst="straightConnector1">
            <a:avLst/>
          </a:prstGeom>
          <a:ln w="19050" cap="flat" cmpd="sng">
            <a:solidFill>
              <a:srgbClr val="FF0000"/>
            </a:solidFill>
            <a:prstDash val="solid"/>
            <a:headEnd type="triangle" w="med" len="med"/>
            <a:tailEnd type="triangle" w="med" len="med"/>
          </a:ln>
        </p:spPr>
      </p:cxnSp>
      <p:cxnSp>
        <p:nvCxnSpPr>
          <p:cNvPr id="48" name="直接箭头连接符 47"/>
          <p:cNvCxnSpPr/>
          <p:nvPr/>
        </p:nvCxnSpPr>
        <p:spPr>
          <a:xfrm>
            <a:off x="4460875" y="5603875"/>
            <a:ext cx="2987675" cy="0"/>
          </a:xfrm>
          <a:prstGeom prst="straightConnector1">
            <a:avLst/>
          </a:prstGeom>
          <a:ln w="19050" cap="flat" cmpd="sng">
            <a:solidFill>
              <a:srgbClr val="FF0000"/>
            </a:solidFill>
            <a:prstDash val="solid"/>
            <a:headEnd type="triangle" w="med" len="med"/>
            <a:tailEnd type="triangle" w="med" len="med"/>
          </a:ln>
        </p:spPr>
      </p:cxnSp>
      <p:sp>
        <p:nvSpPr>
          <p:cNvPr id="46" name="文本框 45"/>
          <p:cNvSpPr txBox="1"/>
          <p:nvPr/>
        </p:nvSpPr>
        <p:spPr>
          <a:xfrm>
            <a:off x="2319338" y="5643563"/>
            <a:ext cx="1108075" cy="3683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spcBef>
                <a:spcPct val="0"/>
              </a:spcBef>
              <a:buClrTx/>
              <a:buFontTx/>
              <a:buNone/>
            </a:pPr>
            <a:r>
              <a:rPr lang="zh-CN" altLang="en-US" sz="1800" dirty="0">
                <a:solidFill>
                  <a:srgbClr val="FF0000"/>
                </a:solidFill>
                <a:latin typeface="Times New Roman" panose="02020603050405020304" pitchFamily="18" charset="0"/>
              </a:rPr>
              <a:t>启动周期</a:t>
            </a:r>
            <a:endParaRPr lang="zh-CN" altLang="en-US" sz="1800" dirty="0">
              <a:solidFill>
                <a:srgbClr val="FF0000"/>
              </a:solidFill>
              <a:latin typeface="Times New Roman" panose="02020603050405020304" pitchFamily="18" charset="0"/>
            </a:endParaRPr>
          </a:p>
        </p:txBody>
      </p:sp>
      <p:sp>
        <p:nvSpPr>
          <p:cNvPr id="50" name="文本框 49"/>
          <p:cNvSpPr txBox="1"/>
          <p:nvPr/>
        </p:nvSpPr>
        <p:spPr>
          <a:xfrm>
            <a:off x="5322888" y="5638800"/>
            <a:ext cx="1579562" cy="36988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spcBef>
                <a:spcPct val="0"/>
              </a:spcBef>
              <a:buClrTx/>
              <a:buFontTx/>
              <a:buNone/>
            </a:pPr>
            <a:r>
              <a:rPr lang="zh-CN" altLang="en-US" sz="1800" dirty="0">
                <a:solidFill>
                  <a:srgbClr val="FF0000"/>
                </a:solidFill>
                <a:latin typeface="Times New Roman" panose="02020603050405020304" pitchFamily="18" charset="0"/>
              </a:rPr>
              <a:t>重复启动周期</a:t>
            </a:r>
            <a:endParaRPr lang="zh-CN" altLang="en-US" sz="1800" dirty="0">
              <a:solidFill>
                <a:srgbClr val="FF0000"/>
              </a:solidFill>
              <a:latin typeface="Times New Roman" panose="02020603050405020304" pitchFamily="18" charset="0"/>
            </a:endParaRPr>
          </a:p>
        </p:txBody>
      </p:sp>
      <p:sp>
        <p:nvSpPr>
          <p:cNvPr id="245875" name="Rectangle 2"/>
          <p:cNvSpPr txBox="1"/>
          <p:nvPr/>
        </p:nvSpPr>
        <p:spPr>
          <a:xfrm>
            <a:off x="246063" y="123825"/>
            <a:ext cx="8721725" cy="609600"/>
          </a:xfrm>
          <a:prstGeom prst="rect">
            <a:avLst/>
          </a:prstGeom>
          <a:noFill/>
          <a:ln w="9525">
            <a:noFill/>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hangingPunct="1">
              <a:spcBef>
                <a:spcPct val="0"/>
              </a:spcBef>
              <a:buClrTx/>
              <a:buFontTx/>
              <a:buNone/>
            </a:pPr>
            <a:r>
              <a:rPr lang="en-US" altLang="zh-CN" sz="3600" dirty="0"/>
              <a:t>(4)</a:t>
            </a:r>
            <a:r>
              <a:rPr lang="zh-CN" altLang="en-US" sz="3600" dirty="0">
                <a:latin typeface="黑体" panose="02010609060101010101" pitchFamily="2" charset="-122"/>
                <a:ea typeface="黑体" panose="02010609060101010101" pitchFamily="2" charset="-122"/>
              </a:rPr>
              <a:t>非线性流水线的调度</a:t>
            </a:r>
            <a:r>
              <a:rPr lang="en-US" altLang="zh-CN" sz="3600" dirty="0">
                <a:solidFill>
                  <a:srgbClr val="FF0000"/>
                </a:solidFill>
                <a:latin typeface="黑体" panose="02010609060101010101" pitchFamily="2" charset="-122"/>
                <a:ea typeface="黑体" panose="02010609060101010101" pitchFamily="2" charset="-122"/>
              </a:rPr>
              <a:t>—</a:t>
            </a:r>
            <a:r>
              <a:rPr lang="zh-CN" altLang="en-US" sz="3600" dirty="0">
                <a:solidFill>
                  <a:srgbClr val="FF0000"/>
                </a:solidFill>
                <a:latin typeface="黑体" panose="02010609060101010101" pitchFamily="2" charset="-122"/>
                <a:ea typeface="黑体" panose="02010609060101010101" pitchFamily="2" charset="-122"/>
              </a:rPr>
              <a:t>启动循环</a:t>
            </a:r>
            <a:endParaRPr lang="zh-CN" altLang="en-US" sz="3600" dirty="0">
              <a:solidFill>
                <a:srgbClr val="FF0000"/>
              </a:solidFill>
              <a:latin typeface="黑体" panose="02010609060101010101" pitchFamily="2" charset="-122"/>
              <a:ea typeface="黑体" panose="02010609060101010101"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additive="base">
                                        <p:cTn id="7" dur="500" fill="hold"/>
                                        <p:tgtEl>
                                          <p:spTgt spid="33"/>
                                        </p:tgtEl>
                                        <p:attrNameLst>
                                          <p:attrName>ppt_x</p:attrName>
                                        </p:attrNameLst>
                                      </p:cBhvr>
                                      <p:tavLst>
                                        <p:tav tm="0">
                                          <p:val>
                                            <p:strVal val="#ppt_x"/>
                                          </p:val>
                                        </p:tav>
                                        <p:tav tm="100000">
                                          <p:val>
                                            <p:strVal val="#ppt_x"/>
                                          </p:val>
                                        </p:tav>
                                      </p:tavLst>
                                    </p:anim>
                                    <p:anim calcmode="lin" valueType="num">
                                      <p:cBhvr additive="base">
                                        <p:cTn id="8" dur="500" fill="hold"/>
                                        <p:tgtEl>
                                          <p:spTgt spid="3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4"/>
                                        </p:tgtEl>
                                        <p:attrNameLst>
                                          <p:attrName>style.visibility</p:attrName>
                                        </p:attrNameLst>
                                      </p:cBhvr>
                                      <p:to>
                                        <p:strVal val="visible"/>
                                      </p:to>
                                    </p:set>
                                    <p:anim calcmode="lin" valueType="num">
                                      <p:cBhvr additive="base">
                                        <p:cTn id="11" dur="500" fill="hold"/>
                                        <p:tgtEl>
                                          <p:spTgt spid="34"/>
                                        </p:tgtEl>
                                        <p:attrNameLst>
                                          <p:attrName>ppt_x</p:attrName>
                                        </p:attrNameLst>
                                      </p:cBhvr>
                                      <p:tavLst>
                                        <p:tav tm="0">
                                          <p:val>
                                            <p:strVal val="#ppt_x"/>
                                          </p:val>
                                        </p:tav>
                                        <p:tav tm="100000">
                                          <p:val>
                                            <p:strVal val="#ppt_x"/>
                                          </p:val>
                                        </p:tav>
                                      </p:tavLst>
                                    </p:anim>
                                    <p:anim calcmode="lin" valueType="num">
                                      <p:cBhvr additive="base">
                                        <p:cTn id="12" dur="500" fill="hold"/>
                                        <p:tgtEl>
                                          <p:spTgt spid="34"/>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5"/>
                                        </p:tgtEl>
                                        <p:attrNameLst>
                                          <p:attrName>style.visibility</p:attrName>
                                        </p:attrNameLst>
                                      </p:cBhvr>
                                      <p:to>
                                        <p:strVal val="visible"/>
                                      </p:to>
                                    </p:set>
                                    <p:anim calcmode="lin" valueType="num">
                                      <p:cBhvr additive="base">
                                        <p:cTn id="15" dur="500" fill="hold"/>
                                        <p:tgtEl>
                                          <p:spTgt spid="35"/>
                                        </p:tgtEl>
                                        <p:attrNameLst>
                                          <p:attrName>ppt_x</p:attrName>
                                        </p:attrNameLst>
                                      </p:cBhvr>
                                      <p:tavLst>
                                        <p:tav tm="0">
                                          <p:val>
                                            <p:strVal val="#ppt_x"/>
                                          </p:val>
                                        </p:tav>
                                        <p:tav tm="100000">
                                          <p:val>
                                            <p:strVal val="#ppt_x"/>
                                          </p:val>
                                        </p:tav>
                                      </p:tavLst>
                                    </p:anim>
                                    <p:anim calcmode="lin" valueType="num">
                                      <p:cBhvr additive="base">
                                        <p:cTn id="16" dur="500" fill="hold"/>
                                        <p:tgtEl>
                                          <p:spTgt spid="35"/>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36"/>
                                        </p:tgtEl>
                                        <p:attrNameLst>
                                          <p:attrName>style.visibility</p:attrName>
                                        </p:attrNameLst>
                                      </p:cBhvr>
                                      <p:to>
                                        <p:strVal val="visible"/>
                                      </p:to>
                                    </p:set>
                                    <p:anim calcmode="lin" valueType="num">
                                      <p:cBhvr additive="base">
                                        <p:cTn id="19" dur="500" fill="hold"/>
                                        <p:tgtEl>
                                          <p:spTgt spid="36"/>
                                        </p:tgtEl>
                                        <p:attrNameLst>
                                          <p:attrName>ppt_x</p:attrName>
                                        </p:attrNameLst>
                                      </p:cBhvr>
                                      <p:tavLst>
                                        <p:tav tm="0">
                                          <p:val>
                                            <p:strVal val="#ppt_x"/>
                                          </p:val>
                                        </p:tav>
                                        <p:tav tm="100000">
                                          <p:val>
                                            <p:strVal val="#ppt_x"/>
                                          </p:val>
                                        </p:tav>
                                      </p:tavLst>
                                    </p:anim>
                                    <p:anim calcmode="lin" valueType="num">
                                      <p:cBhvr additive="base">
                                        <p:cTn id="20" dur="500" fill="hold"/>
                                        <p:tgtEl>
                                          <p:spTgt spid="36"/>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37"/>
                                        </p:tgtEl>
                                        <p:attrNameLst>
                                          <p:attrName>style.visibility</p:attrName>
                                        </p:attrNameLst>
                                      </p:cBhvr>
                                      <p:to>
                                        <p:strVal val="visible"/>
                                      </p:to>
                                    </p:set>
                                    <p:anim calcmode="lin" valueType="num">
                                      <p:cBhvr additive="base">
                                        <p:cTn id="23" dur="500" fill="hold"/>
                                        <p:tgtEl>
                                          <p:spTgt spid="37"/>
                                        </p:tgtEl>
                                        <p:attrNameLst>
                                          <p:attrName>ppt_x</p:attrName>
                                        </p:attrNameLst>
                                      </p:cBhvr>
                                      <p:tavLst>
                                        <p:tav tm="0">
                                          <p:val>
                                            <p:strVal val="#ppt_x"/>
                                          </p:val>
                                        </p:tav>
                                        <p:tav tm="100000">
                                          <p:val>
                                            <p:strVal val="#ppt_x"/>
                                          </p:val>
                                        </p:tav>
                                      </p:tavLst>
                                    </p:anim>
                                    <p:anim calcmode="lin" valueType="num">
                                      <p:cBhvr additive="base">
                                        <p:cTn id="24" dur="500" fill="hold"/>
                                        <p:tgtEl>
                                          <p:spTgt spid="37"/>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38"/>
                                        </p:tgtEl>
                                        <p:attrNameLst>
                                          <p:attrName>style.visibility</p:attrName>
                                        </p:attrNameLst>
                                      </p:cBhvr>
                                      <p:to>
                                        <p:strVal val="visible"/>
                                      </p:to>
                                    </p:set>
                                    <p:anim calcmode="lin" valueType="num">
                                      <p:cBhvr additive="base">
                                        <p:cTn id="27" dur="500" fill="hold"/>
                                        <p:tgtEl>
                                          <p:spTgt spid="38"/>
                                        </p:tgtEl>
                                        <p:attrNameLst>
                                          <p:attrName>ppt_x</p:attrName>
                                        </p:attrNameLst>
                                      </p:cBhvr>
                                      <p:tavLst>
                                        <p:tav tm="0">
                                          <p:val>
                                            <p:strVal val="#ppt_x"/>
                                          </p:val>
                                        </p:tav>
                                        <p:tav tm="100000">
                                          <p:val>
                                            <p:strVal val="#ppt_x"/>
                                          </p:val>
                                        </p:tav>
                                      </p:tavLst>
                                    </p:anim>
                                    <p:anim calcmode="lin" valueType="num">
                                      <p:cBhvr additive="base">
                                        <p:cTn id="28" dur="500" fill="hold"/>
                                        <p:tgtEl>
                                          <p:spTgt spid="38"/>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39"/>
                                        </p:tgtEl>
                                        <p:attrNameLst>
                                          <p:attrName>style.visibility</p:attrName>
                                        </p:attrNameLst>
                                      </p:cBhvr>
                                      <p:to>
                                        <p:strVal val="visible"/>
                                      </p:to>
                                    </p:set>
                                    <p:anim calcmode="lin" valueType="num">
                                      <p:cBhvr additive="base">
                                        <p:cTn id="31" dur="500" fill="hold"/>
                                        <p:tgtEl>
                                          <p:spTgt spid="39"/>
                                        </p:tgtEl>
                                        <p:attrNameLst>
                                          <p:attrName>ppt_x</p:attrName>
                                        </p:attrNameLst>
                                      </p:cBhvr>
                                      <p:tavLst>
                                        <p:tav tm="0">
                                          <p:val>
                                            <p:strVal val="#ppt_x"/>
                                          </p:val>
                                        </p:tav>
                                        <p:tav tm="100000">
                                          <p:val>
                                            <p:strVal val="#ppt_x"/>
                                          </p:val>
                                        </p:tav>
                                      </p:tavLst>
                                    </p:anim>
                                    <p:anim calcmode="lin" valueType="num">
                                      <p:cBhvr additive="base">
                                        <p:cTn id="32" dur="500" fill="hold"/>
                                        <p:tgtEl>
                                          <p:spTgt spid="39"/>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41"/>
                                        </p:tgtEl>
                                        <p:attrNameLst>
                                          <p:attrName>style.visibility</p:attrName>
                                        </p:attrNameLst>
                                      </p:cBhvr>
                                      <p:to>
                                        <p:strVal val="visible"/>
                                      </p:to>
                                    </p:set>
                                    <p:anim calcmode="lin" valueType="num">
                                      <p:cBhvr additive="base">
                                        <p:cTn id="37" dur="500" fill="hold"/>
                                        <p:tgtEl>
                                          <p:spTgt spid="41"/>
                                        </p:tgtEl>
                                        <p:attrNameLst>
                                          <p:attrName>ppt_x</p:attrName>
                                        </p:attrNameLst>
                                      </p:cBhvr>
                                      <p:tavLst>
                                        <p:tav tm="0">
                                          <p:val>
                                            <p:strVal val="#ppt_x"/>
                                          </p:val>
                                        </p:tav>
                                        <p:tav tm="100000">
                                          <p:val>
                                            <p:strVal val="#ppt_x"/>
                                          </p:val>
                                        </p:tav>
                                      </p:tavLst>
                                    </p:anim>
                                    <p:anim calcmode="lin" valueType="num">
                                      <p:cBhvr additive="base">
                                        <p:cTn id="38" dur="500" fill="hold"/>
                                        <p:tgtEl>
                                          <p:spTgt spid="41"/>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3"/>
                                        </p:tgtEl>
                                        <p:attrNameLst>
                                          <p:attrName>style.visibility</p:attrName>
                                        </p:attrNameLst>
                                      </p:cBhvr>
                                      <p:to>
                                        <p:strVal val="visible"/>
                                      </p:to>
                                    </p:set>
                                    <p:anim calcmode="lin" valueType="num">
                                      <p:cBhvr additive="base">
                                        <p:cTn id="43" dur="500" fill="hold"/>
                                        <p:tgtEl>
                                          <p:spTgt spid="3"/>
                                        </p:tgtEl>
                                        <p:attrNameLst>
                                          <p:attrName>ppt_x</p:attrName>
                                        </p:attrNameLst>
                                      </p:cBhvr>
                                      <p:tavLst>
                                        <p:tav tm="0">
                                          <p:val>
                                            <p:strVal val="#ppt_x"/>
                                          </p:val>
                                        </p:tav>
                                        <p:tav tm="100000">
                                          <p:val>
                                            <p:strVal val="#ppt_x"/>
                                          </p:val>
                                        </p:tav>
                                      </p:tavLst>
                                    </p:anim>
                                    <p:anim calcmode="lin" valueType="num">
                                      <p:cBhvr additive="base">
                                        <p:cTn id="44" dur="500" fill="hold"/>
                                        <p:tgtEl>
                                          <p:spTgt spid="3"/>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44"/>
                                        </p:tgtEl>
                                        <p:attrNameLst>
                                          <p:attrName>style.visibility</p:attrName>
                                        </p:attrNameLst>
                                      </p:cBhvr>
                                      <p:to>
                                        <p:strVal val="visible"/>
                                      </p:to>
                                    </p:set>
                                    <p:anim calcmode="lin" valueType="num">
                                      <p:cBhvr additive="base">
                                        <p:cTn id="47" dur="500" fill="hold"/>
                                        <p:tgtEl>
                                          <p:spTgt spid="44"/>
                                        </p:tgtEl>
                                        <p:attrNameLst>
                                          <p:attrName>ppt_x</p:attrName>
                                        </p:attrNameLst>
                                      </p:cBhvr>
                                      <p:tavLst>
                                        <p:tav tm="0">
                                          <p:val>
                                            <p:strVal val="#ppt_x"/>
                                          </p:val>
                                        </p:tav>
                                        <p:tav tm="100000">
                                          <p:val>
                                            <p:strVal val="#ppt_x"/>
                                          </p:val>
                                        </p:tav>
                                      </p:tavLst>
                                    </p:anim>
                                    <p:anim calcmode="lin" valueType="num">
                                      <p:cBhvr additive="base">
                                        <p:cTn id="48" dur="500" fill="hold"/>
                                        <p:tgtEl>
                                          <p:spTgt spid="44"/>
                                        </p:tgtEl>
                                        <p:attrNameLst>
                                          <p:attrName>ppt_y</p:attrName>
                                        </p:attrNameLst>
                                      </p:cBhvr>
                                      <p:tavLst>
                                        <p:tav tm="0">
                                          <p:val>
                                            <p:strVal val="1+#ppt_h/2"/>
                                          </p:val>
                                        </p:tav>
                                        <p:tav tm="100000">
                                          <p:val>
                                            <p:strVal val="#ppt_y"/>
                                          </p:val>
                                        </p:tav>
                                      </p:tavLst>
                                    </p:anim>
                                  </p:childTnLst>
                                </p:cTn>
                              </p:par>
                              <p:par>
                                <p:cTn id="49" presetID="2" presetClass="entr" presetSubtype="4" fill="hold" nodeType="withEffect">
                                  <p:stCondLst>
                                    <p:cond delay="0"/>
                                  </p:stCondLst>
                                  <p:childTnLst>
                                    <p:set>
                                      <p:cBhvr>
                                        <p:cTn id="50" dur="1" fill="hold">
                                          <p:stCondLst>
                                            <p:cond delay="0"/>
                                          </p:stCondLst>
                                        </p:cTn>
                                        <p:tgtEl>
                                          <p:spTgt spid="43"/>
                                        </p:tgtEl>
                                        <p:attrNameLst>
                                          <p:attrName>style.visibility</p:attrName>
                                        </p:attrNameLst>
                                      </p:cBhvr>
                                      <p:to>
                                        <p:strVal val="visible"/>
                                      </p:to>
                                    </p:set>
                                    <p:anim calcmode="lin" valueType="num">
                                      <p:cBhvr additive="base">
                                        <p:cTn id="51" dur="500" fill="hold"/>
                                        <p:tgtEl>
                                          <p:spTgt spid="43"/>
                                        </p:tgtEl>
                                        <p:attrNameLst>
                                          <p:attrName>ppt_x</p:attrName>
                                        </p:attrNameLst>
                                      </p:cBhvr>
                                      <p:tavLst>
                                        <p:tav tm="0">
                                          <p:val>
                                            <p:strVal val="#ppt_x"/>
                                          </p:val>
                                        </p:tav>
                                        <p:tav tm="100000">
                                          <p:val>
                                            <p:strVal val="#ppt_x"/>
                                          </p:val>
                                        </p:tav>
                                      </p:tavLst>
                                    </p:anim>
                                    <p:anim calcmode="lin" valueType="num">
                                      <p:cBhvr additive="base">
                                        <p:cTn id="52" dur="500" fill="hold"/>
                                        <p:tgtEl>
                                          <p:spTgt spid="43"/>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46"/>
                                        </p:tgtEl>
                                        <p:attrNameLst>
                                          <p:attrName>style.visibility</p:attrName>
                                        </p:attrNameLst>
                                      </p:cBhvr>
                                      <p:to>
                                        <p:strVal val="visible"/>
                                      </p:to>
                                    </p:set>
                                    <p:anim calcmode="lin" valueType="num">
                                      <p:cBhvr additive="base">
                                        <p:cTn id="55" dur="500" fill="hold"/>
                                        <p:tgtEl>
                                          <p:spTgt spid="46"/>
                                        </p:tgtEl>
                                        <p:attrNameLst>
                                          <p:attrName>ppt_x</p:attrName>
                                        </p:attrNameLst>
                                      </p:cBhvr>
                                      <p:tavLst>
                                        <p:tav tm="0">
                                          <p:val>
                                            <p:strVal val="#ppt_x"/>
                                          </p:val>
                                        </p:tav>
                                        <p:tav tm="100000">
                                          <p:val>
                                            <p:strVal val="#ppt_x"/>
                                          </p:val>
                                        </p:tav>
                                      </p:tavLst>
                                    </p:anim>
                                    <p:anim calcmode="lin" valueType="num">
                                      <p:cBhvr additive="base">
                                        <p:cTn id="56" dur="500" fill="hold"/>
                                        <p:tgtEl>
                                          <p:spTgt spid="46"/>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48"/>
                                        </p:tgtEl>
                                        <p:attrNameLst>
                                          <p:attrName>style.visibility</p:attrName>
                                        </p:attrNameLst>
                                      </p:cBhvr>
                                      <p:to>
                                        <p:strVal val="visible"/>
                                      </p:to>
                                    </p:set>
                                    <p:anim calcmode="lin" valueType="num">
                                      <p:cBhvr additive="base">
                                        <p:cTn id="61" dur="500" fill="hold"/>
                                        <p:tgtEl>
                                          <p:spTgt spid="48"/>
                                        </p:tgtEl>
                                        <p:attrNameLst>
                                          <p:attrName>ppt_x</p:attrName>
                                        </p:attrNameLst>
                                      </p:cBhvr>
                                      <p:tavLst>
                                        <p:tav tm="0">
                                          <p:val>
                                            <p:strVal val="#ppt_x"/>
                                          </p:val>
                                        </p:tav>
                                        <p:tav tm="100000">
                                          <p:val>
                                            <p:strVal val="#ppt_x"/>
                                          </p:val>
                                        </p:tav>
                                      </p:tavLst>
                                    </p:anim>
                                    <p:anim calcmode="lin" valueType="num">
                                      <p:cBhvr additive="base">
                                        <p:cTn id="62" dur="500" fill="hold"/>
                                        <p:tgtEl>
                                          <p:spTgt spid="48"/>
                                        </p:tgtEl>
                                        <p:attrNameLst>
                                          <p:attrName>ppt_y</p:attrName>
                                        </p:attrNameLst>
                                      </p:cBhvr>
                                      <p:tavLst>
                                        <p:tav tm="0">
                                          <p:val>
                                            <p:strVal val="1+#ppt_h/2"/>
                                          </p:val>
                                        </p:tav>
                                        <p:tav tm="100000">
                                          <p:val>
                                            <p:strVal val="#ppt_y"/>
                                          </p:val>
                                        </p:tav>
                                      </p:tavLst>
                                    </p:anim>
                                  </p:childTnLst>
                                </p:cTn>
                              </p:par>
                              <p:par>
                                <p:cTn id="63" presetID="2" presetClass="entr" presetSubtype="4" fill="hold" grpId="0" nodeType="withEffect">
                                  <p:stCondLst>
                                    <p:cond delay="0"/>
                                  </p:stCondLst>
                                  <p:childTnLst>
                                    <p:set>
                                      <p:cBhvr>
                                        <p:cTn id="64" dur="1" fill="hold">
                                          <p:stCondLst>
                                            <p:cond delay="0"/>
                                          </p:stCondLst>
                                        </p:cTn>
                                        <p:tgtEl>
                                          <p:spTgt spid="50"/>
                                        </p:tgtEl>
                                        <p:attrNameLst>
                                          <p:attrName>style.visibility</p:attrName>
                                        </p:attrNameLst>
                                      </p:cBhvr>
                                      <p:to>
                                        <p:strVal val="visible"/>
                                      </p:to>
                                    </p:set>
                                    <p:anim calcmode="lin" valueType="num">
                                      <p:cBhvr additive="base">
                                        <p:cTn id="65" dur="500" fill="hold"/>
                                        <p:tgtEl>
                                          <p:spTgt spid="50"/>
                                        </p:tgtEl>
                                        <p:attrNameLst>
                                          <p:attrName>ppt_x</p:attrName>
                                        </p:attrNameLst>
                                      </p:cBhvr>
                                      <p:tavLst>
                                        <p:tav tm="0">
                                          <p:val>
                                            <p:strVal val="#ppt_x"/>
                                          </p:val>
                                        </p:tav>
                                        <p:tav tm="100000">
                                          <p:val>
                                            <p:strVal val="#ppt_x"/>
                                          </p:val>
                                        </p:tav>
                                      </p:tavLst>
                                    </p:anim>
                                    <p:anim calcmode="lin" valueType="num">
                                      <p:cBhvr additive="base">
                                        <p:cTn id="66" dur="500" fill="hold"/>
                                        <p:tgtEl>
                                          <p:spTgt spid="50"/>
                                        </p:tgtEl>
                                        <p:attrNameLst>
                                          <p:attrName>ppt_y</p:attrName>
                                        </p:attrNameLst>
                                      </p:cBhvr>
                                      <p:tavLst>
                                        <p:tav tm="0">
                                          <p:val>
                                            <p:strVal val="1+#ppt_h/2"/>
                                          </p:val>
                                        </p:tav>
                                        <p:tav tm="100000">
                                          <p:val>
                                            <p:strVal val="#ppt_y"/>
                                          </p:val>
                                        </p:tav>
                                      </p:tavLst>
                                    </p:anim>
                                  </p:childTnLst>
                                </p:cTn>
                              </p:par>
                              <p:par>
                                <p:cTn id="67" presetID="2" presetClass="entr" presetSubtype="4" fill="hold" nodeType="withEffect">
                                  <p:stCondLst>
                                    <p:cond delay="0"/>
                                  </p:stCondLst>
                                  <p:childTnLst>
                                    <p:set>
                                      <p:cBhvr>
                                        <p:cTn id="68" dur="1" fill="hold">
                                          <p:stCondLst>
                                            <p:cond delay="0"/>
                                          </p:stCondLst>
                                        </p:cTn>
                                        <p:tgtEl>
                                          <p:spTgt spid="45"/>
                                        </p:tgtEl>
                                        <p:attrNameLst>
                                          <p:attrName>style.visibility</p:attrName>
                                        </p:attrNameLst>
                                      </p:cBhvr>
                                      <p:to>
                                        <p:strVal val="visible"/>
                                      </p:to>
                                    </p:set>
                                    <p:anim calcmode="lin" valueType="num">
                                      <p:cBhvr additive="base">
                                        <p:cTn id="69" dur="500" fill="hold"/>
                                        <p:tgtEl>
                                          <p:spTgt spid="45"/>
                                        </p:tgtEl>
                                        <p:attrNameLst>
                                          <p:attrName>ppt_x</p:attrName>
                                        </p:attrNameLst>
                                      </p:cBhvr>
                                      <p:tavLst>
                                        <p:tav tm="0">
                                          <p:val>
                                            <p:strVal val="#ppt_x"/>
                                          </p:val>
                                        </p:tav>
                                        <p:tav tm="100000">
                                          <p:val>
                                            <p:strVal val="#ppt_x"/>
                                          </p:val>
                                        </p:tav>
                                      </p:tavLst>
                                    </p:anim>
                                    <p:anim calcmode="lin" valueType="num">
                                      <p:cBhvr additive="base">
                                        <p:cTn id="70" dur="500" fill="hold"/>
                                        <p:tgtEl>
                                          <p:spTgt spid="4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4" grpId="0" animBg="1"/>
      <p:bldP spid="35" grpId="0" animBg="1"/>
      <p:bldP spid="36" grpId="0" animBg="1"/>
      <p:bldP spid="37" grpId="0" animBg="1"/>
      <p:bldP spid="38" grpId="0" animBg="1"/>
      <p:bldP spid="39" grpId="0" animBg="1"/>
      <p:bldP spid="41" grpId="0" animBg="1"/>
      <p:bldP spid="46" grpId="0"/>
      <p:bldP spid="5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9698" name="Rectangle 2"/>
          <p:cNvSpPr>
            <a:spLocks noGrp="1"/>
          </p:cNvSpPr>
          <p:nvPr>
            <p:ph type="title"/>
          </p:nvPr>
        </p:nvSpPr>
        <p:spPr>
          <a:xfrm>
            <a:off x="590550" y="95250"/>
            <a:ext cx="7848600" cy="609600"/>
          </a:xfrm>
        </p:spPr>
        <p:txBody>
          <a:bodyPr vert="horz" wrap="square" lIns="91440" tIns="45720" rIns="91440" bIns="45720" anchor="ctr" anchorCtr="0"/>
          <a:p>
            <a:pPr eaLnBrk="1" hangingPunct="1"/>
            <a:r>
              <a:rPr lang="zh-CN" altLang="en-US" dirty="0">
                <a:latin typeface="Times New Roman" panose="02020603050405020304" pitchFamily="18" charset="0"/>
              </a:rPr>
              <a:t>时间重叠，解决访存相关</a:t>
            </a:r>
            <a:r>
              <a:rPr lang="zh-CN" altLang="en-US" dirty="0"/>
              <a:t> </a:t>
            </a:r>
            <a:endParaRPr lang="zh-CN" altLang="en-US" dirty="0"/>
          </a:p>
        </p:txBody>
      </p:sp>
      <p:sp>
        <p:nvSpPr>
          <p:cNvPr id="28676" name="Rectangle 3"/>
          <p:cNvSpPr>
            <a:spLocks noGrp="1" noChangeArrowheads="1"/>
          </p:cNvSpPr>
          <p:nvPr>
            <p:ph idx="1" hasCustomPrompt="1"/>
          </p:nvPr>
        </p:nvSpPr>
        <p:spPr>
          <a:xfrm>
            <a:off x="469900" y="950913"/>
            <a:ext cx="8556625" cy="4953000"/>
          </a:xfrm>
        </p:spPr>
        <p:txBody>
          <a:bodyPr vert="horz" wrap="square" lIns="91440" tIns="45720" rIns="91440" bIns="45720" numCol="1" anchor="t" anchorCtr="0" compatLnSpc="1"/>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defRPr/>
            </a:pPr>
            <a:r>
              <a:rPr kumimoji="0" lang="zh-CN" altLang="en-US" sz="2800" b="1" i="0" u="none" strike="noStrike" kern="1200" cap="none" spc="0" normalizeH="0" baseline="0" noProof="0" dirty="0">
                <a:ln>
                  <a:noFill/>
                </a:ln>
                <a:solidFill>
                  <a:srgbClr val="0000CC"/>
                </a:solidFill>
                <a:effectLst/>
                <a:uLnTx/>
                <a:uFillTx/>
                <a:latin typeface="Times New Roman" panose="02020603050405020304" pitchFamily="18" charset="0"/>
                <a:ea typeface="黑体" panose="02010609060101010101" pitchFamily="2" charset="-122"/>
                <a:cs typeface="+mn-cs"/>
              </a:rPr>
              <a:t>在硬件上花费一定的代价！</a:t>
            </a:r>
            <a:endParaRPr kumimoji="0" lang="en-US" altLang="zh-CN" sz="2800" b="1" i="0" u="none" strike="noStrike" kern="1200" cap="none" spc="0" normalizeH="0" baseline="0" noProof="0" dirty="0">
              <a:ln>
                <a:noFill/>
              </a:ln>
              <a:solidFill>
                <a:srgbClr val="0000CC"/>
              </a:solidFill>
              <a:effectLst/>
              <a:uLnTx/>
              <a:uFillTx/>
              <a:latin typeface="Times New Roman" panose="02020603050405020304" pitchFamily="18" charset="0"/>
              <a:ea typeface="黑体" panose="02010609060101010101" pitchFamily="2" charset="-122"/>
              <a:cs typeface="+mn-cs"/>
            </a:endParaRPr>
          </a:p>
          <a:p>
            <a:pPr marL="342900" marR="0" lvl="0" indent="-3429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v"/>
              <a:defRPr/>
            </a:pPr>
            <a:r>
              <a:rPr kumimoji="0" lang="zh-CN" altLang="en-US" sz="2800" b="1"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2" charset="-122"/>
                <a:cs typeface="+mn-cs"/>
              </a:rPr>
              <a:t>方法</a:t>
            </a:r>
            <a:r>
              <a:rPr kumimoji="0" lang="en-US" altLang="zh-CN" sz="2800" b="1"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2" charset="-122"/>
                <a:cs typeface="+mn-cs"/>
              </a:rPr>
              <a:t>1</a:t>
            </a:r>
            <a:r>
              <a:rPr kumimoji="0" lang="zh-CN" altLang="en-US" sz="2800" b="1"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2" charset="-122"/>
                <a:cs typeface="+mn-cs"/>
              </a:rPr>
              <a:t>：</a:t>
            </a:r>
            <a:endParaRPr kumimoji="0" lang="en-US" altLang="zh-CN" sz="2800" b="1"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2" charset="-122"/>
              <a:cs typeface="+mn-cs"/>
            </a:endParaRPr>
          </a:p>
          <a:p>
            <a:pPr marL="742950" marR="0" lvl="1" indent="-285750" algn="l" defTabSz="914400" rtl="0" eaLnBrk="1" fontAlgn="base" latinLnBrk="0" hangingPunct="1">
              <a:lnSpc>
                <a:spcPct val="100000"/>
              </a:lnSpc>
              <a:spcBef>
                <a:spcPct val="20000"/>
              </a:spcBef>
              <a:spcAft>
                <a:spcPct val="0"/>
              </a:spcAft>
              <a:buClr>
                <a:schemeClr val="tx2"/>
              </a:buClr>
              <a:buSzPct val="60000"/>
              <a:buFont typeface="Wingdings" panose="05000000000000000000" pitchFamily="2" charset="2"/>
              <a:buChar char="n"/>
              <a:defRPr/>
            </a:pPr>
            <a:r>
              <a:rPr kumimoji="0" lang="zh-CN" alt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2" charset="-122"/>
                <a:cs typeface="+mn-cs"/>
              </a:rPr>
              <a:t>让操作数和指令分存于两个</a:t>
            </a:r>
            <a:r>
              <a:rPr kumimoji="0" lang="zh-CN" altLang="en-US" sz="2400" b="0"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2" charset="-122"/>
                <a:cs typeface="+mn-cs"/>
              </a:rPr>
              <a:t>独立编址且可同时访问</a:t>
            </a:r>
            <a:r>
              <a:rPr kumimoji="0" lang="zh-CN" alt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2" charset="-122"/>
                <a:cs typeface="+mn-cs"/>
              </a:rPr>
              <a:t>的存储器，有利于实现指令保护，增加总线控制和软件设计的复杂性；</a:t>
            </a:r>
            <a:endParaRPr kumimoji="0" lang="en-US" altLang="zh-CN" sz="24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2" charset="-122"/>
              <a:cs typeface="+mn-cs"/>
            </a:endParaRPr>
          </a:p>
          <a:p>
            <a:pPr marL="342900" marR="0" lvl="0" indent="-3429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v"/>
              <a:defRPr/>
            </a:pPr>
            <a:r>
              <a:rPr kumimoji="0" lang="zh-CN" altLang="en-US" sz="2800" b="1"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2" charset="-122"/>
                <a:cs typeface="+mn-cs"/>
              </a:rPr>
              <a:t>方法</a:t>
            </a:r>
            <a:r>
              <a:rPr kumimoji="0" lang="en-US" altLang="zh-CN" sz="2800" b="1"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2" charset="-122"/>
                <a:cs typeface="+mn-cs"/>
              </a:rPr>
              <a:t>2</a:t>
            </a:r>
            <a:r>
              <a:rPr kumimoji="0" lang="zh-CN" altLang="en-US" sz="2800" b="1"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2" charset="-122"/>
                <a:cs typeface="+mn-cs"/>
              </a:rPr>
              <a:t>：</a:t>
            </a:r>
            <a:endParaRPr kumimoji="0" lang="zh-CN" altLang="en-US" sz="2800" b="1" i="0" u="none" strike="noStrike" kern="1200" cap="none" spc="0" normalizeH="0" baseline="0" noProof="0" dirty="0">
              <a:ln>
                <a:noFill/>
              </a:ln>
              <a:solidFill>
                <a:srgbClr val="000000"/>
              </a:solidFill>
              <a:effectLst/>
              <a:uLnTx/>
              <a:uFillTx/>
              <a:latin typeface="+mn-lt"/>
              <a:ea typeface="黑体" panose="02010609060101010101" pitchFamily="2" charset="-122"/>
              <a:cs typeface="+mn-cs"/>
            </a:endParaRPr>
          </a:p>
          <a:p>
            <a:pPr marL="742950" marR="0" lvl="1" indent="-285750" algn="l" defTabSz="914400" rtl="0" eaLnBrk="1" fontAlgn="base" latinLnBrk="0" hangingPunct="1">
              <a:lnSpc>
                <a:spcPct val="100000"/>
              </a:lnSpc>
              <a:spcBef>
                <a:spcPct val="20000"/>
              </a:spcBef>
              <a:spcAft>
                <a:spcPct val="0"/>
              </a:spcAft>
              <a:buClr>
                <a:schemeClr val="tx2"/>
              </a:buClr>
              <a:buSzPct val="60000"/>
              <a:buFont typeface="Wingdings" panose="05000000000000000000" pitchFamily="2" charset="2"/>
              <a:buChar char="n"/>
              <a:defRPr/>
            </a:pPr>
            <a:r>
              <a:rPr kumimoji="0" lang="zh-CN" alt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2" charset="-122"/>
                <a:cs typeface="+mn-cs"/>
              </a:rPr>
              <a:t>仍保持指令和操作数混存，采用</a:t>
            </a:r>
            <a:r>
              <a:rPr kumimoji="0" lang="zh-CN" altLang="en-US" sz="2400" b="0"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2" charset="-122"/>
                <a:cs typeface="+mn-cs"/>
              </a:rPr>
              <a:t>多体交叉主存结构，</a:t>
            </a:r>
            <a:r>
              <a:rPr kumimoji="0" lang="zh-CN" alt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2" charset="-122"/>
                <a:cs typeface="+mn-cs"/>
              </a:rPr>
              <a:t>只要</a:t>
            </a:r>
            <a:r>
              <a:rPr kumimoji="0" lang="zh-CN" altLang="en-US" sz="2400" b="0" i="0" u="none" strike="noStrike" kern="1200" cap="none" spc="0" normalizeH="0" baseline="0" noProof="0" dirty="0">
                <a:ln>
                  <a:noFill/>
                </a:ln>
                <a:solidFill>
                  <a:srgbClr val="000000"/>
                </a:solidFill>
                <a:effectLst/>
                <a:uLnTx/>
                <a:uFillTx/>
                <a:latin typeface="Verdana" panose="020B0604030504040204" pitchFamily="34" charset="0"/>
                <a:ea typeface="黑体" panose="02010609060101010101" pitchFamily="2" charset="-122"/>
                <a:cs typeface="+mn-cs"/>
              </a:rPr>
              <a:t>第</a:t>
            </a:r>
            <a:r>
              <a:rPr kumimoji="0" lang="en-US" altLang="zh-CN" sz="2400" b="0" i="0" u="none" strike="noStrike" kern="1200" cap="none" spc="0" normalizeH="0" baseline="0" noProof="0" dirty="0">
                <a:ln>
                  <a:noFill/>
                </a:ln>
                <a:solidFill>
                  <a:srgbClr val="000000"/>
                </a:solidFill>
                <a:effectLst/>
                <a:uLnTx/>
                <a:uFillTx/>
                <a:latin typeface="Verdana" panose="020B0604030504040204" pitchFamily="34" charset="0"/>
                <a:ea typeface="黑体" panose="02010609060101010101" pitchFamily="2" charset="-122"/>
                <a:cs typeface="+mn-cs"/>
              </a:rPr>
              <a:t>K</a:t>
            </a:r>
            <a:r>
              <a:rPr kumimoji="0" lang="zh-CN" altLang="en-US" sz="2400" b="0" i="0" u="none" strike="noStrike" kern="1200" cap="none" spc="0" normalizeH="0" baseline="0" noProof="0" dirty="0">
                <a:ln>
                  <a:noFill/>
                </a:ln>
                <a:solidFill>
                  <a:srgbClr val="000000"/>
                </a:solidFill>
                <a:effectLst/>
                <a:uLnTx/>
                <a:uFillTx/>
                <a:latin typeface="Verdana" panose="020B0604030504040204" pitchFamily="34" charset="0"/>
                <a:ea typeface="黑体" panose="02010609060101010101" pitchFamily="2" charset="-122"/>
                <a:cs typeface="+mn-cs"/>
              </a:rPr>
              <a:t>条指令的操作数和第</a:t>
            </a:r>
            <a:r>
              <a:rPr kumimoji="0" lang="en-US" altLang="zh-CN" sz="2400" b="0" i="0" u="none" strike="noStrike" kern="1200" cap="none" spc="0" normalizeH="0" baseline="0" noProof="0" dirty="0">
                <a:ln>
                  <a:noFill/>
                </a:ln>
                <a:solidFill>
                  <a:srgbClr val="000000"/>
                </a:solidFill>
                <a:effectLst/>
                <a:uLnTx/>
                <a:uFillTx/>
                <a:latin typeface="Verdana" panose="020B0604030504040204" pitchFamily="34" charset="0"/>
                <a:ea typeface="黑体" panose="02010609060101010101" pitchFamily="2" charset="-122"/>
                <a:cs typeface="+mn-cs"/>
              </a:rPr>
              <a:t>K+1</a:t>
            </a:r>
            <a:r>
              <a:rPr kumimoji="0" lang="zh-CN" altLang="en-US" sz="2400" b="0" i="0" u="none" strike="noStrike" kern="1200" cap="none" spc="0" normalizeH="0" baseline="0" noProof="0" dirty="0">
                <a:ln>
                  <a:noFill/>
                </a:ln>
                <a:solidFill>
                  <a:srgbClr val="000000"/>
                </a:solidFill>
                <a:effectLst/>
                <a:uLnTx/>
                <a:uFillTx/>
                <a:latin typeface="Verdana" panose="020B0604030504040204" pitchFamily="34" charset="0"/>
                <a:ea typeface="黑体" panose="02010609060101010101" pitchFamily="2" charset="-122"/>
                <a:cs typeface="+mn-cs"/>
              </a:rPr>
              <a:t>条指令不在同一个体内，</a:t>
            </a:r>
            <a:r>
              <a:rPr kumimoji="0" lang="zh-CN" alt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2" charset="-122"/>
                <a:cs typeface="+mn-cs"/>
              </a:rPr>
              <a:t>仍可在一个主存周期取得所需操作数和指令；</a:t>
            </a:r>
            <a:r>
              <a:rPr kumimoji="0" lang="zh-CN" altLang="en-US" sz="2400" b="1" i="0" u="none" strike="noStrike" kern="1200" cap="none" spc="0" normalizeH="0" baseline="0" noProof="0" dirty="0">
                <a:ln>
                  <a:noFill/>
                </a:ln>
                <a:solidFill>
                  <a:srgbClr val="0000CC"/>
                </a:solidFill>
                <a:effectLst/>
                <a:uLnTx/>
                <a:uFillTx/>
                <a:latin typeface="Times New Roman" panose="02020603050405020304" pitchFamily="18" charset="0"/>
                <a:ea typeface="黑体" panose="02010609060101010101" pitchFamily="2" charset="-122"/>
                <a:cs typeface="+mn-cs"/>
              </a:rPr>
              <a:t>（有局限性）；</a:t>
            </a:r>
            <a:endParaRPr kumimoji="0" lang="zh-CN" altLang="en-US" sz="2400" b="1" i="0" u="none" strike="noStrike" kern="1200" cap="none" spc="0" normalizeH="0" baseline="0" noProof="0" dirty="0">
              <a:ln>
                <a:noFill/>
              </a:ln>
              <a:solidFill>
                <a:srgbClr val="0000CC"/>
              </a:solidFill>
              <a:effectLst/>
              <a:uLnTx/>
              <a:uFillTx/>
              <a:latin typeface="Verdana" panose="020B0604030504040204" pitchFamily="34" charset="0"/>
              <a:ea typeface="黑体" panose="02010609060101010101" pitchFamily="2" charset="-122"/>
              <a:cs typeface="+mn-cs"/>
            </a:endParaRP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47810" name="Rectangle 3"/>
          <p:cNvSpPr>
            <a:spLocks noGrp="1"/>
          </p:cNvSpPr>
          <p:nvPr>
            <p:ph idx="1" hasCustomPrompt="1"/>
          </p:nvPr>
        </p:nvSpPr>
        <p:spPr>
          <a:xfrm>
            <a:off x="469900" y="1022350"/>
            <a:ext cx="8480425" cy="2079625"/>
          </a:xfrm>
        </p:spPr>
        <p:txBody>
          <a:bodyPr vert="horz" wrap="square" lIns="91440" tIns="45720" rIns="91440" bIns="45720" anchor="t" anchorCtr="0"/>
          <a:p>
            <a:r>
              <a:rPr lang="zh-CN" altLang="en-US" dirty="0"/>
              <a:t>非线性流水线中，不发生冲突的启动距离不一定仅仅是一个常数，在一般情况下是一个循环数列。</a:t>
            </a:r>
            <a:endParaRPr lang="zh-CN" altLang="en-US" dirty="0"/>
          </a:p>
          <a:p>
            <a:r>
              <a:rPr lang="zh-CN" altLang="en-US" dirty="0"/>
              <a:t>例如，前例中采用</a:t>
            </a:r>
            <a:r>
              <a:rPr lang="en-US" altLang="zh-CN" dirty="0"/>
              <a:t>1</a:t>
            </a:r>
            <a:r>
              <a:rPr lang="zh-CN" altLang="en-US" dirty="0"/>
              <a:t>、</a:t>
            </a:r>
            <a:r>
              <a:rPr lang="en-US" altLang="zh-CN" dirty="0"/>
              <a:t>7</a:t>
            </a:r>
            <a:r>
              <a:rPr lang="zh-CN" altLang="en-US" dirty="0"/>
              <a:t>、</a:t>
            </a:r>
            <a:r>
              <a:rPr lang="en-US" altLang="zh-CN" dirty="0"/>
              <a:t>1</a:t>
            </a:r>
            <a:r>
              <a:rPr lang="zh-CN" altLang="en-US" dirty="0"/>
              <a:t>、</a:t>
            </a:r>
            <a:r>
              <a:rPr lang="en-US" altLang="zh-CN" dirty="0"/>
              <a:t>7</a:t>
            </a:r>
            <a:r>
              <a:rPr lang="zh-CN" altLang="en-US" dirty="0"/>
              <a:t>、</a:t>
            </a:r>
            <a:r>
              <a:rPr lang="en-US" altLang="zh-CN" dirty="0"/>
              <a:t>…</a:t>
            </a:r>
            <a:r>
              <a:rPr lang="zh-CN" altLang="en-US" dirty="0"/>
              <a:t>交替的启动距离时，任何一个时钟周期也不会发生冲突。</a:t>
            </a:r>
            <a:endParaRPr lang="zh-CN" altLang="en-US" dirty="0"/>
          </a:p>
        </p:txBody>
      </p:sp>
      <p:graphicFrame>
        <p:nvGraphicFramePr>
          <p:cNvPr id="5" name="Group 4"/>
          <p:cNvGraphicFramePr>
            <a:graphicFrameLocks noGrp="1"/>
          </p:cNvGraphicFramePr>
          <p:nvPr/>
        </p:nvGraphicFramePr>
        <p:xfrm>
          <a:off x="330200" y="3457575"/>
          <a:ext cx="8626478" cy="1852615"/>
        </p:xfrm>
        <a:graphic>
          <a:graphicData uri="http://schemas.openxmlformats.org/drawingml/2006/table">
            <a:tbl>
              <a:tblPr/>
              <a:tblGrid>
                <a:gridCol w="400131"/>
                <a:gridCol w="405263"/>
                <a:gridCol w="402186"/>
                <a:gridCol w="405264"/>
                <a:gridCol w="403208"/>
                <a:gridCol w="403208"/>
                <a:gridCol w="405263"/>
                <a:gridCol w="386797"/>
                <a:gridCol w="386797"/>
                <a:gridCol w="386797"/>
                <a:gridCol w="386797"/>
                <a:gridCol w="386797"/>
                <a:gridCol w="386797"/>
                <a:gridCol w="386797"/>
                <a:gridCol w="386797"/>
                <a:gridCol w="386797"/>
                <a:gridCol w="386797"/>
                <a:gridCol w="386797"/>
                <a:gridCol w="386797"/>
                <a:gridCol w="386797"/>
                <a:gridCol w="386797"/>
                <a:gridCol w="386797"/>
              </a:tblGrid>
              <a:tr h="335051">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000" b="1" i="0" u="none" strike="noStrike" cap="none" normalizeH="0" baseline="0">
                        <a:ln>
                          <a:noFill/>
                        </a:ln>
                        <a:solidFill>
                          <a:srgbClr val="000000"/>
                        </a:solidFill>
                        <a:effectLst/>
                        <a:latin typeface="楷体_GB2312" pitchFamily="49" charset="-122"/>
                        <a:ea typeface="楷体_GB2312" pitchFamily="49" charset="-122"/>
                      </a:endParaRPr>
                    </a:p>
                  </a:txBody>
                  <a:tcPr marL="91449" marR="91449" marT="29953" marB="29953"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900" b="1" i="0" u="none" strike="noStrike" cap="none" normalizeH="0" baseline="0" dirty="0">
                          <a:ln>
                            <a:noFill/>
                          </a:ln>
                          <a:solidFill>
                            <a:srgbClr val="000000"/>
                          </a:solidFill>
                          <a:effectLst/>
                          <a:latin typeface="Times New Roman" panose="02020603050405020304" pitchFamily="18" charset="0"/>
                          <a:ea typeface="楷体_GB2312" pitchFamily="49" charset="-122"/>
                          <a:cs typeface="Times New Roman" panose="02020603050405020304" pitchFamily="18" charset="0"/>
                        </a:rPr>
                        <a:t>1</a:t>
                      </a:r>
                      <a:endParaRPr kumimoji="0" lang="en-US" altLang="zh-CN" sz="900" b="1" i="0" u="none" strike="noStrike" cap="none" normalizeH="0" baseline="0" dirty="0">
                        <a:ln>
                          <a:noFill/>
                        </a:ln>
                        <a:solidFill>
                          <a:srgbClr val="000000"/>
                        </a:solidFill>
                        <a:effectLst/>
                        <a:latin typeface="Times New Roman" panose="02020603050405020304" pitchFamily="18" charset="0"/>
                        <a:ea typeface="楷体_GB2312" pitchFamily="49" charset="-122"/>
                        <a:cs typeface="Times New Roman" panose="02020603050405020304" pitchFamily="18" charset="0"/>
                      </a:endParaRPr>
                    </a:p>
                  </a:txBody>
                  <a:tcPr marL="91449" marR="91449" marT="29953" marB="2995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900" b="1" i="0" u="none" strike="noStrike" cap="none" normalizeH="0" baseline="0" dirty="0">
                          <a:ln>
                            <a:noFill/>
                          </a:ln>
                          <a:solidFill>
                            <a:srgbClr val="000000"/>
                          </a:solidFill>
                          <a:effectLst/>
                          <a:latin typeface="Times New Roman" panose="02020603050405020304" pitchFamily="18" charset="0"/>
                          <a:ea typeface="楷体_GB2312" pitchFamily="49" charset="-122"/>
                          <a:cs typeface="Times New Roman" panose="02020603050405020304" pitchFamily="18" charset="0"/>
                        </a:rPr>
                        <a:t>2</a:t>
                      </a:r>
                      <a:endParaRPr kumimoji="0" lang="en-US" altLang="zh-CN" sz="900" b="1" i="0" u="none" strike="noStrike" cap="none" normalizeH="0" baseline="0" dirty="0">
                        <a:ln>
                          <a:noFill/>
                        </a:ln>
                        <a:solidFill>
                          <a:srgbClr val="000000"/>
                        </a:solidFill>
                        <a:effectLst/>
                        <a:latin typeface="Times New Roman" panose="02020603050405020304" pitchFamily="18" charset="0"/>
                        <a:ea typeface="楷体_GB2312" pitchFamily="49" charset="-122"/>
                        <a:cs typeface="Times New Roman" panose="02020603050405020304" pitchFamily="18" charset="0"/>
                      </a:endParaRPr>
                    </a:p>
                  </a:txBody>
                  <a:tcPr marL="91449" marR="91449" marT="29953" marB="2995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900" b="1" i="0" u="none" strike="noStrike" cap="none" normalizeH="0" baseline="0">
                          <a:ln>
                            <a:noFill/>
                          </a:ln>
                          <a:solidFill>
                            <a:srgbClr val="000000"/>
                          </a:solidFill>
                          <a:effectLst/>
                          <a:latin typeface="Times New Roman" panose="02020603050405020304" pitchFamily="18" charset="0"/>
                          <a:ea typeface="楷体_GB2312" pitchFamily="49" charset="-122"/>
                          <a:cs typeface="Times New Roman" panose="02020603050405020304" pitchFamily="18" charset="0"/>
                        </a:rPr>
                        <a:t>3</a:t>
                      </a:r>
                      <a:endParaRPr kumimoji="0" lang="en-US" altLang="zh-CN" sz="900" b="1" i="0" u="none" strike="noStrike" cap="none" normalizeH="0" baseline="0">
                        <a:ln>
                          <a:noFill/>
                        </a:ln>
                        <a:solidFill>
                          <a:srgbClr val="000000"/>
                        </a:solidFill>
                        <a:effectLst/>
                        <a:latin typeface="Times New Roman" panose="02020603050405020304" pitchFamily="18" charset="0"/>
                        <a:ea typeface="楷体_GB2312" pitchFamily="49" charset="-122"/>
                        <a:cs typeface="Times New Roman" panose="02020603050405020304" pitchFamily="18" charset="0"/>
                      </a:endParaRPr>
                    </a:p>
                  </a:txBody>
                  <a:tcPr marL="91449" marR="91449" marT="29953" marB="2995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900" b="1" i="0" u="none" strike="noStrike" cap="none" normalizeH="0" baseline="0">
                          <a:ln>
                            <a:noFill/>
                          </a:ln>
                          <a:solidFill>
                            <a:srgbClr val="000000"/>
                          </a:solidFill>
                          <a:effectLst/>
                          <a:latin typeface="Times New Roman" panose="02020603050405020304" pitchFamily="18" charset="0"/>
                          <a:ea typeface="楷体_GB2312" pitchFamily="49" charset="-122"/>
                          <a:cs typeface="Times New Roman" panose="02020603050405020304" pitchFamily="18" charset="0"/>
                        </a:rPr>
                        <a:t>4</a:t>
                      </a:r>
                      <a:endParaRPr kumimoji="0" lang="en-US" altLang="zh-CN" sz="900" b="1" i="0" u="none" strike="noStrike" cap="none" normalizeH="0" baseline="0">
                        <a:ln>
                          <a:noFill/>
                        </a:ln>
                        <a:solidFill>
                          <a:srgbClr val="000000"/>
                        </a:solidFill>
                        <a:effectLst/>
                        <a:latin typeface="Times New Roman" panose="02020603050405020304" pitchFamily="18" charset="0"/>
                        <a:ea typeface="楷体_GB2312" pitchFamily="49" charset="-122"/>
                        <a:cs typeface="Times New Roman" panose="02020603050405020304" pitchFamily="18" charset="0"/>
                      </a:endParaRPr>
                    </a:p>
                  </a:txBody>
                  <a:tcPr marL="91449" marR="91449" marT="29953" marB="2995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900" b="1" i="0" u="none" strike="noStrike" cap="none" normalizeH="0" baseline="0" dirty="0">
                          <a:ln>
                            <a:noFill/>
                          </a:ln>
                          <a:solidFill>
                            <a:srgbClr val="000000"/>
                          </a:solidFill>
                          <a:effectLst/>
                          <a:latin typeface="Times New Roman" panose="02020603050405020304" pitchFamily="18" charset="0"/>
                          <a:ea typeface="楷体_GB2312" pitchFamily="49" charset="-122"/>
                          <a:cs typeface="Times New Roman" panose="02020603050405020304" pitchFamily="18" charset="0"/>
                        </a:rPr>
                        <a:t>5</a:t>
                      </a:r>
                      <a:endParaRPr kumimoji="0" lang="en-US" altLang="zh-CN" sz="900" b="1" i="0" u="none" strike="noStrike" cap="none" normalizeH="0" baseline="0" dirty="0">
                        <a:ln>
                          <a:noFill/>
                        </a:ln>
                        <a:solidFill>
                          <a:srgbClr val="000000"/>
                        </a:solidFill>
                        <a:effectLst/>
                        <a:latin typeface="Times New Roman" panose="02020603050405020304" pitchFamily="18" charset="0"/>
                        <a:ea typeface="楷体_GB2312" pitchFamily="49" charset="-122"/>
                        <a:cs typeface="Times New Roman" panose="02020603050405020304" pitchFamily="18" charset="0"/>
                      </a:endParaRPr>
                    </a:p>
                  </a:txBody>
                  <a:tcPr marL="91449" marR="91449" marT="29953" marB="2995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900" b="1" i="0" u="none" strike="noStrike" cap="none" normalizeH="0" baseline="0" dirty="0">
                          <a:ln>
                            <a:noFill/>
                          </a:ln>
                          <a:solidFill>
                            <a:srgbClr val="000000"/>
                          </a:solidFill>
                          <a:effectLst/>
                          <a:latin typeface="Times New Roman" panose="02020603050405020304" pitchFamily="18" charset="0"/>
                          <a:ea typeface="楷体_GB2312" pitchFamily="49" charset="-122"/>
                          <a:cs typeface="Times New Roman" panose="02020603050405020304" pitchFamily="18" charset="0"/>
                        </a:rPr>
                        <a:t>6</a:t>
                      </a:r>
                      <a:endParaRPr kumimoji="0" lang="en-US" altLang="zh-CN" sz="900" b="1" i="0" u="none" strike="noStrike" cap="none" normalizeH="0" baseline="0" dirty="0">
                        <a:ln>
                          <a:noFill/>
                        </a:ln>
                        <a:solidFill>
                          <a:srgbClr val="000000"/>
                        </a:solidFill>
                        <a:effectLst/>
                        <a:latin typeface="Times New Roman" panose="02020603050405020304" pitchFamily="18" charset="0"/>
                        <a:ea typeface="楷体_GB2312" pitchFamily="49" charset="-122"/>
                        <a:cs typeface="Times New Roman" panose="02020603050405020304" pitchFamily="18" charset="0"/>
                      </a:endParaRPr>
                    </a:p>
                  </a:txBody>
                  <a:tcPr marL="91449" marR="91449" marT="29953" marB="2995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900" b="1" i="0" u="none" strike="noStrike" cap="none" normalizeH="0" baseline="0" dirty="0">
                          <a:ln>
                            <a:noFill/>
                          </a:ln>
                          <a:solidFill>
                            <a:srgbClr val="000000"/>
                          </a:solidFill>
                          <a:effectLst/>
                          <a:latin typeface="Times New Roman" panose="02020603050405020304" pitchFamily="18" charset="0"/>
                          <a:ea typeface="楷体_GB2312" pitchFamily="49" charset="-122"/>
                          <a:cs typeface="Times New Roman" panose="02020603050405020304" pitchFamily="18" charset="0"/>
                        </a:rPr>
                        <a:t>7</a:t>
                      </a:r>
                      <a:endParaRPr kumimoji="0" lang="en-US" altLang="zh-CN" sz="900" b="1" i="0" u="none" strike="noStrike" cap="none" normalizeH="0" baseline="0" dirty="0">
                        <a:ln>
                          <a:noFill/>
                        </a:ln>
                        <a:solidFill>
                          <a:srgbClr val="000000"/>
                        </a:solidFill>
                        <a:effectLst/>
                        <a:latin typeface="Times New Roman" panose="02020603050405020304" pitchFamily="18" charset="0"/>
                        <a:ea typeface="楷体_GB2312" pitchFamily="49" charset="-122"/>
                        <a:cs typeface="Times New Roman" panose="02020603050405020304" pitchFamily="18" charset="0"/>
                      </a:endParaRPr>
                    </a:p>
                  </a:txBody>
                  <a:tcPr marL="91449" marR="91449" marT="29953" marB="2995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900" b="1" i="0" u="none" strike="noStrike" cap="none" normalizeH="0" baseline="0" dirty="0">
                          <a:ln>
                            <a:noFill/>
                          </a:ln>
                          <a:solidFill>
                            <a:srgbClr val="000000"/>
                          </a:solidFill>
                          <a:effectLst/>
                          <a:latin typeface="Times New Roman" panose="02020603050405020304" pitchFamily="18" charset="0"/>
                          <a:ea typeface="楷体_GB2312" pitchFamily="49" charset="-122"/>
                          <a:cs typeface="Times New Roman" panose="02020603050405020304" pitchFamily="18" charset="0"/>
                        </a:rPr>
                        <a:t>8</a:t>
                      </a:r>
                      <a:endParaRPr kumimoji="0" lang="en-US" altLang="zh-CN" sz="900" b="1" i="0" u="none" strike="noStrike" cap="none" normalizeH="0" baseline="0" dirty="0">
                        <a:ln>
                          <a:noFill/>
                        </a:ln>
                        <a:solidFill>
                          <a:srgbClr val="000000"/>
                        </a:solidFill>
                        <a:effectLst/>
                        <a:latin typeface="Times New Roman" panose="02020603050405020304" pitchFamily="18" charset="0"/>
                        <a:ea typeface="楷体_GB2312" pitchFamily="49" charset="-122"/>
                        <a:cs typeface="Times New Roman" panose="02020603050405020304" pitchFamily="18" charset="0"/>
                      </a:endParaRPr>
                    </a:p>
                  </a:txBody>
                  <a:tcPr marL="91449" marR="91449" marT="29953" marB="2995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900" b="1" i="0" u="none" strike="noStrike" cap="none" normalizeH="0" baseline="0" dirty="0">
                          <a:ln>
                            <a:noFill/>
                          </a:ln>
                          <a:solidFill>
                            <a:srgbClr val="000000"/>
                          </a:solidFill>
                          <a:effectLst/>
                          <a:latin typeface="Times New Roman" panose="02020603050405020304" pitchFamily="18" charset="0"/>
                          <a:ea typeface="楷体_GB2312" pitchFamily="49" charset="-122"/>
                          <a:cs typeface="Times New Roman" panose="02020603050405020304" pitchFamily="18" charset="0"/>
                        </a:rPr>
                        <a:t>9</a:t>
                      </a:r>
                      <a:endParaRPr kumimoji="0" lang="en-US" altLang="zh-CN" sz="900" b="1" i="0" u="none" strike="noStrike" cap="none" normalizeH="0" baseline="0" dirty="0">
                        <a:ln>
                          <a:noFill/>
                        </a:ln>
                        <a:solidFill>
                          <a:srgbClr val="000000"/>
                        </a:solidFill>
                        <a:effectLst/>
                        <a:latin typeface="Times New Roman" panose="02020603050405020304" pitchFamily="18" charset="0"/>
                        <a:ea typeface="楷体_GB2312" pitchFamily="49" charset="-122"/>
                        <a:cs typeface="Times New Roman" panose="02020603050405020304" pitchFamily="18" charset="0"/>
                      </a:endParaRPr>
                    </a:p>
                  </a:txBody>
                  <a:tcPr marL="91449" marR="91449" marT="29953" marB="2995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900" b="1" i="0" u="none" strike="noStrike" cap="none" normalizeH="0" baseline="0" dirty="0">
                          <a:ln>
                            <a:noFill/>
                          </a:ln>
                          <a:solidFill>
                            <a:srgbClr val="000000"/>
                          </a:solidFill>
                          <a:effectLst/>
                          <a:latin typeface="Times New Roman" panose="02020603050405020304" pitchFamily="18" charset="0"/>
                          <a:ea typeface="楷体_GB2312" pitchFamily="49" charset="-122"/>
                          <a:cs typeface="Times New Roman" panose="02020603050405020304" pitchFamily="18" charset="0"/>
                        </a:rPr>
                        <a:t>10</a:t>
                      </a:r>
                      <a:endParaRPr kumimoji="0" lang="en-US" altLang="zh-CN" sz="900" b="1" i="0" u="none" strike="noStrike" cap="none" normalizeH="0" baseline="0" dirty="0">
                        <a:ln>
                          <a:noFill/>
                        </a:ln>
                        <a:solidFill>
                          <a:srgbClr val="000000"/>
                        </a:solidFill>
                        <a:effectLst/>
                        <a:latin typeface="Times New Roman" panose="02020603050405020304" pitchFamily="18" charset="0"/>
                        <a:ea typeface="楷体_GB2312" pitchFamily="49" charset="-122"/>
                        <a:cs typeface="Times New Roman" panose="02020603050405020304" pitchFamily="18" charset="0"/>
                      </a:endParaRPr>
                    </a:p>
                  </a:txBody>
                  <a:tcPr marL="91449" marR="91449" marT="29953" marB="2995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900" b="1" i="0" u="none" strike="noStrike" cap="none" normalizeH="0" baseline="0" dirty="0">
                          <a:ln>
                            <a:noFill/>
                          </a:ln>
                          <a:solidFill>
                            <a:srgbClr val="000000"/>
                          </a:solidFill>
                          <a:effectLst/>
                          <a:latin typeface="Times New Roman" panose="02020603050405020304" pitchFamily="18" charset="0"/>
                          <a:ea typeface="楷体_GB2312" pitchFamily="49" charset="-122"/>
                          <a:cs typeface="Times New Roman" panose="02020603050405020304" pitchFamily="18" charset="0"/>
                        </a:rPr>
                        <a:t>11</a:t>
                      </a:r>
                      <a:endParaRPr kumimoji="0" lang="en-US" altLang="zh-CN" sz="900" b="1" i="0" u="none" strike="noStrike" cap="none" normalizeH="0" baseline="0" dirty="0">
                        <a:ln>
                          <a:noFill/>
                        </a:ln>
                        <a:solidFill>
                          <a:srgbClr val="000000"/>
                        </a:solidFill>
                        <a:effectLst/>
                        <a:latin typeface="Times New Roman" panose="02020603050405020304" pitchFamily="18" charset="0"/>
                        <a:ea typeface="楷体_GB2312" pitchFamily="49" charset="-122"/>
                        <a:cs typeface="Times New Roman" panose="02020603050405020304" pitchFamily="18" charset="0"/>
                      </a:endParaRPr>
                    </a:p>
                  </a:txBody>
                  <a:tcPr marL="91449" marR="91449" marT="29953" marB="2995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900" b="1" i="0" u="none" strike="noStrike" cap="none" normalizeH="0" baseline="0" dirty="0">
                          <a:ln>
                            <a:noFill/>
                          </a:ln>
                          <a:solidFill>
                            <a:srgbClr val="000000"/>
                          </a:solidFill>
                          <a:effectLst/>
                          <a:latin typeface="Times New Roman" panose="02020603050405020304" pitchFamily="18" charset="0"/>
                          <a:ea typeface="楷体_GB2312" pitchFamily="49" charset="-122"/>
                          <a:cs typeface="Times New Roman" panose="02020603050405020304" pitchFamily="18" charset="0"/>
                        </a:rPr>
                        <a:t>12</a:t>
                      </a:r>
                      <a:endParaRPr kumimoji="0" lang="en-US" altLang="zh-CN" sz="900" b="1" i="0" u="none" strike="noStrike" cap="none" normalizeH="0" baseline="0" dirty="0">
                        <a:ln>
                          <a:noFill/>
                        </a:ln>
                        <a:solidFill>
                          <a:srgbClr val="000000"/>
                        </a:solidFill>
                        <a:effectLst/>
                        <a:latin typeface="Times New Roman" panose="02020603050405020304" pitchFamily="18" charset="0"/>
                        <a:ea typeface="楷体_GB2312" pitchFamily="49" charset="-122"/>
                        <a:cs typeface="Times New Roman" panose="02020603050405020304" pitchFamily="18" charset="0"/>
                      </a:endParaRPr>
                    </a:p>
                  </a:txBody>
                  <a:tcPr marL="91449" marR="91449" marT="29953" marB="2995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900" b="1" i="0" u="none" strike="noStrike" cap="none" normalizeH="0" baseline="0" dirty="0">
                          <a:ln>
                            <a:noFill/>
                          </a:ln>
                          <a:solidFill>
                            <a:srgbClr val="000000"/>
                          </a:solidFill>
                          <a:effectLst/>
                          <a:latin typeface="Times New Roman" panose="02020603050405020304" pitchFamily="18" charset="0"/>
                          <a:ea typeface="楷体_GB2312" pitchFamily="49" charset="-122"/>
                          <a:cs typeface="Times New Roman" panose="02020603050405020304" pitchFamily="18" charset="0"/>
                        </a:rPr>
                        <a:t>13</a:t>
                      </a:r>
                      <a:endParaRPr kumimoji="0" lang="en-US" altLang="zh-CN" sz="900" b="1" i="0" u="none" strike="noStrike" cap="none" normalizeH="0" baseline="0" dirty="0">
                        <a:ln>
                          <a:noFill/>
                        </a:ln>
                        <a:solidFill>
                          <a:srgbClr val="000000"/>
                        </a:solidFill>
                        <a:effectLst/>
                        <a:latin typeface="Times New Roman" panose="02020603050405020304" pitchFamily="18" charset="0"/>
                        <a:ea typeface="楷体_GB2312" pitchFamily="49" charset="-122"/>
                        <a:cs typeface="Times New Roman" panose="02020603050405020304" pitchFamily="18" charset="0"/>
                      </a:endParaRPr>
                    </a:p>
                  </a:txBody>
                  <a:tcPr marL="91449" marR="91449" marT="29953" marB="2995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900" b="1" i="0" u="none" strike="noStrike" cap="none" normalizeH="0" baseline="0" dirty="0">
                          <a:ln>
                            <a:noFill/>
                          </a:ln>
                          <a:solidFill>
                            <a:srgbClr val="000000"/>
                          </a:solidFill>
                          <a:effectLst/>
                          <a:latin typeface="Times New Roman" panose="02020603050405020304" pitchFamily="18" charset="0"/>
                          <a:ea typeface="楷体_GB2312" pitchFamily="49" charset="-122"/>
                          <a:cs typeface="Times New Roman" panose="02020603050405020304" pitchFamily="18" charset="0"/>
                        </a:rPr>
                        <a:t>14</a:t>
                      </a:r>
                      <a:endParaRPr kumimoji="0" lang="en-US" altLang="zh-CN" sz="900" b="1" i="0" u="none" strike="noStrike" cap="none" normalizeH="0" baseline="0" dirty="0">
                        <a:ln>
                          <a:noFill/>
                        </a:ln>
                        <a:solidFill>
                          <a:srgbClr val="000000"/>
                        </a:solidFill>
                        <a:effectLst/>
                        <a:latin typeface="Times New Roman" panose="02020603050405020304" pitchFamily="18" charset="0"/>
                        <a:ea typeface="楷体_GB2312" pitchFamily="49" charset="-122"/>
                        <a:cs typeface="Times New Roman" panose="02020603050405020304" pitchFamily="18" charset="0"/>
                      </a:endParaRPr>
                    </a:p>
                  </a:txBody>
                  <a:tcPr marL="91449" marR="91449" marT="29953" marB="2995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900" b="1" i="0" u="none" strike="noStrike" cap="none" normalizeH="0" baseline="0" dirty="0">
                          <a:ln>
                            <a:noFill/>
                          </a:ln>
                          <a:solidFill>
                            <a:srgbClr val="000000"/>
                          </a:solidFill>
                          <a:effectLst/>
                          <a:latin typeface="Times New Roman" panose="02020603050405020304" pitchFamily="18" charset="0"/>
                          <a:ea typeface="楷体_GB2312" pitchFamily="49" charset="-122"/>
                          <a:cs typeface="Times New Roman" panose="02020603050405020304" pitchFamily="18" charset="0"/>
                        </a:rPr>
                        <a:t>15</a:t>
                      </a:r>
                      <a:endParaRPr kumimoji="0" lang="en-US" altLang="zh-CN" sz="900" b="1" i="0" u="none" strike="noStrike" cap="none" normalizeH="0" baseline="0" dirty="0">
                        <a:ln>
                          <a:noFill/>
                        </a:ln>
                        <a:solidFill>
                          <a:srgbClr val="000000"/>
                        </a:solidFill>
                        <a:effectLst/>
                        <a:latin typeface="Times New Roman" panose="02020603050405020304" pitchFamily="18" charset="0"/>
                        <a:ea typeface="楷体_GB2312" pitchFamily="49" charset="-122"/>
                        <a:cs typeface="Times New Roman" panose="02020603050405020304" pitchFamily="18" charset="0"/>
                      </a:endParaRPr>
                    </a:p>
                  </a:txBody>
                  <a:tcPr marL="91449" marR="91449" marT="29953" marB="2995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900" b="1" i="0" u="none" strike="noStrike" cap="none" normalizeH="0" baseline="0" dirty="0">
                          <a:ln>
                            <a:noFill/>
                          </a:ln>
                          <a:solidFill>
                            <a:srgbClr val="000000"/>
                          </a:solidFill>
                          <a:effectLst/>
                          <a:latin typeface="Times New Roman" panose="02020603050405020304" pitchFamily="18" charset="0"/>
                          <a:ea typeface="楷体_GB2312" pitchFamily="49" charset="-122"/>
                          <a:cs typeface="Times New Roman" panose="02020603050405020304" pitchFamily="18" charset="0"/>
                        </a:rPr>
                        <a:t>16</a:t>
                      </a:r>
                      <a:endParaRPr kumimoji="0" lang="en-US" altLang="zh-CN" sz="900" b="1" i="0" u="none" strike="noStrike" cap="none" normalizeH="0" baseline="0" dirty="0">
                        <a:ln>
                          <a:noFill/>
                        </a:ln>
                        <a:solidFill>
                          <a:srgbClr val="000000"/>
                        </a:solidFill>
                        <a:effectLst/>
                        <a:latin typeface="Times New Roman" panose="02020603050405020304" pitchFamily="18" charset="0"/>
                        <a:ea typeface="楷体_GB2312" pitchFamily="49" charset="-122"/>
                        <a:cs typeface="Times New Roman" panose="02020603050405020304" pitchFamily="18" charset="0"/>
                      </a:endParaRPr>
                    </a:p>
                  </a:txBody>
                  <a:tcPr marL="91449" marR="91449" marT="29953" marB="2995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900" b="1" i="0" u="none" strike="noStrike" cap="none" normalizeH="0" baseline="0" dirty="0">
                          <a:ln>
                            <a:noFill/>
                          </a:ln>
                          <a:solidFill>
                            <a:srgbClr val="000000"/>
                          </a:solidFill>
                          <a:effectLst/>
                          <a:latin typeface="Times New Roman" panose="02020603050405020304" pitchFamily="18" charset="0"/>
                          <a:ea typeface="楷体_GB2312" pitchFamily="49" charset="-122"/>
                          <a:cs typeface="Times New Roman" panose="02020603050405020304" pitchFamily="18" charset="0"/>
                        </a:rPr>
                        <a:t>17</a:t>
                      </a:r>
                      <a:endParaRPr kumimoji="0" lang="en-US" altLang="zh-CN" sz="900" b="1" i="0" u="none" strike="noStrike" cap="none" normalizeH="0" baseline="0" dirty="0">
                        <a:ln>
                          <a:noFill/>
                        </a:ln>
                        <a:solidFill>
                          <a:srgbClr val="000000"/>
                        </a:solidFill>
                        <a:effectLst/>
                        <a:latin typeface="Times New Roman" panose="02020603050405020304" pitchFamily="18" charset="0"/>
                        <a:ea typeface="楷体_GB2312" pitchFamily="49" charset="-122"/>
                        <a:cs typeface="Times New Roman" panose="02020603050405020304" pitchFamily="18" charset="0"/>
                      </a:endParaRPr>
                    </a:p>
                  </a:txBody>
                  <a:tcPr marL="91449" marR="91449" marT="29953" marB="2995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900" b="1" i="0" u="none" strike="noStrike" cap="none" normalizeH="0" baseline="0" dirty="0">
                          <a:ln>
                            <a:noFill/>
                          </a:ln>
                          <a:solidFill>
                            <a:srgbClr val="000000"/>
                          </a:solidFill>
                          <a:effectLst/>
                          <a:latin typeface="Times New Roman" panose="02020603050405020304" pitchFamily="18" charset="0"/>
                          <a:ea typeface="楷体_GB2312" pitchFamily="49" charset="-122"/>
                          <a:cs typeface="Times New Roman" panose="02020603050405020304" pitchFamily="18" charset="0"/>
                        </a:rPr>
                        <a:t>18</a:t>
                      </a:r>
                      <a:endParaRPr kumimoji="0" lang="en-US" altLang="zh-CN" sz="900" b="1" i="0" u="none" strike="noStrike" cap="none" normalizeH="0" baseline="0" dirty="0">
                        <a:ln>
                          <a:noFill/>
                        </a:ln>
                        <a:solidFill>
                          <a:srgbClr val="000000"/>
                        </a:solidFill>
                        <a:effectLst/>
                        <a:latin typeface="Times New Roman" panose="02020603050405020304" pitchFamily="18" charset="0"/>
                        <a:ea typeface="楷体_GB2312" pitchFamily="49" charset="-122"/>
                        <a:cs typeface="Times New Roman" panose="02020603050405020304" pitchFamily="18" charset="0"/>
                      </a:endParaRPr>
                    </a:p>
                  </a:txBody>
                  <a:tcPr marL="91449" marR="91449" marT="29953" marB="2995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900" b="1" i="0" u="none" strike="noStrike" cap="none" normalizeH="0" baseline="0" dirty="0">
                          <a:ln>
                            <a:noFill/>
                          </a:ln>
                          <a:solidFill>
                            <a:srgbClr val="000000"/>
                          </a:solidFill>
                          <a:effectLst/>
                          <a:latin typeface="Times New Roman" panose="02020603050405020304" pitchFamily="18" charset="0"/>
                          <a:ea typeface="楷体_GB2312" pitchFamily="49" charset="-122"/>
                          <a:cs typeface="Times New Roman" panose="02020603050405020304" pitchFamily="18" charset="0"/>
                        </a:rPr>
                        <a:t>19</a:t>
                      </a:r>
                      <a:endParaRPr kumimoji="0" lang="en-US" altLang="zh-CN" sz="900" b="1" i="0" u="none" strike="noStrike" cap="none" normalizeH="0" baseline="0" dirty="0">
                        <a:ln>
                          <a:noFill/>
                        </a:ln>
                        <a:solidFill>
                          <a:srgbClr val="000000"/>
                        </a:solidFill>
                        <a:effectLst/>
                        <a:latin typeface="Times New Roman" panose="02020603050405020304" pitchFamily="18" charset="0"/>
                        <a:ea typeface="楷体_GB2312" pitchFamily="49" charset="-122"/>
                        <a:cs typeface="Times New Roman" panose="02020603050405020304" pitchFamily="18" charset="0"/>
                      </a:endParaRPr>
                    </a:p>
                  </a:txBody>
                  <a:tcPr marL="91449" marR="91449" marT="29953" marB="2995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900" b="1" i="0" u="none" strike="noStrike" cap="none" normalizeH="0" baseline="0" dirty="0">
                          <a:ln>
                            <a:noFill/>
                          </a:ln>
                          <a:solidFill>
                            <a:srgbClr val="000000"/>
                          </a:solidFill>
                          <a:effectLst/>
                          <a:latin typeface="Times New Roman" panose="02020603050405020304" pitchFamily="18" charset="0"/>
                          <a:ea typeface="楷体_GB2312" pitchFamily="49" charset="-122"/>
                          <a:cs typeface="Times New Roman" panose="02020603050405020304" pitchFamily="18" charset="0"/>
                        </a:rPr>
                        <a:t>20</a:t>
                      </a:r>
                      <a:endParaRPr kumimoji="0" lang="en-US" altLang="zh-CN" sz="900" b="1" i="0" u="none" strike="noStrike" cap="none" normalizeH="0" baseline="0" dirty="0">
                        <a:ln>
                          <a:noFill/>
                        </a:ln>
                        <a:solidFill>
                          <a:srgbClr val="000000"/>
                        </a:solidFill>
                        <a:effectLst/>
                        <a:latin typeface="Times New Roman" panose="02020603050405020304" pitchFamily="18" charset="0"/>
                        <a:ea typeface="楷体_GB2312" pitchFamily="49" charset="-122"/>
                        <a:cs typeface="Times New Roman" panose="02020603050405020304" pitchFamily="18" charset="0"/>
                      </a:endParaRPr>
                    </a:p>
                  </a:txBody>
                  <a:tcPr marL="91449" marR="91449" marT="29953" marB="2995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900" b="1" i="0" u="none" strike="noStrike" cap="none" normalizeH="0" baseline="0" dirty="0">
                          <a:ln>
                            <a:noFill/>
                          </a:ln>
                          <a:solidFill>
                            <a:srgbClr val="000000"/>
                          </a:solidFill>
                          <a:effectLst/>
                          <a:latin typeface="Times New Roman" panose="02020603050405020304" pitchFamily="18" charset="0"/>
                          <a:ea typeface="楷体_GB2312" pitchFamily="49" charset="-122"/>
                          <a:cs typeface="Times New Roman" panose="02020603050405020304" pitchFamily="18" charset="0"/>
                        </a:rPr>
                        <a:t>…</a:t>
                      </a:r>
                      <a:endParaRPr kumimoji="0" lang="en-US" altLang="zh-CN" sz="900" b="1" i="0" u="none" strike="noStrike" cap="none" normalizeH="0" baseline="0" dirty="0">
                        <a:ln>
                          <a:noFill/>
                        </a:ln>
                        <a:solidFill>
                          <a:srgbClr val="000000"/>
                        </a:solidFill>
                        <a:effectLst/>
                        <a:latin typeface="Times New Roman" panose="02020603050405020304" pitchFamily="18" charset="0"/>
                        <a:ea typeface="楷体_GB2312" pitchFamily="49" charset="-122"/>
                        <a:cs typeface="Times New Roman" panose="02020603050405020304" pitchFamily="18" charset="0"/>
                      </a:endParaRPr>
                    </a:p>
                  </a:txBody>
                  <a:tcPr marL="91449" marR="91449" marT="29953" marB="2995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79391">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000" b="1" i="0" u="none" strike="noStrike" cap="none" normalizeH="0" baseline="0" dirty="0">
                          <a:ln>
                            <a:noFill/>
                          </a:ln>
                          <a:solidFill>
                            <a:srgbClr val="000000"/>
                          </a:solidFill>
                          <a:effectLst/>
                          <a:latin typeface="楷体_GB2312" pitchFamily="49" charset="-122"/>
                          <a:ea typeface="楷体_GB2312" pitchFamily="49" charset="-122"/>
                        </a:rPr>
                        <a:t>S1</a:t>
                      </a:r>
                      <a:endParaRPr kumimoji="0" lang="en-US" altLang="zh-CN" sz="1000" b="1" i="0" u="none" strike="noStrike" cap="none" normalizeH="0" baseline="0" dirty="0">
                        <a:ln>
                          <a:noFill/>
                        </a:ln>
                        <a:solidFill>
                          <a:srgbClr val="000000"/>
                        </a:solidFill>
                        <a:effectLst/>
                        <a:latin typeface="楷体_GB2312" pitchFamily="49" charset="-122"/>
                        <a:ea typeface="楷体_GB2312" pitchFamily="49" charset="-122"/>
                      </a:endParaRPr>
                    </a:p>
                  </a:txBody>
                  <a:tcPr marL="91449" marR="91449" marT="29953" marB="29953"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en-US" altLang="zh-CN" sz="1000" b="1" i="0" u="none" strike="noStrike" cap="none" normalizeH="0" baseline="0" dirty="0">
                        <a:ln>
                          <a:noFill/>
                        </a:ln>
                        <a:solidFill>
                          <a:srgbClr val="000000"/>
                        </a:solidFill>
                        <a:effectLst/>
                        <a:latin typeface="楷体_GB2312" pitchFamily="49" charset="-122"/>
                        <a:ea typeface="楷体_GB2312" pitchFamily="49" charset="-122"/>
                      </a:endParaRPr>
                    </a:p>
                  </a:txBody>
                  <a:tcPr marL="91449" marR="91449" marT="29953" marB="29953"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000" b="1" i="0" u="none" strike="noStrike" cap="none" normalizeH="0" baseline="0" dirty="0">
                        <a:ln>
                          <a:noFill/>
                        </a:ln>
                        <a:solidFill>
                          <a:srgbClr val="000000"/>
                        </a:solidFill>
                        <a:effectLst/>
                        <a:latin typeface="楷体_GB2312" pitchFamily="49" charset="-122"/>
                        <a:ea typeface="楷体_GB2312" pitchFamily="49" charset="-122"/>
                      </a:endParaRPr>
                    </a:p>
                  </a:txBody>
                  <a:tcPr marL="91449" marR="91449" marT="29953" marB="29953"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000" b="1" i="0" u="none" strike="noStrike" cap="none" normalizeH="0" baseline="0" dirty="0">
                        <a:ln>
                          <a:noFill/>
                        </a:ln>
                        <a:solidFill>
                          <a:srgbClr val="000000"/>
                        </a:solidFill>
                        <a:effectLst/>
                        <a:latin typeface="楷体_GB2312" pitchFamily="49" charset="-122"/>
                        <a:ea typeface="楷体_GB2312" pitchFamily="49" charset="-122"/>
                      </a:endParaRPr>
                    </a:p>
                  </a:txBody>
                  <a:tcPr marL="91449" marR="91449" marT="29953" marB="29953"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defRPr/>
                      </a:pPr>
                      <a:endParaRPr kumimoji="0" lang="en-US" altLang="zh-CN" sz="1000" b="1" i="0" u="none" strike="noStrike" cap="none" normalizeH="0" baseline="0" dirty="0">
                        <a:ln>
                          <a:noFill/>
                        </a:ln>
                        <a:solidFill>
                          <a:srgbClr val="000000"/>
                        </a:solidFill>
                        <a:effectLst/>
                        <a:latin typeface="楷体_GB2312" pitchFamily="49" charset="-122"/>
                        <a:ea typeface="楷体_GB2312" pitchFamily="49" charset="-122"/>
                      </a:endParaRPr>
                    </a:p>
                  </a:txBody>
                  <a:tcPr marL="91449" marR="91449" marT="29953" marB="29953"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000" b="1" i="0" u="none" strike="noStrike" cap="none" normalizeH="0" baseline="0" dirty="0">
                        <a:ln>
                          <a:noFill/>
                        </a:ln>
                        <a:solidFill>
                          <a:srgbClr val="000000"/>
                        </a:solidFill>
                        <a:effectLst/>
                        <a:latin typeface="楷体_GB2312" pitchFamily="49" charset="-122"/>
                        <a:ea typeface="楷体_GB2312" pitchFamily="49" charset="-122"/>
                      </a:endParaRPr>
                    </a:p>
                  </a:txBody>
                  <a:tcPr marL="91449" marR="91449" marT="29953" marB="29953"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000" b="1" i="0" u="none" strike="noStrike" cap="none" normalizeH="0" baseline="0">
                        <a:ln>
                          <a:noFill/>
                        </a:ln>
                        <a:solidFill>
                          <a:srgbClr val="000000"/>
                        </a:solidFill>
                        <a:effectLst/>
                        <a:latin typeface="楷体_GB2312" pitchFamily="49" charset="-122"/>
                        <a:ea typeface="楷体_GB2312" pitchFamily="49" charset="-122"/>
                      </a:endParaRPr>
                    </a:p>
                  </a:txBody>
                  <a:tcPr marL="91449" marR="91449" marT="29953" marB="29953"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000" b="1" i="0" u="none" strike="noStrike" cap="none" normalizeH="0" baseline="0" dirty="0">
                        <a:ln>
                          <a:noFill/>
                        </a:ln>
                        <a:solidFill>
                          <a:srgbClr val="000000"/>
                        </a:solidFill>
                        <a:effectLst/>
                        <a:latin typeface="楷体_GB2312" pitchFamily="49" charset="-122"/>
                        <a:ea typeface="楷体_GB2312" pitchFamily="49" charset="-122"/>
                      </a:endParaRPr>
                    </a:p>
                  </a:txBody>
                  <a:tcPr marL="91449" marR="91449" marT="29953" marB="29953"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000" b="1" i="0" u="none" strike="noStrike" cap="none" normalizeH="0" baseline="0" dirty="0">
                        <a:ln>
                          <a:noFill/>
                        </a:ln>
                        <a:solidFill>
                          <a:srgbClr val="000000"/>
                        </a:solidFill>
                        <a:effectLst/>
                        <a:latin typeface="楷体_GB2312" pitchFamily="49" charset="-122"/>
                        <a:ea typeface="楷体_GB2312" pitchFamily="49" charset="-122"/>
                      </a:endParaRPr>
                    </a:p>
                  </a:txBody>
                  <a:tcPr marL="91449" marR="91449" marT="29953" marB="29953"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000" b="1" i="0" u="none" strike="noStrike" cap="none" normalizeH="0" baseline="0" dirty="0">
                        <a:ln>
                          <a:noFill/>
                        </a:ln>
                        <a:solidFill>
                          <a:srgbClr val="000000"/>
                        </a:solidFill>
                        <a:effectLst/>
                        <a:latin typeface="楷体_GB2312" pitchFamily="49" charset="-122"/>
                        <a:ea typeface="楷体_GB2312" pitchFamily="49" charset="-122"/>
                      </a:endParaRPr>
                    </a:p>
                  </a:txBody>
                  <a:tcPr marL="91449" marR="91449" marT="29953" marB="29953"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000" b="1" i="0" u="none" strike="noStrike" cap="none" normalizeH="0" baseline="0" dirty="0">
                        <a:ln>
                          <a:noFill/>
                        </a:ln>
                        <a:solidFill>
                          <a:srgbClr val="000000"/>
                        </a:solidFill>
                        <a:effectLst/>
                        <a:latin typeface="楷体_GB2312" pitchFamily="49" charset="-122"/>
                        <a:ea typeface="楷体_GB2312" pitchFamily="49" charset="-122"/>
                      </a:endParaRPr>
                    </a:p>
                  </a:txBody>
                  <a:tcPr marL="91449" marR="91449" marT="29953" marB="29953"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000" b="1" i="0" u="none" strike="noStrike" cap="none" normalizeH="0" baseline="0" dirty="0">
                        <a:ln>
                          <a:noFill/>
                        </a:ln>
                        <a:solidFill>
                          <a:srgbClr val="000000"/>
                        </a:solidFill>
                        <a:effectLst/>
                        <a:latin typeface="楷体_GB2312" pitchFamily="49" charset="-122"/>
                        <a:ea typeface="楷体_GB2312" pitchFamily="49" charset="-122"/>
                      </a:endParaRPr>
                    </a:p>
                  </a:txBody>
                  <a:tcPr marL="91449" marR="91449" marT="29953" marB="29953"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000" b="1" i="0" u="none" strike="noStrike" cap="none" normalizeH="0" baseline="0" dirty="0">
                        <a:ln>
                          <a:noFill/>
                        </a:ln>
                        <a:solidFill>
                          <a:srgbClr val="000000"/>
                        </a:solidFill>
                        <a:effectLst/>
                        <a:latin typeface="楷体_GB2312" pitchFamily="49" charset="-122"/>
                        <a:ea typeface="楷体_GB2312" pitchFamily="49" charset="-122"/>
                      </a:endParaRPr>
                    </a:p>
                  </a:txBody>
                  <a:tcPr marL="91449" marR="91449" marT="29953" marB="29953"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000" b="1" i="0" u="none" strike="noStrike" cap="none" normalizeH="0" baseline="0" dirty="0">
                        <a:ln>
                          <a:noFill/>
                        </a:ln>
                        <a:solidFill>
                          <a:srgbClr val="000000"/>
                        </a:solidFill>
                        <a:effectLst/>
                        <a:latin typeface="楷体_GB2312" pitchFamily="49" charset="-122"/>
                        <a:ea typeface="楷体_GB2312" pitchFamily="49" charset="-122"/>
                      </a:endParaRPr>
                    </a:p>
                  </a:txBody>
                  <a:tcPr marL="91449" marR="91449" marT="29953" marB="29953"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000" b="1" i="0" u="none" strike="noStrike" cap="none" normalizeH="0" baseline="0" dirty="0">
                        <a:ln>
                          <a:noFill/>
                        </a:ln>
                        <a:solidFill>
                          <a:srgbClr val="000000"/>
                        </a:solidFill>
                        <a:effectLst/>
                        <a:latin typeface="楷体_GB2312" pitchFamily="49" charset="-122"/>
                        <a:ea typeface="楷体_GB2312" pitchFamily="49" charset="-122"/>
                      </a:endParaRPr>
                    </a:p>
                  </a:txBody>
                  <a:tcPr marL="91449" marR="91449" marT="29953" marB="29953"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000" b="1" i="0" u="none" strike="noStrike" cap="none" normalizeH="0" baseline="0" dirty="0">
                        <a:ln>
                          <a:noFill/>
                        </a:ln>
                        <a:solidFill>
                          <a:srgbClr val="000000"/>
                        </a:solidFill>
                        <a:effectLst/>
                        <a:latin typeface="楷体_GB2312" pitchFamily="49" charset="-122"/>
                        <a:ea typeface="楷体_GB2312" pitchFamily="49" charset="-122"/>
                      </a:endParaRPr>
                    </a:p>
                  </a:txBody>
                  <a:tcPr marL="91449" marR="91449" marT="29953" marB="29953"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000" b="1" i="0" u="none" strike="noStrike" cap="none" normalizeH="0" baseline="0" dirty="0">
                        <a:ln>
                          <a:noFill/>
                        </a:ln>
                        <a:solidFill>
                          <a:srgbClr val="000000"/>
                        </a:solidFill>
                        <a:effectLst/>
                        <a:latin typeface="楷体_GB2312" pitchFamily="49" charset="-122"/>
                        <a:ea typeface="楷体_GB2312" pitchFamily="49" charset="-122"/>
                      </a:endParaRPr>
                    </a:p>
                  </a:txBody>
                  <a:tcPr marL="91449" marR="91449" marT="29953" marB="29953"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000" b="1" i="0" u="none" strike="noStrike" cap="none" normalizeH="0" baseline="0" dirty="0">
                        <a:ln>
                          <a:noFill/>
                        </a:ln>
                        <a:solidFill>
                          <a:srgbClr val="000000"/>
                        </a:solidFill>
                        <a:effectLst/>
                        <a:latin typeface="楷体_GB2312" pitchFamily="49" charset="-122"/>
                        <a:ea typeface="楷体_GB2312" pitchFamily="49" charset="-122"/>
                      </a:endParaRPr>
                    </a:p>
                  </a:txBody>
                  <a:tcPr marL="91449" marR="91449" marT="29953" marB="29953"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000" b="1" i="0" u="none" strike="noStrike" cap="none" normalizeH="0" baseline="0" dirty="0">
                        <a:ln>
                          <a:noFill/>
                        </a:ln>
                        <a:solidFill>
                          <a:srgbClr val="000000"/>
                        </a:solidFill>
                        <a:effectLst/>
                        <a:latin typeface="楷体_GB2312" pitchFamily="49" charset="-122"/>
                        <a:ea typeface="楷体_GB2312" pitchFamily="49" charset="-122"/>
                      </a:endParaRPr>
                    </a:p>
                  </a:txBody>
                  <a:tcPr marL="91449" marR="91449" marT="29953" marB="29953"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000" b="1" i="0" u="none" strike="noStrike" cap="none" normalizeH="0" baseline="0" dirty="0">
                        <a:ln>
                          <a:noFill/>
                        </a:ln>
                        <a:solidFill>
                          <a:srgbClr val="000000"/>
                        </a:solidFill>
                        <a:effectLst/>
                        <a:latin typeface="楷体_GB2312" pitchFamily="49" charset="-122"/>
                        <a:ea typeface="楷体_GB2312" pitchFamily="49" charset="-122"/>
                      </a:endParaRPr>
                    </a:p>
                  </a:txBody>
                  <a:tcPr marL="91449" marR="91449" marT="29953" marB="29953"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000" b="1" i="0" u="none" strike="noStrike" cap="none" normalizeH="0" baseline="0" dirty="0">
                        <a:ln>
                          <a:noFill/>
                        </a:ln>
                        <a:solidFill>
                          <a:srgbClr val="000000"/>
                        </a:solidFill>
                        <a:effectLst/>
                        <a:latin typeface="楷体_GB2312" pitchFamily="49" charset="-122"/>
                        <a:ea typeface="楷体_GB2312" pitchFamily="49" charset="-122"/>
                      </a:endParaRPr>
                    </a:p>
                  </a:txBody>
                  <a:tcPr marL="91449" marR="91449" marT="29953" marB="29953"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000" b="1" i="0" u="none" strike="noStrike" cap="none" normalizeH="0" baseline="0" dirty="0">
                          <a:ln>
                            <a:noFill/>
                          </a:ln>
                          <a:solidFill>
                            <a:srgbClr val="000000"/>
                          </a:solidFill>
                          <a:effectLst/>
                          <a:latin typeface="楷体_GB2312" pitchFamily="49" charset="-122"/>
                          <a:ea typeface="楷体_GB2312" pitchFamily="49" charset="-122"/>
                        </a:rPr>
                        <a:t>…</a:t>
                      </a:r>
                      <a:endParaRPr kumimoji="0" lang="zh-CN" altLang="en-US" sz="1000" b="1" i="0" u="none" strike="noStrike" cap="none" normalizeH="0" baseline="0" dirty="0">
                        <a:ln>
                          <a:noFill/>
                        </a:ln>
                        <a:solidFill>
                          <a:srgbClr val="000000"/>
                        </a:solidFill>
                        <a:effectLst/>
                        <a:latin typeface="楷体_GB2312" pitchFamily="49" charset="-122"/>
                        <a:ea typeface="楷体_GB2312" pitchFamily="49" charset="-122"/>
                      </a:endParaRPr>
                    </a:p>
                  </a:txBody>
                  <a:tcPr marL="91449" marR="91449" marT="29953" marB="29953"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79391">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000" b="1" i="0" u="none" strike="noStrike" cap="none" normalizeH="0" baseline="0" dirty="0">
                          <a:ln>
                            <a:noFill/>
                          </a:ln>
                          <a:solidFill>
                            <a:srgbClr val="000000"/>
                          </a:solidFill>
                          <a:effectLst/>
                          <a:latin typeface="楷体_GB2312" pitchFamily="49" charset="-122"/>
                          <a:ea typeface="楷体_GB2312" pitchFamily="49" charset="-122"/>
                        </a:rPr>
                        <a:t>S2</a:t>
                      </a:r>
                      <a:endParaRPr kumimoji="0" lang="en-US" altLang="zh-CN" sz="1000" b="1" i="0" u="none" strike="noStrike" cap="none" normalizeH="0" baseline="0" dirty="0">
                        <a:ln>
                          <a:noFill/>
                        </a:ln>
                        <a:solidFill>
                          <a:srgbClr val="000000"/>
                        </a:solidFill>
                        <a:effectLst/>
                        <a:latin typeface="楷体_GB2312" pitchFamily="49" charset="-122"/>
                        <a:ea typeface="楷体_GB2312" pitchFamily="49" charset="-122"/>
                      </a:endParaRPr>
                    </a:p>
                  </a:txBody>
                  <a:tcPr marL="91449" marR="91449" marT="29953" marB="29953"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000" b="1" i="0" u="none" strike="noStrike" cap="none" normalizeH="0" baseline="0">
                        <a:ln>
                          <a:noFill/>
                        </a:ln>
                        <a:solidFill>
                          <a:srgbClr val="000000"/>
                        </a:solidFill>
                        <a:effectLst/>
                        <a:latin typeface="楷体_GB2312" pitchFamily="49" charset="-122"/>
                        <a:ea typeface="楷体_GB2312" pitchFamily="49" charset="-122"/>
                      </a:endParaRPr>
                    </a:p>
                  </a:txBody>
                  <a:tcPr marL="91449" marR="91449" marT="29953" marB="29953"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en-US" altLang="zh-CN" sz="1000" b="1" i="0" u="none" strike="noStrike" cap="none" normalizeH="0" baseline="0" dirty="0">
                        <a:ln>
                          <a:noFill/>
                        </a:ln>
                        <a:solidFill>
                          <a:srgbClr val="000000"/>
                        </a:solidFill>
                        <a:effectLst/>
                        <a:latin typeface="楷体_GB2312" pitchFamily="49" charset="-122"/>
                        <a:ea typeface="楷体_GB2312" pitchFamily="49" charset="-122"/>
                      </a:endParaRPr>
                    </a:p>
                  </a:txBody>
                  <a:tcPr marL="91449" marR="91449" marT="29953" marB="29953"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en-US" altLang="zh-CN" sz="1000" b="1" i="0" u="none" strike="noStrike" cap="none" normalizeH="0" baseline="0" dirty="0">
                        <a:ln>
                          <a:noFill/>
                        </a:ln>
                        <a:solidFill>
                          <a:srgbClr val="000000"/>
                        </a:solidFill>
                        <a:effectLst/>
                        <a:latin typeface="楷体_GB2312" pitchFamily="49" charset="-122"/>
                        <a:ea typeface="楷体_GB2312" pitchFamily="49" charset="-122"/>
                      </a:endParaRPr>
                    </a:p>
                  </a:txBody>
                  <a:tcPr marL="91449" marR="91449" marT="29953" marB="29953"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000" b="1" i="0" u="none" strike="noStrike" cap="none" normalizeH="0" baseline="0">
                        <a:ln>
                          <a:noFill/>
                        </a:ln>
                        <a:solidFill>
                          <a:srgbClr val="000000"/>
                        </a:solidFill>
                        <a:effectLst/>
                        <a:latin typeface="楷体_GB2312" pitchFamily="49" charset="-122"/>
                        <a:ea typeface="楷体_GB2312" pitchFamily="49" charset="-122"/>
                      </a:endParaRPr>
                    </a:p>
                  </a:txBody>
                  <a:tcPr marL="91449" marR="91449" marT="29953" marB="29953"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defRPr/>
                      </a:pPr>
                      <a:endParaRPr kumimoji="0" lang="en-US" altLang="zh-CN" sz="1000" b="1" i="0" u="none" strike="noStrike" cap="none" normalizeH="0" baseline="0" dirty="0">
                        <a:ln>
                          <a:noFill/>
                        </a:ln>
                        <a:solidFill>
                          <a:srgbClr val="000000"/>
                        </a:solidFill>
                        <a:effectLst/>
                        <a:latin typeface="楷体_GB2312" pitchFamily="49" charset="-122"/>
                        <a:ea typeface="楷体_GB2312" pitchFamily="49" charset="-122"/>
                      </a:endParaRPr>
                    </a:p>
                  </a:txBody>
                  <a:tcPr marL="91449" marR="91449" marT="29953" marB="29953"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000" b="1" i="0" u="none" strike="noStrike" cap="none" normalizeH="0" baseline="0">
                        <a:ln>
                          <a:noFill/>
                        </a:ln>
                        <a:solidFill>
                          <a:srgbClr val="000000"/>
                        </a:solidFill>
                        <a:effectLst/>
                        <a:latin typeface="楷体_GB2312" pitchFamily="49" charset="-122"/>
                        <a:ea typeface="楷体_GB2312" pitchFamily="49" charset="-122"/>
                      </a:endParaRPr>
                    </a:p>
                  </a:txBody>
                  <a:tcPr marL="91449" marR="91449" marT="29953" marB="29953"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000" b="1" i="0" u="none" strike="noStrike" cap="none" normalizeH="0" baseline="0" dirty="0">
                        <a:ln>
                          <a:noFill/>
                        </a:ln>
                        <a:solidFill>
                          <a:srgbClr val="000000"/>
                        </a:solidFill>
                        <a:effectLst/>
                        <a:latin typeface="楷体_GB2312" pitchFamily="49" charset="-122"/>
                        <a:ea typeface="楷体_GB2312" pitchFamily="49" charset="-122"/>
                      </a:endParaRPr>
                    </a:p>
                  </a:txBody>
                  <a:tcPr marL="91449" marR="91449" marT="29953" marB="29953"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000" b="1" i="0" u="none" strike="noStrike" cap="none" normalizeH="0" baseline="0" dirty="0">
                        <a:ln>
                          <a:noFill/>
                        </a:ln>
                        <a:solidFill>
                          <a:srgbClr val="000000"/>
                        </a:solidFill>
                        <a:effectLst/>
                        <a:latin typeface="楷体_GB2312" pitchFamily="49" charset="-122"/>
                        <a:ea typeface="楷体_GB2312" pitchFamily="49" charset="-122"/>
                      </a:endParaRPr>
                    </a:p>
                  </a:txBody>
                  <a:tcPr marL="91449" marR="91449" marT="29953" marB="29953"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000" b="1" i="0" u="none" strike="noStrike" cap="none" normalizeH="0" baseline="0" dirty="0">
                        <a:ln>
                          <a:noFill/>
                        </a:ln>
                        <a:solidFill>
                          <a:srgbClr val="000000"/>
                        </a:solidFill>
                        <a:effectLst/>
                        <a:latin typeface="楷体_GB2312" pitchFamily="49" charset="-122"/>
                        <a:ea typeface="楷体_GB2312" pitchFamily="49" charset="-122"/>
                      </a:endParaRPr>
                    </a:p>
                  </a:txBody>
                  <a:tcPr marL="91449" marR="91449" marT="29953" marB="29953"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000" b="1" i="0" u="none" strike="noStrike" cap="none" normalizeH="0" baseline="0" dirty="0">
                        <a:ln>
                          <a:noFill/>
                        </a:ln>
                        <a:solidFill>
                          <a:srgbClr val="000000"/>
                        </a:solidFill>
                        <a:effectLst/>
                        <a:latin typeface="楷体_GB2312" pitchFamily="49" charset="-122"/>
                        <a:ea typeface="楷体_GB2312" pitchFamily="49" charset="-122"/>
                      </a:endParaRPr>
                    </a:p>
                  </a:txBody>
                  <a:tcPr marL="91449" marR="91449" marT="29953" marB="29953"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000" b="1" i="0" u="none" strike="noStrike" cap="none" normalizeH="0" baseline="0" dirty="0">
                        <a:ln>
                          <a:noFill/>
                        </a:ln>
                        <a:solidFill>
                          <a:srgbClr val="000000"/>
                        </a:solidFill>
                        <a:effectLst/>
                        <a:latin typeface="楷体_GB2312" pitchFamily="49" charset="-122"/>
                        <a:ea typeface="楷体_GB2312" pitchFamily="49" charset="-122"/>
                      </a:endParaRPr>
                    </a:p>
                  </a:txBody>
                  <a:tcPr marL="91449" marR="91449" marT="29953" marB="29953"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000" b="1" i="0" u="none" strike="noStrike" cap="none" normalizeH="0" baseline="0" dirty="0">
                        <a:ln>
                          <a:noFill/>
                        </a:ln>
                        <a:solidFill>
                          <a:srgbClr val="000000"/>
                        </a:solidFill>
                        <a:effectLst/>
                        <a:latin typeface="楷体_GB2312" pitchFamily="49" charset="-122"/>
                        <a:ea typeface="楷体_GB2312" pitchFamily="49" charset="-122"/>
                      </a:endParaRPr>
                    </a:p>
                  </a:txBody>
                  <a:tcPr marL="91449" marR="91449" marT="29953" marB="29953"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000" b="1" i="0" u="none" strike="noStrike" cap="none" normalizeH="0" baseline="0" dirty="0">
                        <a:ln>
                          <a:noFill/>
                        </a:ln>
                        <a:solidFill>
                          <a:srgbClr val="000000"/>
                        </a:solidFill>
                        <a:effectLst/>
                        <a:latin typeface="楷体_GB2312" pitchFamily="49" charset="-122"/>
                        <a:ea typeface="楷体_GB2312" pitchFamily="49" charset="-122"/>
                      </a:endParaRPr>
                    </a:p>
                  </a:txBody>
                  <a:tcPr marL="91449" marR="91449" marT="29953" marB="29953"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000" b="1" i="0" u="none" strike="noStrike" cap="none" normalizeH="0" baseline="0" dirty="0">
                        <a:ln>
                          <a:noFill/>
                        </a:ln>
                        <a:solidFill>
                          <a:srgbClr val="000000"/>
                        </a:solidFill>
                        <a:effectLst/>
                        <a:latin typeface="楷体_GB2312" pitchFamily="49" charset="-122"/>
                        <a:ea typeface="楷体_GB2312" pitchFamily="49" charset="-122"/>
                      </a:endParaRPr>
                    </a:p>
                  </a:txBody>
                  <a:tcPr marL="91449" marR="91449" marT="29953" marB="29953"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000" b="1" i="0" u="none" strike="noStrike" cap="none" normalizeH="0" baseline="0" dirty="0">
                        <a:ln>
                          <a:noFill/>
                        </a:ln>
                        <a:solidFill>
                          <a:srgbClr val="000000"/>
                        </a:solidFill>
                        <a:effectLst/>
                        <a:latin typeface="楷体_GB2312" pitchFamily="49" charset="-122"/>
                        <a:ea typeface="楷体_GB2312" pitchFamily="49" charset="-122"/>
                      </a:endParaRPr>
                    </a:p>
                  </a:txBody>
                  <a:tcPr marL="91449" marR="91449" marT="29953" marB="29953"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000" b="1" i="0" u="none" strike="noStrike" cap="none" normalizeH="0" baseline="0" dirty="0">
                        <a:ln>
                          <a:noFill/>
                        </a:ln>
                        <a:solidFill>
                          <a:srgbClr val="000000"/>
                        </a:solidFill>
                        <a:effectLst/>
                        <a:latin typeface="楷体_GB2312" pitchFamily="49" charset="-122"/>
                        <a:ea typeface="楷体_GB2312" pitchFamily="49" charset="-122"/>
                      </a:endParaRPr>
                    </a:p>
                  </a:txBody>
                  <a:tcPr marL="91449" marR="91449" marT="29953" marB="29953"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000" b="1" i="0" u="none" strike="noStrike" cap="none" normalizeH="0" baseline="0" dirty="0">
                        <a:ln>
                          <a:noFill/>
                        </a:ln>
                        <a:solidFill>
                          <a:srgbClr val="000000"/>
                        </a:solidFill>
                        <a:effectLst/>
                        <a:latin typeface="楷体_GB2312" pitchFamily="49" charset="-122"/>
                        <a:ea typeface="楷体_GB2312" pitchFamily="49" charset="-122"/>
                      </a:endParaRPr>
                    </a:p>
                  </a:txBody>
                  <a:tcPr marL="91449" marR="91449" marT="29953" marB="29953"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000" b="1" i="0" u="none" strike="noStrike" cap="none" normalizeH="0" baseline="0" dirty="0">
                        <a:ln>
                          <a:noFill/>
                        </a:ln>
                        <a:solidFill>
                          <a:srgbClr val="000000"/>
                        </a:solidFill>
                        <a:effectLst/>
                        <a:latin typeface="楷体_GB2312" pitchFamily="49" charset="-122"/>
                        <a:ea typeface="楷体_GB2312" pitchFamily="49" charset="-122"/>
                      </a:endParaRPr>
                    </a:p>
                  </a:txBody>
                  <a:tcPr marL="91449" marR="91449" marT="29953" marB="29953"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000" b="1" i="0" u="none" strike="noStrike" cap="none" normalizeH="0" baseline="0" dirty="0">
                        <a:ln>
                          <a:noFill/>
                        </a:ln>
                        <a:solidFill>
                          <a:srgbClr val="000000"/>
                        </a:solidFill>
                        <a:effectLst/>
                        <a:latin typeface="楷体_GB2312" pitchFamily="49" charset="-122"/>
                        <a:ea typeface="楷体_GB2312" pitchFamily="49" charset="-122"/>
                      </a:endParaRPr>
                    </a:p>
                  </a:txBody>
                  <a:tcPr marL="91449" marR="91449" marT="29953" marB="29953"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000" b="1" i="0" u="none" strike="noStrike" cap="none" normalizeH="0" baseline="0" dirty="0">
                        <a:ln>
                          <a:noFill/>
                        </a:ln>
                        <a:solidFill>
                          <a:srgbClr val="000000"/>
                        </a:solidFill>
                        <a:effectLst/>
                        <a:latin typeface="楷体_GB2312" pitchFamily="49" charset="-122"/>
                        <a:ea typeface="楷体_GB2312" pitchFamily="49" charset="-122"/>
                      </a:endParaRPr>
                    </a:p>
                  </a:txBody>
                  <a:tcPr marL="91449" marR="91449" marT="29953" marB="29953"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000" b="1" i="0" u="none" strike="noStrike" cap="none" normalizeH="0" baseline="0" dirty="0">
                          <a:ln>
                            <a:noFill/>
                          </a:ln>
                          <a:solidFill>
                            <a:srgbClr val="000000"/>
                          </a:solidFill>
                          <a:effectLst/>
                          <a:latin typeface="楷体_GB2312" pitchFamily="49" charset="-122"/>
                          <a:ea typeface="楷体_GB2312" pitchFamily="49" charset="-122"/>
                        </a:rPr>
                        <a:t>…</a:t>
                      </a:r>
                      <a:endParaRPr kumimoji="0" lang="zh-CN" altLang="en-US" sz="1000" b="1" i="0" u="none" strike="noStrike" cap="none" normalizeH="0" baseline="0" dirty="0">
                        <a:ln>
                          <a:noFill/>
                        </a:ln>
                        <a:solidFill>
                          <a:srgbClr val="000000"/>
                        </a:solidFill>
                        <a:effectLst/>
                        <a:latin typeface="楷体_GB2312" pitchFamily="49" charset="-122"/>
                        <a:ea typeface="楷体_GB2312" pitchFamily="49" charset="-122"/>
                      </a:endParaRPr>
                    </a:p>
                  </a:txBody>
                  <a:tcPr marL="91449" marR="91449" marT="29953" marB="29953"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79391">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000" b="1" i="0" u="none" strike="noStrike" cap="none" normalizeH="0" baseline="0" dirty="0">
                          <a:ln>
                            <a:noFill/>
                          </a:ln>
                          <a:solidFill>
                            <a:srgbClr val="000000"/>
                          </a:solidFill>
                          <a:effectLst/>
                          <a:latin typeface="楷体_GB2312" pitchFamily="49" charset="-122"/>
                          <a:ea typeface="楷体_GB2312" pitchFamily="49" charset="-122"/>
                        </a:rPr>
                        <a:t>S3</a:t>
                      </a:r>
                      <a:endParaRPr kumimoji="0" lang="en-US" altLang="zh-CN" sz="1000" b="1" i="0" u="none" strike="noStrike" cap="none" normalizeH="0" baseline="0" dirty="0">
                        <a:ln>
                          <a:noFill/>
                        </a:ln>
                        <a:solidFill>
                          <a:srgbClr val="000000"/>
                        </a:solidFill>
                        <a:effectLst/>
                        <a:latin typeface="楷体_GB2312" pitchFamily="49" charset="-122"/>
                        <a:ea typeface="楷体_GB2312" pitchFamily="49" charset="-122"/>
                      </a:endParaRPr>
                    </a:p>
                  </a:txBody>
                  <a:tcPr marL="91449" marR="91449" marT="29953" marB="29953"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000" b="1" i="0" u="none" strike="noStrike" cap="none" normalizeH="0" baseline="0">
                        <a:ln>
                          <a:noFill/>
                        </a:ln>
                        <a:solidFill>
                          <a:srgbClr val="000000"/>
                        </a:solidFill>
                        <a:effectLst/>
                        <a:latin typeface="楷体_GB2312" pitchFamily="49" charset="-122"/>
                        <a:ea typeface="楷体_GB2312" pitchFamily="49" charset="-122"/>
                      </a:endParaRPr>
                    </a:p>
                  </a:txBody>
                  <a:tcPr marL="91449" marR="91449" marT="29953" marB="29953"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defRPr/>
                      </a:pPr>
                      <a:endParaRPr kumimoji="0" lang="en-US" altLang="zh-CN" sz="1000" b="1" i="0" u="none" strike="noStrike" cap="none" normalizeH="0" baseline="0" dirty="0">
                        <a:ln>
                          <a:noFill/>
                        </a:ln>
                        <a:solidFill>
                          <a:srgbClr val="000000"/>
                        </a:solidFill>
                        <a:effectLst/>
                        <a:latin typeface="楷体_GB2312" pitchFamily="49" charset="-122"/>
                        <a:ea typeface="楷体_GB2312" pitchFamily="49" charset="-122"/>
                      </a:endParaRPr>
                    </a:p>
                  </a:txBody>
                  <a:tcPr marL="91449" marR="91449" marT="29953" marB="29953"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000" b="1" i="0" u="none" strike="noStrike" cap="none" normalizeH="0" baseline="0" dirty="0">
                        <a:ln>
                          <a:noFill/>
                        </a:ln>
                        <a:solidFill>
                          <a:srgbClr val="000000"/>
                        </a:solidFill>
                        <a:effectLst/>
                        <a:latin typeface="楷体_GB2312" pitchFamily="49" charset="-122"/>
                        <a:ea typeface="楷体_GB2312" pitchFamily="49" charset="-122"/>
                      </a:endParaRPr>
                    </a:p>
                  </a:txBody>
                  <a:tcPr marL="91449" marR="91449" marT="29953" marB="29953"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en-US" altLang="zh-CN" sz="1000" b="1" i="0" u="none" strike="noStrike" cap="none" normalizeH="0" baseline="0" dirty="0">
                        <a:ln>
                          <a:noFill/>
                        </a:ln>
                        <a:solidFill>
                          <a:srgbClr val="000000"/>
                        </a:solidFill>
                        <a:effectLst/>
                        <a:latin typeface="楷体_GB2312" pitchFamily="49" charset="-122"/>
                        <a:ea typeface="楷体_GB2312" pitchFamily="49" charset="-122"/>
                      </a:endParaRPr>
                    </a:p>
                  </a:txBody>
                  <a:tcPr marL="91449" marR="91449" marT="29953" marB="29953"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000" b="1" i="0" u="none" strike="noStrike" cap="none" normalizeH="0" baseline="0" dirty="0">
                        <a:ln>
                          <a:noFill/>
                        </a:ln>
                        <a:solidFill>
                          <a:srgbClr val="000000"/>
                        </a:solidFill>
                        <a:effectLst/>
                        <a:latin typeface="楷体_GB2312" pitchFamily="49" charset="-122"/>
                        <a:ea typeface="楷体_GB2312" pitchFamily="49" charset="-122"/>
                      </a:endParaRPr>
                    </a:p>
                  </a:txBody>
                  <a:tcPr marL="91449" marR="91449" marT="29953" marB="29953"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000" b="1" i="0" u="none" strike="noStrike" cap="none" normalizeH="0" baseline="0" dirty="0">
                        <a:ln>
                          <a:noFill/>
                        </a:ln>
                        <a:solidFill>
                          <a:srgbClr val="000000"/>
                        </a:solidFill>
                        <a:effectLst/>
                        <a:latin typeface="楷体_GB2312" pitchFamily="49" charset="-122"/>
                        <a:ea typeface="楷体_GB2312" pitchFamily="49" charset="-122"/>
                      </a:endParaRPr>
                    </a:p>
                  </a:txBody>
                  <a:tcPr marL="91449" marR="91449" marT="29953" marB="29953"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000" b="1" i="0" u="none" strike="noStrike" cap="none" normalizeH="0" baseline="0" dirty="0">
                        <a:ln>
                          <a:noFill/>
                        </a:ln>
                        <a:solidFill>
                          <a:srgbClr val="000000"/>
                        </a:solidFill>
                        <a:effectLst/>
                        <a:latin typeface="楷体_GB2312" pitchFamily="49" charset="-122"/>
                        <a:ea typeface="楷体_GB2312" pitchFamily="49" charset="-122"/>
                      </a:endParaRPr>
                    </a:p>
                  </a:txBody>
                  <a:tcPr marL="91449" marR="91449" marT="29953" marB="29953"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000" b="1" i="0" u="none" strike="noStrike" cap="none" normalizeH="0" baseline="0" dirty="0">
                        <a:ln>
                          <a:noFill/>
                        </a:ln>
                        <a:solidFill>
                          <a:srgbClr val="000000"/>
                        </a:solidFill>
                        <a:effectLst/>
                        <a:latin typeface="楷体_GB2312" pitchFamily="49" charset="-122"/>
                        <a:ea typeface="楷体_GB2312" pitchFamily="49" charset="-122"/>
                      </a:endParaRPr>
                    </a:p>
                  </a:txBody>
                  <a:tcPr marL="91449" marR="91449" marT="29953" marB="29953"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000" b="1" i="0" u="none" strike="noStrike" cap="none" normalizeH="0" baseline="0" dirty="0">
                        <a:ln>
                          <a:noFill/>
                        </a:ln>
                        <a:solidFill>
                          <a:srgbClr val="000000"/>
                        </a:solidFill>
                        <a:effectLst/>
                        <a:latin typeface="楷体_GB2312" pitchFamily="49" charset="-122"/>
                        <a:ea typeface="楷体_GB2312" pitchFamily="49" charset="-122"/>
                      </a:endParaRPr>
                    </a:p>
                  </a:txBody>
                  <a:tcPr marL="91449" marR="91449" marT="29953" marB="29953"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000" b="1" i="0" u="none" strike="noStrike" cap="none" normalizeH="0" baseline="0" dirty="0">
                        <a:ln>
                          <a:noFill/>
                        </a:ln>
                        <a:solidFill>
                          <a:srgbClr val="000000"/>
                        </a:solidFill>
                        <a:effectLst/>
                        <a:latin typeface="楷体_GB2312" pitchFamily="49" charset="-122"/>
                        <a:ea typeface="楷体_GB2312" pitchFamily="49" charset="-122"/>
                      </a:endParaRPr>
                    </a:p>
                  </a:txBody>
                  <a:tcPr marL="91449" marR="91449" marT="29953" marB="29953"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000" b="1" i="0" u="none" strike="noStrike" cap="none" normalizeH="0" baseline="0" dirty="0">
                        <a:ln>
                          <a:noFill/>
                        </a:ln>
                        <a:solidFill>
                          <a:srgbClr val="000000"/>
                        </a:solidFill>
                        <a:effectLst/>
                        <a:latin typeface="楷体_GB2312" pitchFamily="49" charset="-122"/>
                        <a:ea typeface="楷体_GB2312" pitchFamily="49" charset="-122"/>
                      </a:endParaRPr>
                    </a:p>
                  </a:txBody>
                  <a:tcPr marL="91449" marR="91449" marT="29953" marB="29953"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000" b="1" i="0" u="none" strike="noStrike" cap="none" normalizeH="0" baseline="0" dirty="0">
                        <a:ln>
                          <a:noFill/>
                        </a:ln>
                        <a:solidFill>
                          <a:srgbClr val="000000"/>
                        </a:solidFill>
                        <a:effectLst/>
                        <a:latin typeface="楷体_GB2312" pitchFamily="49" charset="-122"/>
                        <a:ea typeface="楷体_GB2312" pitchFamily="49" charset="-122"/>
                      </a:endParaRPr>
                    </a:p>
                  </a:txBody>
                  <a:tcPr marL="91449" marR="91449" marT="29953" marB="29953"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000" b="1" i="0" u="none" strike="noStrike" cap="none" normalizeH="0" baseline="0" dirty="0">
                        <a:ln>
                          <a:noFill/>
                        </a:ln>
                        <a:solidFill>
                          <a:srgbClr val="000000"/>
                        </a:solidFill>
                        <a:effectLst/>
                        <a:latin typeface="楷体_GB2312" pitchFamily="49" charset="-122"/>
                        <a:ea typeface="楷体_GB2312" pitchFamily="49" charset="-122"/>
                      </a:endParaRPr>
                    </a:p>
                  </a:txBody>
                  <a:tcPr marL="91449" marR="91449" marT="29953" marB="29953"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000" b="1" i="0" u="none" strike="noStrike" cap="none" normalizeH="0" baseline="0" dirty="0">
                        <a:ln>
                          <a:noFill/>
                        </a:ln>
                        <a:solidFill>
                          <a:srgbClr val="000000"/>
                        </a:solidFill>
                        <a:effectLst/>
                        <a:latin typeface="楷体_GB2312" pitchFamily="49" charset="-122"/>
                        <a:ea typeface="楷体_GB2312" pitchFamily="49" charset="-122"/>
                      </a:endParaRPr>
                    </a:p>
                  </a:txBody>
                  <a:tcPr marL="91449" marR="91449" marT="29953" marB="29953"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000" b="1" i="0" u="none" strike="noStrike" cap="none" normalizeH="0" baseline="0" dirty="0">
                        <a:ln>
                          <a:noFill/>
                        </a:ln>
                        <a:solidFill>
                          <a:srgbClr val="000000"/>
                        </a:solidFill>
                        <a:effectLst/>
                        <a:latin typeface="楷体_GB2312" pitchFamily="49" charset="-122"/>
                        <a:ea typeface="楷体_GB2312" pitchFamily="49" charset="-122"/>
                      </a:endParaRPr>
                    </a:p>
                  </a:txBody>
                  <a:tcPr marL="91449" marR="91449" marT="29953" marB="29953"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000" b="1" i="0" u="none" strike="noStrike" cap="none" normalizeH="0" baseline="0" dirty="0">
                        <a:ln>
                          <a:noFill/>
                        </a:ln>
                        <a:solidFill>
                          <a:srgbClr val="000000"/>
                        </a:solidFill>
                        <a:effectLst/>
                        <a:latin typeface="楷体_GB2312" pitchFamily="49" charset="-122"/>
                        <a:ea typeface="楷体_GB2312" pitchFamily="49" charset="-122"/>
                      </a:endParaRPr>
                    </a:p>
                  </a:txBody>
                  <a:tcPr marL="91449" marR="91449" marT="29953" marB="29953"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000" b="1" i="0" u="none" strike="noStrike" cap="none" normalizeH="0" baseline="0" dirty="0">
                        <a:ln>
                          <a:noFill/>
                        </a:ln>
                        <a:solidFill>
                          <a:srgbClr val="000000"/>
                        </a:solidFill>
                        <a:effectLst/>
                        <a:latin typeface="楷体_GB2312" pitchFamily="49" charset="-122"/>
                        <a:ea typeface="楷体_GB2312" pitchFamily="49" charset="-122"/>
                      </a:endParaRPr>
                    </a:p>
                  </a:txBody>
                  <a:tcPr marL="91449" marR="91449" marT="29953" marB="29953"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000" b="1" i="0" u="none" strike="noStrike" cap="none" normalizeH="0" baseline="0" dirty="0">
                        <a:ln>
                          <a:noFill/>
                        </a:ln>
                        <a:solidFill>
                          <a:srgbClr val="000000"/>
                        </a:solidFill>
                        <a:effectLst/>
                        <a:latin typeface="楷体_GB2312" pitchFamily="49" charset="-122"/>
                        <a:ea typeface="楷体_GB2312" pitchFamily="49" charset="-122"/>
                      </a:endParaRPr>
                    </a:p>
                  </a:txBody>
                  <a:tcPr marL="91449" marR="91449" marT="29953" marB="29953"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000" b="1" i="0" u="none" strike="noStrike" cap="none" normalizeH="0" baseline="0" dirty="0">
                        <a:ln>
                          <a:noFill/>
                        </a:ln>
                        <a:solidFill>
                          <a:srgbClr val="000000"/>
                        </a:solidFill>
                        <a:effectLst/>
                        <a:latin typeface="楷体_GB2312" pitchFamily="49" charset="-122"/>
                        <a:ea typeface="楷体_GB2312" pitchFamily="49" charset="-122"/>
                      </a:endParaRPr>
                    </a:p>
                  </a:txBody>
                  <a:tcPr marL="91449" marR="91449" marT="29953" marB="29953"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000" b="1" i="0" u="none" strike="noStrike" cap="none" normalizeH="0" baseline="0" dirty="0">
                        <a:ln>
                          <a:noFill/>
                        </a:ln>
                        <a:solidFill>
                          <a:srgbClr val="000000"/>
                        </a:solidFill>
                        <a:effectLst/>
                        <a:latin typeface="楷体_GB2312" pitchFamily="49" charset="-122"/>
                        <a:ea typeface="楷体_GB2312" pitchFamily="49" charset="-122"/>
                      </a:endParaRPr>
                    </a:p>
                  </a:txBody>
                  <a:tcPr marL="91449" marR="91449" marT="29953" marB="29953"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000" b="1" i="0" u="none" strike="noStrike" cap="none" normalizeH="0" baseline="0" dirty="0">
                          <a:ln>
                            <a:noFill/>
                          </a:ln>
                          <a:solidFill>
                            <a:srgbClr val="000000"/>
                          </a:solidFill>
                          <a:effectLst/>
                          <a:latin typeface="楷体_GB2312" pitchFamily="49" charset="-122"/>
                          <a:ea typeface="楷体_GB2312" pitchFamily="49" charset="-122"/>
                        </a:rPr>
                        <a:t>…</a:t>
                      </a:r>
                      <a:endParaRPr kumimoji="0" lang="zh-CN" altLang="en-US" sz="1000" b="1" i="0" u="none" strike="noStrike" cap="none" normalizeH="0" baseline="0" dirty="0">
                        <a:ln>
                          <a:noFill/>
                        </a:ln>
                        <a:solidFill>
                          <a:srgbClr val="000000"/>
                        </a:solidFill>
                        <a:effectLst/>
                        <a:latin typeface="楷体_GB2312" pitchFamily="49" charset="-122"/>
                        <a:ea typeface="楷体_GB2312" pitchFamily="49" charset="-122"/>
                      </a:endParaRPr>
                    </a:p>
                  </a:txBody>
                  <a:tcPr marL="91449" marR="91449" marT="29953" marB="29953"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79391">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000" b="1" i="0" u="none" strike="noStrike" cap="none" normalizeH="0" baseline="0" dirty="0">
                          <a:ln>
                            <a:noFill/>
                          </a:ln>
                          <a:solidFill>
                            <a:srgbClr val="000000"/>
                          </a:solidFill>
                          <a:effectLst/>
                          <a:latin typeface="楷体_GB2312" pitchFamily="49" charset="-122"/>
                          <a:ea typeface="楷体_GB2312" pitchFamily="49" charset="-122"/>
                        </a:rPr>
                        <a:t>S4</a:t>
                      </a:r>
                      <a:endParaRPr kumimoji="0" lang="en-US" altLang="zh-CN" sz="1000" b="1" i="0" u="none" strike="noStrike" cap="none" normalizeH="0" baseline="0" dirty="0">
                        <a:ln>
                          <a:noFill/>
                        </a:ln>
                        <a:solidFill>
                          <a:srgbClr val="000000"/>
                        </a:solidFill>
                        <a:effectLst/>
                        <a:latin typeface="楷体_GB2312" pitchFamily="49" charset="-122"/>
                        <a:ea typeface="楷体_GB2312" pitchFamily="49" charset="-122"/>
                      </a:endParaRPr>
                    </a:p>
                  </a:txBody>
                  <a:tcPr marL="91449" marR="91449" marT="29953" marB="29953"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000" b="1" i="0" u="none" strike="noStrike" cap="none" normalizeH="0" baseline="0">
                        <a:ln>
                          <a:noFill/>
                        </a:ln>
                        <a:solidFill>
                          <a:srgbClr val="000000"/>
                        </a:solidFill>
                        <a:effectLst/>
                        <a:latin typeface="楷体_GB2312" pitchFamily="49" charset="-122"/>
                        <a:ea typeface="楷体_GB2312" pitchFamily="49" charset="-122"/>
                      </a:endParaRPr>
                    </a:p>
                  </a:txBody>
                  <a:tcPr marL="91449" marR="91449" marT="29953" marB="29953"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000" b="1" i="0" u="none" strike="noStrike" cap="none" normalizeH="0" baseline="0">
                        <a:ln>
                          <a:noFill/>
                        </a:ln>
                        <a:solidFill>
                          <a:srgbClr val="000000"/>
                        </a:solidFill>
                        <a:effectLst/>
                        <a:latin typeface="楷体_GB2312" pitchFamily="49" charset="-122"/>
                        <a:ea typeface="楷体_GB2312" pitchFamily="49" charset="-122"/>
                      </a:endParaRPr>
                    </a:p>
                  </a:txBody>
                  <a:tcPr marL="91449" marR="91449" marT="29953" marB="29953"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defRPr/>
                      </a:pPr>
                      <a:endParaRPr kumimoji="0" lang="en-US" altLang="zh-CN" sz="1000" b="1" i="0" u="none" strike="noStrike" cap="none" normalizeH="0" baseline="0" dirty="0">
                        <a:ln>
                          <a:noFill/>
                        </a:ln>
                        <a:solidFill>
                          <a:srgbClr val="000000"/>
                        </a:solidFill>
                        <a:effectLst/>
                        <a:latin typeface="楷体_GB2312" pitchFamily="49" charset="-122"/>
                        <a:ea typeface="楷体_GB2312" pitchFamily="49" charset="-122"/>
                      </a:endParaRPr>
                    </a:p>
                  </a:txBody>
                  <a:tcPr marL="91449" marR="91449" marT="29953" marB="29953"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000" b="1" i="0" u="none" strike="noStrike" cap="none" normalizeH="0" baseline="0">
                        <a:ln>
                          <a:noFill/>
                        </a:ln>
                        <a:solidFill>
                          <a:srgbClr val="000000"/>
                        </a:solidFill>
                        <a:effectLst/>
                        <a:latin typeface="楷体_GB2312" pitchFamily="49" charset="-122"/>
                        <a:ea typeface="楷体_GB2312" pitchFamily="49" charset="-122"/>
                      </a:endParaRPr>
                    </a:p>
                  </a:txBody>
                  <a:tcPr marL="91449" marR="91449" marT="29953" marB="29953"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en-US" altLang="zh-CN" sz="1000" b="1" i="0" u="none" strike="noStrike" cap="none" normalizeH="0" baseline="0" dirty="0">
                        <a:ln>
                          <a:noFill/>
                        </a:ln>
                        <a:solidFill>
                          <a:srgbClr val="000000"/>
                        </a:solidFill>
                        <a:effectLst/>
                        <a:latin typeface="楷体_GB2312" pitchFamily="49" charset="-122"/>
                        <a:ea typeface="楷体_GB2312" pitchFamily="49" charset="-122"/>
                      </a:endParaRPr>
                    </a:p>
                  </a:txBody>
                  <a:tcPr marL="91449" marR="91449" marT="29953" marB="29953"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en-US" altLang="zh-CN" sz="1000" b="1" i="0" u="none" strike="noStrike" cap="none" normalizeH="0" baseline="0" dirty="0">
                        <a:ln>
                          <a:noFill/>
                        </a:ln>
                        <a:solidFill>
                          <a:srgbClr val="000000"/>
                        </a:solidFill>
                        <a:effectLst/>
                        <a:latin typeface="楷体_GB2312" pitchFamily="49" charset="-122"/>
                        <a:ea typeface="楷体_GB2312" pitchFamily="49" charset="-122"/>
                      </a:endParaRPr>
                    </a:p>
                  </a:txBody>
                  <a:tcPr marL="91449" marR="91449" marT="29953" marB="29953"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000" b="1" i="0" u="none" strike="noStrike" cap="none" normalizeH="0" baseline="0" dirty="0">
                        <a:ln>
                          <a:noFill/>
                        </a:ln>
                        <a:solidFill>
                          <a:srgbClr val="000000"/>
                        </a:solidFill>
                        <a:effectLst/>
                        <a:latin typeface="楷体_GB2312" pitchFamily="49" charset="-122"/>
                        <a:ea typeface="楷体_GB2312" pitchFamily="49" charset="-122"/>
                      </a:endParaRPr>
                    </a:p>
                  </a:txBody>
                  <a:tcPr marL="91449" marR="91449" marT="29953" marB="29953"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000" b="1" i="0" u="none" strike="noStrike" cap="none" normalizeH="0" baseline="0" dirty="0">
                        <a:ln>
                          <a:noFill/>
                        </a:ln>
                        <a:solidFill>
                          <a:srgbClr val="000000"/>
                        </a:solidFill>
                        <a:effectLst/>
                        <a:latin typeface="楷体_GB2312" pitchFamily="49" charset="-122"/>
                        <a:ea typeface="楷体_GB2312" pitchFamily="49" charset="-122"/>
                      </a:endParaRPr>
                    </a:p>
                  </a:txBody>
                  <a:tcPr marL="91449" marR="91449" marT="29953" marB="29953"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000" b="1" i="0" u="none" strike="noStrike" cap="none" normalizeH="0" baseline="0" dirty="0">
                        <a:ln>
                          <a:noFill/>
                        </a:ln>
                        <a:solidFill>
                          <a:srgbClr val="000000"/>
                        </a:solidFill>
                        <a:effectLst/>
                        <a:latin typeface="楷体_GB2312" pitchFamily="49" charset="-122"/>
                        <a:ea typeface="楷体_GB2312" pitchFamily="49" charset="-122"/>
                      </a:endParaRPr>
                    </a:p>
                  </a:txBody>
                  <a:tcPr marL="91449" marR="91449" marT="29953" marB="29953"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000" b="1" i="0" u="none" strike="noStrike" cap="none" normalizeH="0" baseline="0" dirty="0">
                        <a:ln>
                          <a:noFill/>
                        </a:ln>
                        <a:solidFill>
                          <a:srgbClr val="000000"/>
                        </a:solidFill>
                        <a:effectLst/>
                        <a:latin typeface="楷体_GB2312" pitchFamily="49" charset="-122"/>
                        <a:ea typeface="楷体_GB2312" pitchFamily="49" charset="-122"/>
                      </a:endParaRPr>
                    </a:p>
                  </a:txBody>
                  <a:tcPr marL="91449" marR="91449" marT="29953" marB="29953"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000" b="1" i="0" u="none" strike="noStrike" cap="none" normalizeH="0" baseline="0" dirty="0">
                        <a:ln>
                          <a:noFill/>
                        </a:ln>
                        <a:solidFill>
                          <a:srgbClr val="000000"/>
                        </a:solidFill>
                        <a:effectLst/>
                        <a:latin typeface="楷体_GB2312" pitchFamily="49" charset="-122"/>
                        <a:ea typeface="楷体_GB2312" pitchFamily="49" charset="-122"/>
                      </a:endParaRPr>
                    </a:p>
                  </a:txBody>
                  <a:tcPr marL="91449" marR="91449" marT="29953" marB="29953"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000" b="1" i="0" u="none" strike="noStrike" cap="none" normalizeH="0" baseline="0" dirty="0">
                        <a:ln>
                          <a:noFill/>
                        </a:ln>
                        <a:solidFill>
                          <a:srgbClr val="000000"/>
                        </a:solidFill>
                        <a:effectLst/>
                        <a:latin typeface="楷体_GB2312" pitchFamily="49" charset="-122"/>
                        <a:ea typeface="楷体_GB2312" pitchFamily="49" charset="-122"/>
                      </a:endParaRPr>
                    </a:p>
                  </a:txBody>
                  <a:tcPr marL="91449" marR="91449" marT="29953" marB="29953"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000" b="1" i="0" u="none" strike="noStrike" cap="none" normalizeH="0" baseline="0" dirty="0">
                        <a:ln>
                          <a:noFill/>
                        </a:ln>
                        <a:solidFill>
                          <a:srgbClr val="000000"/>
                        </a:solidFill>
                        <a:effectLst/>
                        <a:latin typeface="楷体_GB2312" pitchFamily="49" charset="-122"/>
                        <a:ea typeface="楷体_GB2312" pitchFamily="49" charset="-122"/>
                      </a:endParaRPr>
                    </a:p>
                  </a:txBody>
                  <a:tcPr marL="91449" marR="91449" marT="29953" marB="29953"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000" b="1" i="0" u="none" strike="noStrike" cap="none" normalizeH="0" baseline="0" dirty="0">
                        <a:ln>
                          <a:noFill/>
                        </a:ln>
                        <a:solidFill>
                          <a:srgbClr val="000000"/>
                        </a:solidFill>
                        <a:effectLst/>
                        <a:latin typeface="楷体_GB2312" pitchFamily="49" charset="-122"/>
                        <a:ea typeface="楷体_GB2312" pitchFamily="49" charset="-122"/>
                      </a:endParaRPr>
                    </a:p>
                  </a:txBody>
                  <a:tcPr marL="91449" marR="91449" marT="29953" marB="29953"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000" b="1" i="0" u="none" strike="noStrike" cap="none" normalizeH="0" baseline="0" dirty="0">
                        <a:ln>
                          <a:noFill/>
                        </a:ln>
                        <a:solidFill>
                          <a:srgbClr val="000000"/>
                        </a:solidFill>
                        <a:effectLst/>
                        <a:latin typeface="楷体_GB2312" pitchFamily="49" charset="-122"/>
                        <a:ea typeface="楷体_GB2312" pitchFamily="49" charset="-122"/>
                      </a:endParaRPr>
                    </a:p>
                  </a:txBody>
                  <a:tcPr marL="91449" marR="91449" marT="29953" marB="29953"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000" b="1" i="0" u="none" strike="noStrike" cap="none" normalizeH="0" baseline="0" dirty="0">
                        <a:ln>
                          <a:noFill/>
                        </a:ln>
                        <a:solidFill>
                          <a:srgbClr val="000000"/>
                        </a:solidFill>
                        <a:effectLst/>
                        <a:latin typeface="楷体_GB2312" pitchFamily="49" charset="-122"/>
                        <a:ea typeface="楷体_GB2312" pitchFamily="49" charset="-122"/>
                      </a:endParaRPr>
                    </a:p>
                  </a:txBody>
                  <a:tcPr marL="91449" marR="91449" marT="29953" marB="29953"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000" b="1" i="0" u="none" strike="noStrike" cap="none" normalizeH="0" baseline="0" dirty="0">
                        <a:ln>
                          <a:noFill/>
                        </a:ln>
                        <a:solidFill>
                          <a:srgbClr val="000000"/>
                        </a:solidFill>
                        <a:effectLst/>
                        <a:latin typeface="楷体_GB2312" pitchFamily="49" charset="-122"/>
                        <a:ea typeface="楷体_GB2312" pitchFamily="49" charset="-122"/>
                      </a:endParaRPr>
                    </a:p>
                  </a:txBody>
                  <a:tcPr marL="91449" marR="91449" marT="29953" marB="29953"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000" b="1" i="0" u="none" strike="noStrike" cap="none" normalizeH="0" baseline="0" dirty="0">
                        <a:ln>
                          <a:noFill/>
                        </a:ln>
                        <a:solidFill>
                          <a:srgbClr val="000000"/>
                        </a:solidFill>
                        <a:effectLst/>
                        <a:latin typeface="楷体_GB2312" pitchFamily="49" charset="-122"/>
                        <a:ea typeface="楷体_GB2312" pitchFamily="49" charset="-122"/>
                      </a:endParaRPr>
                    </a:p>
                  </a:txBody>
                  <a:tcPr marL="91449" marR="91449" marT="29953" marB="29953"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000" b="1" i="0" u="none" strike="noStrike" cap="none" normalizeH="0" baseline="0" dirty="0">
                        <a:ln>
                          <a:noFill/>
                        </a:ln>
                        <a:solidFill>
                          <a:srgbClr val="000000"/>
                        </a:solidFill>
                        <a:effectLst/>
                        <a:latin typeface="楷体_GB2312" pitchFamily="49" charset="-122"/>
                        <a:ea typeface="楷体_GB2312" pitchFamily="49" charset="-122"/>
                      </a:endParaRPr>
                    </a:p>
                  </a:txBody>
                  <a:tcPr marL="91449" marR="91449" marT="29953" marB="29953"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000" b="1" i="0" u="none" strike="noStrike" cap="none" normalizeH="0" baseline="0" dirty="0">
                        <a:ln>
                          <a:noFill/>
                        </a:ln>
                        <a:solidFill>
                          <a:srgbClr val="000000"/>
                        </a:solidFill>
                        <a:effectLst/>
                        <a:latin typeface="楷体_GB2312" pitchFamily="49" charset="-122"/>
                        <a:ea typeface="楷体_GB2312" pitchFamily="49" charset="-122"/>
                      </a:endParaRPr>
                    </a:p>
                  </a:txBody>
                  <a:tcPr marL="91449" marR="91449" marT="29953" marB="29953"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000" b="1" i="0" u="none" strike="noStrike" cap="none" normalizeH="0" baseline="0" dirty="0">
                          <a:ln>
                            <a:noFill/>
                          </a:ln>
                          <a:solidFill>
                            <a:srgbClr val="000000"/>
                          </a:solidFill>
                          <a:effectLst/>
                          <a:latin typeface="楷体_GB2312" pitchFamily="49" charset="-122"/>
                          <a:ea typeface="楷体_GB2312" pitchFamily="49" charset="-122"/>
                        </a:rPr>
                        <a:t>…</a:t>
                      </a:r>
                      <a:endParaRPr kumimoji="0" lang="zh-CN" altLang="en-US" sz="1000" b="1" i="0" u="none" strike="noStrike" cap="none" normalizeH="0" baseline="0" dirty="0">
                        <a:ln>
                          <a:noFill/>
                        </a:ln>
                        <a:solidFill>
                          <a:srgbClr val="000000"/>
                        </a:solidFill>
                        <a:effectLst/>
                        <a:latin typeface="楷体_GB2312" pitchFamily="49" charset="-122"/>
                        <a:ea typeface="楷体_GB2312" pitchFamily="49" charset="-122"/>
                      </a:endParaRPr>
                    </a:p>
                  </a:txBody>
                  <a:tcPr marL="91449" marR="91449" marT="29953" marB="29953"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
        <p:nvSpPr>
          <p:cNvPr id="7" name="矩形 6"/>
          <p:cNvSpPr/>
          <p:nvPr/>
        </p:nvSpPr>
        <p:spPr bwMode="auto">
          <a:xfrm>
            <a:off x="733425" y="3971925"/>
            <a:ext cx="398463" cy="327025"/>
          </a:xfrm>
          <a:prstGeom prst="rect">
            <a:avLst/>
          </a:prstGeom>
          <a:solidFill>
            <a:schemeClr val="accent4">
              <a:lumMod val="60000"/>
              <a:lumOff val="40000"/>
            </a:schemeClr>
          </a:solidFill>
          <a:ln w="38100" cap="flat" cmpd="sng" algn="ctr">
            <a:noFill/>
            <a:prstDash val="solid"/>
            <a:round/>
            <a:headEnd type="none" w="med" len="med"/>
            <a:tailEnd type="none" w="med" len="me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mn-cs"/>
              </a:rPr>
              <a:t>X</a:t>
            </a:r>
            <a:r>
              <a:rPr kumimoji="0" lang="en-US" altLang="zh-CN"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rPr>
              <a:t>1</a:t>
            </a:r>
            <a:endParaRPr kumimoji="0" lang="zh-CN" altLang="en-US"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endParaRPr>
          </a:p>
        </p:txBody>
      </p:sp>
      <p:cxnSp>
        <p:nvCxnSpPr>
          <p:cNvPr id="3" name="直接连接符 2"/>
          <p:cNvCxnSpPr/>
          <p:nvPr/>
        </p:nvCxnSpPr>
        <p:spPr>
          <a:xfrm>
            <a:off x="733425" y="5302250"/>
            <a:ext cx="0" cy="660400"/>
          </a:xfrm>
          <a:prstGeom prst="line">
            <a:avLst/>
          </a:prstGeom>
          <a:ln w="19050" cap="flat" cmpd="sng">
            <a:solidFill>
              <a:srgbClr val="FF0000"/>
            </a:solidFill>
            <a:prstDash val="solid"/>
            <a:headEnd type="none" w="med" len="med"/>
            <a:tailEnd type="none" w="med" len="med"/>
          </a:ln>
        </p:spPr>
      </p:cxnSp>
      <p:cxnSp>
        <p:nvCxnSpPr>
          <p:cNvPr id="44" name="直接连接符 43"/>
          <p:cNvCxnSpPr/>
          <p:nvPr/>
        </p:nvCxnSpPr>
        <p:spPr>
          <a:xfrm>
            <a:off x="3924300" y="5302250"/>
            <a:ext cx="0" cy="660400"/>
          </a:xfrm>
          <a:prstGeom prst="line">
            <a:avLst/>
          </a:prstGeom>
          <a:ln w="19050" cap="flat" cmpd="sng">
            <a:solidFill>
              <a:srgbClr val="FF0000"/>
            </a:solidFill>
            <a:prstDash val="solid"/>
            <a:headEnd type="none" w="med" len="med"/>
            <a:tailEnd type="none" w="med" len="med"/>
          </a:ln>
        </p:spPr>
      </p:cxnSp>
      <p:cxnSp>
        <p:nvCxnSpPr>
          <p:cNvPr id="45" name="直接连接符 44"/>
          <p:cNvCxnSpPr/>
          <p:nvPr/>
        </p:nvCxnSpPr>
        <p:spPr>
          <a:xfrm>
            <a:off x="7013575" y="5302250"/>
            <a:ext cx="0" cy="660400"/>
          </a:xfrm>
          <a:prstGeom prst="line">
            <a:avLst/>
          </a:prstGeom>
          <a:ln w="19050" cap="flat" cmpd="sng">
            <a:solidFill>
              <a:srgbClr val="FF0000"/>
            </a:solidFill>
            <a:prstDash val="solid"/>
            <a:headEnd type="none" w="med" len="med"/>
            <a:tailEnd type="none" w="med" len="med"/>
          </a:ln>
        </p:spPr>
      </p:cxnSp>
      <p:cxnSp>
        <p:nvCxnSpPr>
          <p:cNvPr id="43" name="直接箭头连接符 42"/>
          <p:cNvCxnSpPr/>
          <p:nvPr/>
        </p:nvCxnSpPr>
        <p:spPr>
          <a:xfrm>
            <a:off x="733425" y="5632450"/>
            <a:ext cx="3167063" cy="0"/>
          </a:xfrm>
          <a:prstGeom prst="straightConnector1">
            <a:avLst/>
          </a:prstGeom>
          <a:ln w="19050" cap="flat" cmpd="sng">
            <a:solidFill>
              <a:srgbClr val="FF0000"/>
            </a:solidFill>
            <a:prstDash val="solid"/>
            <a:headEnd type="triangle" w="med" len="med"/>
            <a:tailEnd type="triangle" w="med" len="med"/>
          </a:ln>
        </p:spPr>
      </p:cxnSp>
      <p:cxnSp>
        <p:nvCxnSpPr>
          <p:cNvPr id="48" name="直接箭头连接符 47"/>
          <p:cNvCxnSpPr/>
          <p:nvPr/>
        </p:nvCxnSpPr>
        <p:spPr>
          <a:xfrm>
            <a:off x="3960813" y="5632450"/>
            <a:ext cx="3024187" cy="0"/>
          </a:xfrm>
          <a:prstGeom prst="straightConnector1">
            <a:avLst/>
          </a:prstGeom>
          <a:ln w="19050" cap="flat" cmpd="sng">
            <a:solidFill>
              <a:srgbClr val="FF0000"/>
            </a:solidFill>
            <a:prstDash val="solid"/>
            <a:headEnd type="triangle" w="med" len="med"/>
            <a:tailEnd type="triangle" w="med" len="med"/>
          </a:ln>
        </p:spPr>
      </p:cxnSp>
      <p:sp>
        <p:nvSpPr>
          <p:cNvPr id="46" name="文本框 45"/>
          <p:cNvSpPr txBox="1"/>
          <p:nvPr/>
        </p:nvSpPr>
        <p:spPr>
          <a:xfrm>
            <a:off x="1651000" y="5668963"/>
            <a:ext cx="1108075" cy="369887"/>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spcBef>
                <a:spcPct val="0"/>
              </a:spcBef>
              <a:buClrTx/>
              <a:buFontTx/>
              <a:buNone/>
            </a:pPr>
            <a:r>
              <a:rPr lang="zh-CN" altLang="en-US" sz="1800" dirty="0">
                <a:solidFill>
                  <a:srgbClr val="FF0000"/>
                </a:solidFill>
                <a:latin typeface="Times New Roman" panose="02020603050405020304" pitchFamily="18" charset="0"/>
              </a:rPr>
              <a:t>启动周期</a:t>
            </a:r>
            <a:endParaRPr lang="zh-CN" altLang="en-US" sz="1800" dirty="0">
              <a:solidFill>
                <a:srgbClr val="FF0000"/>
              </a:solidFill>
              <a:latin typeface="Times New Roman" panose="02020603050405020304" pitchFamily="18" charset="0"/>
            </a:endParaRPr>
          </a:p>
        </p:txBody>
      </p:sp>
      <p:sp>
        <p:nvSpPr>
          <p:cNvPr id="50" name="文本框 49"/>
          <p:cNvSpPr txBox="1"/>
          <p:nvPr/>
        </p:nvSpPr>
        <p:spPr>
          <a:xfrm>
            <a:off x="4902200" y="5668963"/>
            <a:ext cx="1579563" cy="369887"/>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spcBef>
                <a:spcPct val="0"/>
              </a:spcBef>
              <a:buClrTx/>
              <a:buFontTx/>
              <a:buNone/>
            </a:pPr>
            <a:r>
              <a:rPr lang="zh-CN" altLang="en-US" sz="1800" dirty="0">
                <a:solidFill>
                  <a:srgbClr val="FF0000"/>
                </a:solidFill>
                <a:latin typeface="Times New Roman" panose="02020603050405020304" pitchFamily="18" charset="0"/>
              </a:rPr>
              <a:t>重复启动周期</a:t>
            </a:r>
            <a:endParaRPr lang="zh-CN" altLang="en-US" sz="1800" dirty="0">
              <a:solidFill>
                <a:srgbClr val="FF0000"/>
              </a:solidFill>
              <a:latin typeface="Times New Roman" panose="02020603050405020304" pitchFamily="18" charset="0"/>
            </a:endParaRPr>
          </a:p>
        </p:txBody>
      </p:sp>
      <p:sp>
        <p:nvSpPr>
          <p:cNvPr id="29" name="矩形 28"/>
          <p:cNvSpPr/>
          <p:nvPr/>
        </p:nvSpPr>
        <p:spPr bwMode="auto">
          <a:xfrm>
            <a:off x="1131888" y="4305300"/>
            <a:ext cx="400050" cy="327025"/>
          </a:xfrm>
          <a:prstGeom prst="rect">
            <a:avLst/>
          </a:prstGeom>
          <a:solidFill>
            <a:schemeClr val="accent4">
              <a:lumMod val="60000"/>
              <a:lumOff val="40000"/>
            </a:schemeClr>
          </a:solidFill>
          <a:ln w="38100" cap="flat" cmpd="sng" algn="ctr">
            <a:noFill/>
            <a:prstDash val="solid"/>
            <a:round/>
            <a:headEnd type="none" w="med" len="med"/>
            <a:tailEnd type="none" w="med" len="me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mn-cs"/>
              </a:rPr>
              <a:t>X</a:t>
            </a:r>
            <a:r>
              <a:rPr kumimoji="0" lang="en-US" altLang="zh-CN"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rPr>
              <a:t>1</a:t>
            </a:r>
            <a:endParaRPr kumimoji="0" lang="zh-CN" altLang="en-US"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30" name="矩形 29"/>
          <p:cNvSpPr/>
          <p:nvPr/>
        </p:nvSpPr>
        <p:spPr bwMode="auto">
          <a:xfrm>
            <a:off x="1131888" y="4638675"/>
            <a:ext cx="400050" cy="327025"/>
          </a:xfrm>
          <a:prstGeom prst="rect">
            <a:avLst/>
          </a:prstGeom>
          <a:solidFill>
            <a:schemeClr val="accent4">
              <a:lumMod val="60000"/>
              <a:lumOff val="40000"/>
            </a:schemeClr>
          </a:solidFill>
          <a:ln w="38100" cap="flat" cmpd="sng" algn="ctr">
            <a:noFill/>
            <a:prstDash val="solid"/>
            <a:round/>
            <a:headEnd type="none" w="med" len="med"/>
            <a:tailEnd type="none" w="med" len="me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mn-cs"/>
              </a:rPr>
              <a:t>X</a:t>
            </a:r>
            <a:r>
              <a:rPr kumimoji="0" lang="en-US" altLang="zh-CN"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rPr>
              <a:t>1</a:t>
            </a:r>
            <a:endParaRPr kumimoji="0" lang="zh-CN" altLang="en-US"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31" name="矩形 30"/>
          <p:cNvSpPr/>
          <p:nvPr/>
        </p:nvSpPr>
        <p:spPr bwMode="auto">
          <a:xfrm>
            <a:off x="1539875" y="4978400"/>
            <a:ext cx="400050" cy="327025"/>
          </a:xfrm>
          <a:prstGeom prst="rect">
            <a:avLst/>
          </a:prstGeom>
          <a:solidFill>
            <a:schemeClr val="accent4">
              <a:lumMod val="60000"/>
              <a:lumOff val="40000"/>
            </a:schemeClr>
          </a:solidFill>
          <a:ln w="38100" cap="flat" cmpd="sng" algn="ctr">
            <a:noFill/>
            <a:prstDash val="solid"/>
            <a:round/>
            <a:headEnd type="none" w="med" len="med"/>
            <a:tailEnd type="none" w="med" len="me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mn-cs"/>
              </a:rPr>
              <a:t>X</a:t>
            </a:r>
            <a:r>
              <a:rPr kumimoji="0" lang="en-US" altLang="zh-CN"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rPr>
              <a:t>1</a:t>
            </a:r>
            <a:endParaRPr kumimoji="0" lang="zh-CN" altLang="en-US"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40" name="矩形 39"/>
          <p:cNvSpPr/>
          <p:nvPr/>
        </p:nvSpPr>
        <p:spPr bwMode="auto">
          <a:xfrm>
            <a:off x="1941513" y="3973513"/>
            <a:ext cx="400050" cy="327025"/>
          </a:xfrm>
          <a:prstGeom prst="rect">
            <a:avLst/>
          </a:prstGeom>
          <a:solidFill>
            <a:schemeClr val="accent4">
              <a:lumMod val="60000"/>
              <a:lumOff val="40000"/>
            </a:schemeClr>
          </a:solidFill>
          <a:ln w="38100" cap="flat" cmpd="sng" algn="ctr">
            <a:noFill/>
            <a:prstDash val="solid"/>
            <a:round/>
            <a:headEnd type="none" w="med" len="med"/>
            <a:tailEnd type="none" w="med" len="me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mn-cs"/>
              </a:rPr>
              <a:t>X</a:t>
            </a:r>
            <a:r>
              <a:rPr kumimoji="0" lang="en-US" altLang="zh-CN"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rPr>
              <a:t>1</a:t>
            </a:r>
            <a:endParaRPr kumimoji="0" lang="zh-CN" altLang="en-US"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42" name="矩形 41"/>
          <p:cNvSpPr/>
          <p:nvPr/>
        </p:nvSpPr>
        <p:spPr bwMode="auto">
          <a:xfrm>
            <a:off x="2341563" y="4305300"/>
            <a:ext cx="400050" cy="327025"/>
          </a:xfrm>
          <a:prstGeom prst="rect">
            <a:avLst/>
          </a:prstGeom>
          <a:solidFill>
            <a:schemeClr val="accent4">
              <a:lumMod val="60000"/>
              <a:lumOff val="40000"/>
            </a:schemeClr>
          </a:solidFill>
          <a:ln w="38100" cap="flat" cmpd="sng" algn="ctr">
            <a:noFill/>
            <a:prstDash val="solid"/>
            <a:round/>
            <a:headEnd type="none" w="med" len="med"/>
            <a:tailEnd type="none" w="med" len="me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mn-cs"/>
              </a:rPr>
              <a:t>X</a:t>
            </a:r>
            <a:r>
              <a:rPr kumimoji="0" lang="en-US" altLang="zh-CN"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rPr>
              <a:t>1</a:t>
            </a:r>
            <a:endParaRPr kumimoji="0" lang="zh-CN" altLang="en-US"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47" name="矩形 46"/>
          <p:cNvSpPr/>
          <p:nvPr/>
        </p:nvSpPr>
        <p:spPr bwMode="auto">
          <a:xfrm>
            <a:off x="3154363" y="3971925"/>
            <a:ext cx="400050" cy="327025"/>
          </a:xfrm>
          <a:prstGeom prst="rect">
            <a:avLst/>
          </a:prstGeom>
          <a:solidFill>
            <a:schemeClr val="accent4">
              <a:lumMod val="60000"/>
              <a:lumOff val="40000"/>
            </a:schemeClr>
          </a:solidFill>
          <a:ln w="38100" cap="flat" cmpd="sng" algn="ctr">
            <a:noFill/>
            <a:prstDash val="solid"/>
            <a:round/>
            <a:headEnd type="none" w="med" len="med"/>
            <a:tailEnd type="none" w="med" len="me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mn-cs"/>
              </a:rPr>
              <a:t>X</a:t>
            </a:r>
            <a:r>
              <a:rPr kumimoji="0" lang="en-US" altLang="zh-CN"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rPr>
              <a:t>1</a:t>
            </a:r>
            <a:endParaRPr kumimoji="0" lang="zh-CN" altLang="en-US"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49" name="矩形 48"/>
          <p:cNvSpPr/>
          <p:nvPr/>
        </p:nvSpPr>
        <p:spPr bwMode="auto">
          <a:xfrm>
            <a:off x="2754313" y="4651375"/>
            <a:ext cx="400050" cy="327025"/>
          </a:xfrm>
          <a:prstGeom prst="rect">
            <a:avLst/>
          </a:prstGeom>
          <a:solidFill>
            <a:schemeClr val="accent4">
              <a:lumMod val="60000"/>
              <a:lumOff val="40000"/>
            </a:schemeClr>
          </a:solidFill>
          <a:ln w="38100" cap="flat" cmpd="sng" algn="ctr">
            <a:noFill/>
            <a:prstDash val="solid"/>
            <a:round/>
            <a:headEnd type="none" w="med" len="med"/>
            <a:tailEnd type="none" w="med" len="me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mn-cs"/>
              </a:rPr>
              <a:t>X</a:t>
            </a:r>
            <a:r>
              <a:rPr kumimoji="0" lang="en-US" altLang="zh-CN"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rPr>
              <a:t>1</a:t>
            </a:r>
            <a:endParaRPr kumimoji="0" lang="zh-CN" altLang="en-US"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51" name="矩形 50"/>
          <p:cNvSpPr/>
          <p:nvPr/>
        </p:nvSpPr>
        <p:spPr>
          <a:xfrm>
            <a:off x="1146175" y="3979863"/>
            <a:ext cx="398463" cy="327025"/>
          </a:xfrm>
          <a:prstGeom prst="rect">
            <a:avLst/>
          </a:prstGeom>
          <a:solidFill>
            <a:srgbClr val="99CC00"/>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2</a:t>
            </a:r>
            <a:endParaRPr lang="zh-CN" altLang="en-US" sz="1800" b="0" baseline="-25000" dirty="0">
              <a:latin typeface="Times New Roman" panose="02020603050405020304" pitchFamily="18" charset="0"/>
            </a:endParaRPr>
          </a:p>
        </p:txBody>
      </p:sp>
      <p:sp>
        <p:nvSpPr>
          <p:cNvPr id="52" name="矩形 51"/>
          <p:cNvSpPr/>
          <p:nvPr/>
        </p:nvSpPr>
        <p:spPr>
          <a:xfrm>
            <a:off x="1544638" y="4313238"/>
            <a:ext cx="400050" cy="327025"/>
          </a:xfrm>
          <a:prstGeom prst="rect">
            <a:avLst/>
          </a:prstGeom>
          <a:solidFill>
            <a:srgbClr val="99CC00"/>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2</a:t>
            </a:r>
            <a:endParaRPr lang="zh-CN" altLang="en-US" sz="1800" b="0" baseline="-25000" dirty="0">
              <a:latin typeface="Times New Roman" panose="02020603050405020304" pitchFamily="18" charset="0"/>
            </a:endParaRPr>
          </a:p>
        </p:txBody>
      </p:sp>
      <p:sp>
        <p:nvSpPr>
          <p:cNvPr id="53" name="矩形 52"/>
          <p:cNvSpPr/>
          <p:nvPr/>
        </p:nvSpPr>
        <p:spPr>
          <a:xfrm>
            <a:off x="1544638" y="4645025"/>
            <a:ext cx="400050" cy="327025"/>
          </a:xfrm>
          <a:prstGeom prst="rect">
            <a:avLst/>
          </a:prstGeom>
          <a:solidFill>
            <a:srgbClr val="99CC00"/>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2</a:t>
            </a:r>
            <a:endParaRPr lang="zh-CN" altLang="en-US" sz="1800" b="0" baseline="-25000" dirty="0">
              <a:latin typeface="Times New Roman" panose="02020603050405020304" pitchFamily="18" charset="0"/>
            </a:endParaRPr>
          </a:p>
        </p:txBody>
      </p:sp>
      <p:sp>
        <p:nvSpPr>
          <p:cNvPr id="54" name="矩形 53"/>
          <p:cNvSpPr/>
          <p:nvPr/>
        </p:nvSpPr>
        <p:spPr>
          <a:xfrm>
            <a:off x="1952625" y="4984750"/>
            <a:ext cx="400050" cy="327025"/>
          </a:xfrm>
          <a:prstGeom prst="rect">
            <a:avLst/>
          </a:prstGeom>
          <a:solidFill>
            <a:srgbClr val="99CC00"/>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2</a:t>
            </a:r>
            <a:endParaRPr lang="zh-CN" altLang="en-US" sz="1800" b="0" baseline="-25000" dirty="0">
              <a:latin typeface="Times New Roman" panose="02020603050405020304" pitchFamily="18" charset="0"/>
            </a:endParaRPr>
          </a:p>
        </p:txBody>
      </p:sp>
      <p:sp>
        <p:nvSpPr>
          <p:cNvPr id="55" name="矩形 54"/>
          <p:cNvSpPr/>
          <p:nvPr/>
        </p:nvSpPr>
        <p:spPr>
          <a:xfrm>
            <a:off x="2354263" y="3979863"/>
            <a:ext cx="400050" cy="327025"/>
          </a:xfrm>
          <a:prstGeom prst="rect">
            <a:avLst/>
          </a:prstGeom>
          <a:solidFill>
            <a:srgbClr val="99CC00"/>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2</a:t>
            </a:r>
            <a:endParaRPr lang="zh-CN" altLang="en-US" sz="1800" b="0" baseline="-25000" dirty="0">
              <a:latin typeface="Times New Roman" panose="02020603050405020304" pitchFamily="18" charset="0"/>
            </a:endParaRPr>
          </a:p>
        </p:txBody>
      </p:sp>
      <p:sp>
        <p:nvSpPr>
          <p:cNvPr id="56" name="矩形 55"/>
          <p:cNvSpPr/>
          <p:nvPr/>
        </p:nvSpPr>
        <p:spPr>
          <a:xfrm>
            <a:off x="2754313" y="4313238"/>
            <a:ext cx="400050" cy="327025"/>
          </a:xfrm>
          <a:prstGeom prst="rect">
            <a:avLst/>
          </a:prstGeom>
          <a:solidFill>
            <a:srgbClr val="99CC00"/>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2</a:t>
            </a:r>
            <a:endParaRPr lang="zh-CN" altLang="en-US" sz="1800" b="0" baseline="-25000" dirty="0">
              <a:latin typeface="Times New Roman" panose="02020603050405020304" pitchFamily="18" charset="0"/>
            </a:endParaRPr>
          </a:p>
        </p:txBody>
      </p:sp>
      <p:sp>
        <p:nvSpPr>
          <p:cNvPr id="57" name="矩形 56"/>
          <p:cNvSpPr/>
          <p:nvPr/>
        </p:nvSpPr>
        <p:spPr>
          <a:xfrm>
            <a:off x="3560763" y="3979863"/>
            <a:ext cx="400050" cy="327025"/>
          </a:xfrm>
          <a:prstGeom prst="rect">
            <a:avLst/>
          </a:prstGeom>
          <a:solidFill>
            <a:srgbClr val="99CC00"/>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2</a:t>
            </a:r>
            <a:endParaRPr lang="zh-CN" altLang="en-US" sz="1800" b="0" baseline="-25000" dirty="0">
              <a:latin typeface="Times New Roman" panose="02020603050405020304" pitchFamily="18" charset="0"/>
            </a:endParaRPr>
          </a:p>
        </p:txBody>
      </p:sp>
      <p:sp>
        <p:nvSpPr>
          <p:cNvPr id="58" name="矩形 57"/>
          <p:cNvSpPr/>
          <p:nvPr/>
        </p:nvSpPr>
        <p:spPr>
          <a:xfrm>
            <a:off x="3167063" y="4646613"/>
            <a:ext cx="400050" cy="327025"/>
          </a:xfrm>
          <a:prstGeom prst="rect">
            <a:avLst/>
          </a:prstGeom>
          <a:solidFill>
            <a:srgbClr val="99CC00"/>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2</a:t>
            </a:r>
            <a:endParaRPr lang="zh-CN" altLang="en-US" sz="1800" b="0" baseline="-25000" dirty="0">
              <a:latin typeface="Times New Roman" panose="02020603050405020304" pitchFamily="18" charset="0"/>
            </a:endParaRPr>
          </a:p>
        </p:txBody>
      </p:sp>
      <p:sp>
        <p:nvSpPr>
          <p:cNvPr id="59" name="矩形 58"/>
          <p:cNvSpPr/>
          <p:nvPr/>
        </p:nvSpPr>
        <p:spPr>
          <a:xfrm>
            <a:off x="3959225" y="3979863"/>
            <a:ext cx="400050" cy="327025"/>
          </a:xfrm>
          <a:prstGeom prst="rect">
            <a:avLst/>
          </a:prstGeom>
          <a:solidFill>
            <a:srgbClr val="CC99FF"/>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3</a:t>
            </a:r>
            <a:endParaRPr lang="zh-CN" altLang="en-US" sz="1800" b="0" baseline="-25000" dirty="0">
              <a:latin typeface="Times New Roman" panose="02020603050405020304" pitchFamily="18" charset="0"/>
            </a:endParaRPr>
          </a:p>
        </p:txBody>
      </p:sp>
      <p:sp>
        <p:nvSpPr>
          <p:cNvPr id="60" name="矩形 59"/>
          <p:cNvSpPr/>
          <p:nvPr/>
        </p:nvSpPr>
        <p:spPr>
          <a:xfrm>
            <a:off x="4298950" y="4313238"/>
            <a:ext cx="400050" cy="327025"/>
          </a:xfrm>
          <a:prstGeom prst="rect">
            <a:avLst/>
          </a:prstGeom>
          <a:solidFill>
            <a:srgbClr val="CC99FF"/>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3</a:t>
            </a:r>
            <a:endParaRPr lang="zh-CN" altLang="en-US" sz="1800" b="0" baseline="-25000" dirty="0">
              <a:latin typeface="Times New Roman" panose="02020603050405020304" pitchFamily="18" charset="0"/>
            </a:endParaRPr>
          </a:p>
        </p:txBody>
      </p:sp>
      <p:sp>
        <p:nvSpPr>
          <p:cNvPr id="61" name="矩形 60"/>
          <p:cNvSpPr/>
          <p:nvPr/>
        </p:nvSpPr>
        <p:spPr>
          <a:xfrm>
            <a:off x="4298950" y="4645025"/>
            <a:ext cx="400050" cy="327025"/>
          </a:xfrm>
          <a:prstGeom prst="rect">
            <a:avLst/>
          </a:prstGeom>
          <a:solidFill>
            <a:srgbClr val="CC99FF"/>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3</a:t>
            </a:r>
            <a:endParaRPr lang="zh-CN" altLang="en-US" sz="1800" b="0" baseline="-25000" dirty="0">
              <a:latin typeface="Times New Roman" panose="02020603050405020304" pitchFamily="18" charset="0"/>
            </a:endParaRPr>
          </a:p>
        </p:txBody>
      </p:sp>
      <p:sp>
        <p:nvSpPr>
          <p:cNvPr id="62" name="矩形 61"/>
          <p:cNvSpPr/>
          <p:nvPr/>
        </p:nvSpPr>
        <p:spPr>
          <a:xfrm>
            <a:off x="4705350" y="4984750"/>
            <a:ext cx="400050" cy="327025"/>
          </a:xfrm>
          <a:prstGeom prst="rect">
            <a:avLst/>
          </a:prstGeom>
          <a:solidFill>
            <a:srgbClr val="CC99FF"/>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3</a:t>
            </a:r>
            <a:endParaRPr lang="zh-CN" altLang="en-US" sz="1800" b="0" baseline="-25000" dirty="0">
              <a:latin typeface="Times New Roman" panose="02020603050405020304" pitchFamily="18" charset="0"/>
            </a:endParaRPr>
          </a:p>
        </p:txBody>
      </p:sp>
      <p:sp>
        <p:nvSpPr>
          <p:cNvPr id="63" name="矩形 62"/>
          <p:cNvSpPr/>
          <p:nvPr/>
        </p:nvSpPr>
        <p:spPr>
          <a:xfrm>
            <a:off x="5089525" y="3979863"/>
            <a:ext cx="400050" cy="327025"/>
          </a:xfrm>
          <a:prstGeom prst="rect">
            <a:avLst/>
          </a:prstGeom>
          <a:solidFill>
            <a:srgbClr val="CC99FF"/>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3</a:t>
            </a:r>
            <a:endParaRPr lang="zh-CN" altLang="en-US" sz="1800" b="0" baseline="-25000" dirty="0">
              <a:latin typeface="Times New Roman" panose="02020603050405020304" pitchFamily="18" charset="0"/>
            </a:endParaRPr>
          </a:p>
        </p:txBody>
      </p:sp>
      <p:sp>
        <p:nvSpPr>
          <p:cNvPr id="64" name="矩形 63"/>
          <p:cNvSpPr/>
          <p:nvPr/>
        </p:nvSpPr>
        <p:spPr>
          <a:xfrm>
            <a:off x="5483225" y="4313238"/>
            <a:ext cx="400050" cy="327025"/>
          </a:xfrm>
          <a:prstGeom prst="rect">
            <a:avLst/>
          </a:prstGeom>
          <a:solidFill>
            <a:srgbClr val="CC99FF"/>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3</a:t>
            </a:r>
            <a:endParaRPr lang="zh-CN" altLang="en-US" sz="1800" b="0" baseline="-25000" dirty="0">
              <a:latin typeface="Times New Roman" panose="02020603050405020304" pitchFamily="18" charset="0"/>
            </a:endParaRPr>
          </a:p>
        </p:txBody>
      </p:sp>
      <p:sp>
        <p:nvSpPr>
          <p:cNvPr id="65" name="矩形 64"/>
          <p:cNvSpPr/>
          <p:nvPr/>
        </p:nvSpPr>
        <p:spPr>
          <a:xfrm>
            <a:off x="6254750" y="3979863"/>
            <a:ext cx="398463" cy="327025"/>
          </a:xfrm>
          <a:prstGeom prst="rect">
            <a:avLst/>
          </a:prstGeom>
          <a:solidFill>
            <a:srgbClr val="CC99FF"/>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3</a:t>
            </a:r>
            <a:endParaRPr lang="zh-CN" altLang="en-US" sz="1800" b="0" baseline="-25000" dirty="0">
              <a:latin typeface="Times New Roman" panose="02020603050405020304" pitchFamily="18" charset="0"/>
            </a:endParaRPr>
          </a:p>
        </p:txBody>
      </p:sp>
      <p:sp>
        <p:nvSpPr>
          <p:cNvPr id="66" name="矩形 65"/>
          <p:cNvSpPr/>
          <p:nvPr/>
        </p:nvSpPr>
        <p:spPr>
          <a:xfrm>
            <a:off x="5872163" y="4652963"/>
            <a:ext cx="400050" cy="327025"/>
          </a:xfrm>
          <a:prstGeom prst="rect">
            <a:avLst/>
          </a:prstGeom>
          <a:solidFill>
            <a:srgbClr val="CC99FF"/>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3</a:t>
            </a:r>
            <a:endParaRPr lang="zh-CN" altLang="en-US" sz="1800" b="0" baseline="-25000" dirty="0">
              <a:latin typeface="Times New Roman" panose="02020603050405020304" pitchFamily="18" charset="0"/>
            </a:endParaRPr>
          </a:p>
        </p:txBody>
      </p:sp>
      <p:sp>
        <p:nvSpPr>
          <p:cNvPr id="69" name="矩形 68"/>
          <p:cNvSpPr/>
          <p:nvPr/>
        </p:nvSpPr>
        <p:spPr>
          <a:xfrm>
            <a:off x="4349750" y="3971925"/>
            <a:ext cx="400050" cy="327025"/>
          </a:xfrm>
          <a:prstGeom prst="rect">
            <a:avLst/>
          </a:prstGeom>
          <a:solidFill>
            <a:srgbClr val="3366FF"/>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4</a:t>
            </a:r>
            <a:endParaRPr lang="zh-CN" altLang="en-US" sz="1800" b="0" baseline="-25000" dirty="0">
              <a:latin typeface="Times New Roman" panose="02020603050405020304" pitchFamily="18" charset="0"/>
            </a:endParaRPr>
          </a:p>
        </p:txBody>
      </p:sp>
      <p:sp>
        <p:nvSpPr>
          <p:cNvPr id="70" name="矩形 69"/>
          <p:cNvSpPr/>
          <p:nvPr/>
        </p:nvSpPr>
        <p:spPr>
          <a:xfrm>
            <a:off x="4689475" y="4305300"/>
            <a:ext cx="400050" cy="327025"/>
          </a:xfrm>
          <a:prstGeom prst="rect">
            <a:avLst/>
          </a:prstGeom>
          <a:solidFill>
            <a:srgbClr val="3366FF"/>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4</a:t>
            </a:r>
            <a:endParaRPr lang="zh-CN" altLang="en-US" sz="1800" b="0" baseline="-25000" dirty="0">
              <a:latin typeface="Times New Roman" panose="02020603050405020304" pitchFamily="18" charset="0"/>
            </a:endParaRPr>
          </a:p>
        </p:txBody>
      </p:sp>
      <p:sp>
        <p:nvSpPr>
          <p:cNvPr id="71" name="矩形 70"/>
          <p:cNvSpPr/>
          <p:nvPr/>
        </p:nvSpPr>
        <p:spPr>
          <a:xfrm>
            <a:off x="4689475" y="4638675"/>
            <a:ext cx="400050" cy="327025"/>
          </a:xfrm>
          <a:prstGeom prst="rect">
            <a:avLst/>
          </a:prstGeom>
          <a:solidFill>
            <a:srgbClr val="3366FF"/>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4</a:t>
            </a:r>
            <a:endParaRPr lang="zh-CN" altLang="en-US" sz="1800" b="0" baseline="-25000" dirty="0">
              <a:latin typeface="Times New Roman" panose="02020603050405020304" pitchFamily="18" charset="0"/>
            </a:endParaRPr>
          </a:p>
        </p:txBody>
      </p:sp>
      <p:sp>
        <p:nvSpPr>
          <p:cNvPr id="72" name="矩形 71"/>
          <p:cNvSpPr/>
          <p:nvPr/>
        </p:nvSpPr>
        <p:spPr>
          <a:xfrm>
            <a:off x="5095875" y="4978400"/>
            <a:ext cx="400050" cy="327025"/>
          </a:xfrm>
          <a:prstGeom prst="rect">
            <a:avLst/>
          </a:prstGeom>
          <a:solidFill>
            <a:srgbClr val="3366FF"/>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4</a:t>
            </a:r>
            <a:endParaRPr lang="zh-CN" altLang="en-US" sz="1800" b="0" baseline="-25000" dirty="0">
              <a:latin typeface="Times New Roman" panose="02020603050405020304" pitchFamily="18" charset="0"/>
            </a:endParaRPr>
          </a:p>
        </p:txBody>
      </p:sp>
      <p:sp>
        <p:nvSpPr>
          <p:cNvPr id="73" name="矩形 72"/>
          <p:cNvSpPr/>
          <p:nvPr/>
        </p:nvSpPr>
        <p:spPr>
          <a:xfrm>
            <a:off x="5480050" y="3973513"/>
            <a:ext cx="400050" cy="327025"/>
          </a:xfrm>
          <a:prstGeom prst="rect">
            <a:avLst/>
          </a:prstGeom>
          <a:solidFill>
            <a:srgbClr val="3366FF"/>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4</a:t>
            </a:r>
            <a:endParaRPr lang="zh-CN" altLang="en-US" sz="1800" b="0" baseline="-25000" dirty="0">
              <a:latin typeface="Times New Roman" panose="02020603050405020304" pitchFamily="18" charset="0"/>
            </a:endParaRPr>
          </a:p>
        </p:txBody>
      </p:sp>
      <p:sp>
        <p:nvSpPr>
          <p:cNvPr id="74" name="矩形 73"/>
          <p:cNvSpPr/>
          <p:nvPr/>
        </p:nvSpPr>
        <p:spPr>
          <a:xfrm>
            <a:off x="5873750" y="4305300"/>
            <a:ext cx="400050" cy="327025"/>
          </a:xfrm>
          <a:prstGeom prst="rect">
            <a:avLst/>
          </a:prstGeom>
          <a:solidFill>
            <a:srgbClr val="3366FF"/>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4</a:t>
            </a:r>
            <a:endParaRPr lang="zh-CN" altLang="en-US" sz="1800" b="0" baseline="-25000" dirty="0">
              <a:latin typeface="Times New Roman" panose="02020603050405020304" pitchFamily="18" charset="0"/>
            </a:endParaRPr>
          </a:p>
        </p:txBody>
      </p:sp>
      <p:sp>
        <p:nvSpPr>
          <p:cNvPr id="75" name="矩形 74"/>
          <p:cNvSpPr/>
          <p:nvPr/>
        </p:nvSpPr>
        <p:spPr>
          <a:xfrm>
            <a:off x="6645275" y="3971925"/>
            <a:ext cx="398463" cy="327025"/>
          </a:xfrm>
          <a:prstGeom prst="rect">
            <a:avLst/>
          </a:prstGeom>
          <a:solidFill>
            <a:srgbClr val="3366FF"/>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4</a:t>
            </a:r>
            <a:endParaRPr lang="zh-CN" altLang="en-US" sz="1800" b="0" baseline="-25000" dirty="0">
              <a:latin typeface="Times New Roman" panose="02020603050405020304" pitchFamily="18" charset="0"/>
            </a:endParaRPr>
          </a:p>
        </p:txBody>
      </p:sp>
      <p:sp>
        <p:nvSpPr>
          <p:cNvPr id="76" name="矩形 75"/>
          <p:cNvSpPr/>
          <p:nvPr/>
        </p:nvSpPr>
        <p:spPr>
          <a:xfrm>
            <a:off x="6262688" y="4645025"/>
            <a:ext cx="400050" cy="327025"/>
          </a:xfrm>
          <a:prstGeom prst="rect">
            <a:avLst/>
          </a:prstGeom>
          <a:solidFill>
            <a:srgbClr val="3366FF"/>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4</a:t>
            </a:r>
            <a:endParaRPr lang="zh-CN" altLang="en-US" sz="1800" b="0" baseline="-25000" dirty="0">
              <a:latin typeface="Times New Roman" panose="02020603050405020304" pitchFamily="18" charset="0"/>
            </a:endParaRPr>
          </a:p>
        </p:txBody>
      </p:sp>
      <p:sp>
        <p:nvSpPr>
          <p:cNvPr id="77" name="矩形 76"/>
          <p:cNvSpPr/>
          <p:nvPr/>
        </p:nvSpPr>
        <p:spPr>
          <a:xfrm>
            <a:off x="7045325" y="3971925"/>
            <a:ext cx="400050" cy="327025"/>
          </a:xfrm>
          <a:prstGeom prst="rect">
            <a:avLst/>
          </a:prstGeom>
          <a:solidFill>
            <a:srgbClr val="00CC99"/>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5</a:t>
            </a:r>
            <a:endParaRPr lang="zh-CN" altLang="en-US" sz="1800" b="0" baseline="-25000" dirty="0">
              <a:latin typeface="Times New Roman" panose="02020603050405020304" pitchFamily="18" charset="0"/>
            </a:endParaRPr>
          </a:p>
        </p:txBody>
      </p:sp>
      <p:sp>
        <p:nvSpPr>
          <p:cNvPr id="78" name="矩形 77"/>
          <p:cNvSpPr/>
          <p:nvPr/>
        </p:nvSpPr>
        <p:spPr>
          <a:xfrm>
            <a:off x="7389813" y="4305300"/>
            <a:ext cx="400050" cy="327025"/>
          </a:xfrm>
          <a:prstGeom prst="rect">
            <a:avLst/>
          </a:prstGeom>
          <a:solidFill>
            <a:srgbClr val="00CC99"/>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5</a:t>
            </a:r>
            <a:endParaRPr lang="zh-CN" altLang="en-US" sz="1800" b="0" baseline="-25000" dirty="0">
              <a:latin typeface="Times New Roman" panose="02020603050405020304" pitchFamily="18" charset="0"/>
            </a:endParaRPr>
          </a:p>
        </p:txBody>
      </p:sp>
      <p:sp>
        <p:nvSpPr>
          <p:cNvPr id="79" name="矩形 78"/>
          <p:cNvSpPr/>
          <p:nvPr/>
        </p:nvSpPr>
        <p:spPr>
          <a:xfrm>
            <a:off x="7410450" y="4638675"/>
            <a:ext cx="398463" cy="327025"/>
          </a:xfrm>
          <a:prstGeom prst="rect">
            <a:avLst/>
          </a:prstGeom>
          <a:solidFill>
            <a:srgbClr val="00CC99"/>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5</a:t>
            </a:r>
            <a:endParaRPr lang="zh-CN" altLang="en-US" sz="1800" b="0" baseline="-25000" dirty="0">
              <a:latin typeface="Times New Roman" panose="02020603050405020304" pitchFamily="18" charset="0"/>
            </a:endParaRPr>
          </a:p>
        </p:txBody>
      </p:sp>
      <p:sp>
        <p:nvSpPr>
          <p:cNvPr id="80" name="矩形 79"/>
          <p:cNvSpPr/>
          <p:nvPr/>
        </p:nvSpPr>
        <p:spPr>
          <a:xfrm>
            <a:off x="7799388" y="4978400"/>
            <a:ext cx="400050" cy="327025"/>
          </a:xfrm>
          <a:prstGeom prst="rect">
            <a:avLst/>
          </a:prstGeom>
          <a:solidFill>
            <a:srgbClr val="00CC99"/>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5</a:t>
            </a:r>
            <a:endParaRPr lang="zh-CN" altLang="en-US" sz="1800" b="0" baseline="-25000" dirty="0">
              <a:latin typeface="Times New Roman" panose="02020603050405020304" pitchFamily="18" charset="0"/>
            </a:endParaRPr>
          </a:p>
        </p:txBody>
      </p:sp>
      <p:sp>
        <p:nvSpPr>
          <p:cNvPr id="81" name="矩形 80"/>
          <p:cNvSpPr/>
          <p:nvPr/>
        </p:nvSpPr>
        <p:spPr>
          <a:xfrm>
            <a:off x="8175625" y="3971925"/>
            <a:ext cx="400050" cy="327025"/>
          </a:xfrm>
          <a:prstGeom prst="rect">
            <a:avLst/>
          </a:prstGeom>
          <a:solidFill>
            <a:srgbClr val="00CC99"/>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5</a:t>
            </a:r>
            <a:endParaRPr lang="zh-CN" altLang="en-US" sz="1800" b="0" baseline="-25000" dirty="0">
              <a:latin typeface="Times New Roman" panose="02020603050405020304" pitchFamily="18" charset="0"/>
            </a:endParaRPr>
          </a:p>
        </p:txBody>
      </p:sp>
      <p:sp>
        <p:nvSpPr>
          <p:cNvPr id="85" name="矩形 84"/>
          <p:cNvSpPr/>
          <p:nvPr/>
        </p:nvSpPr>
        <p:spPr>
          <a:xfrm>
            <a:off x="7421563" y="3979863"/>
            <a:ext cx="400050" cy="327025"/>
          </a:xfrm>
          <a:prstGeom prst="rect">
            <a:avLst/>
          </a:prstGeom>
          <a:solidFill>
            <a:srgbClr val="CCCC00"/>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6</a:t>
            </a:r>
            <a:endParaRPr lang="zh-CN" altLang="en-US" sz="1800" b="0" baseline="-25000" dirty="0">
              <a:latin typeface="Times New Roman" panose="02020603050405020304" pitchFamily="18" charset="0"/>
            </a:endParaRPr>
          </a:p>
        </p:txBody>
      </p:sp>
      <p:sp>
        <p:nvSpPr>
          <p:cNvPr id="86" name="矩形 85"/>
          <p:cNvSpPr/>
          <p:nvPr/>
        </p:nvSpPr>
        <p:spPr>
          <a:xfrm>
            <a:off x="7785100" y="4313238"/>
            <a:ext cx="400050" cy="327025"/>
          </a:xfrm>
          <a:prstGeom prst="rect">
            <a:avLst/>
          </a:prstGeom>
          <a:solidFill>
            <a:srgbClr val="CCCC00"/>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6</a:t>
            </a:r>
            <a:endParaRPr lang="zh-CN" altLang="en-US" sz="1800" b="0" baseline="-25000" dirty="0">
              <a:latin typeface="Times New Roman" panose="02020603050405020304" pitchFamily="18" charset="0"/>
            </a:endParaRPr>
          </a:p>
        </p:txBody>
      </p:sp>
      <p:sp>
        <p:nvSpPr>
          <p:cNvPr id="87" name="矩形 86"/>
          <p:cNvSpPr/>
          <p:nvPr/>
        </p:nvSpPr>
        <p:spPr>
          <a:xfrm>
            <a:off x="7785100" y="4646613"/>
            <a:ext cx="400050" cy="327025"/>
          </a:xfrm>
          <a:prstGeom prst="rect">
            <a:avLst/>
          </a:prstGeom>
          <a:solidFill>
            <a:srgbClr val="CCCC00"/>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6</a:t>
            </a:r>
            <a:endParaRPr lang="zh-CN" altLang="en-US" sz="1800" b="0" baseline="-25000" dirty="0">
              <a:latin typeface="Times New Roman" panose="02020603050405020304" pitchFamily="18" charset="0"/>
            </a:endParaRPr>
          </a:p>
        </p:txBody>
      </p:sp>
      <p:sp>
        <p:nvSpPr>
          <p:cNvPr id="88" name="矩形 87"/>
          <p:cNvSpPr/>
          <p:nvPr/>
        </p:nvSpPr>
        <p:spPr>
          <a:xfrm>
            <a:off x="8175625" y="4986338"/>
            <a:ext cx="400050" cy="325437"/>
          </a:xfrm>
          <a:prstGeom prst="rect">
            <a:avLst/>
          </a:prstGeom>
          <a:solidFill>
            <a:srgbClr val="CCCC00"/>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6</a:t>
            </a:r>
            <a:endParaRPr lang="zh-CN" altLang="en-US" sz="1800" b="0" baseline="-25000" dirty="0">
              <a:latin typeface="Times New Roman" panose="02020603050405020304" pitchFamily="18" charset="0"/>
            </a:endParaRPr>
          </a:p>
        </p:txBody>
      </p:sp>
      <p:cxnSp>
        <p:nvCxnSpPr>
          <p:cNvPr id="90" name="直接箭头连接符 89"/>
          <p:cNvCxnSpPr/>
          <p:nvPr/>
        </p:nvCxnSpPr>
        <p:spPr>
          <a:xfrm>
            <a:off x="7013575" y="5630863"/>
            <a:ext cx="1403350" cy="0"/>
          </a:xfrm>
          <a:prstGeom prst="straightConnector1">
            <a:avLst/>
          </a:prstGeom>
          <a:ln w="19050" cap="flat" cmpd="sng">
            <a:solidFill>
              <a:srgbClr val="FF0000"/>
            </a:solidFill>
            <a:prstDash val="solid"/>
            <a:headEnd type="triangle" w="med" len="med"/>
            <a:tailEnd type="triangle" w="med" len="med"/>
          </a:ln>
        </p:spPr>
      </p:cxnSp>
      <p:sp>
        <p:nvSpPr>
          <p:cNvPr id="91" name="文本框 90"/>
          <p:cNvSpPr txBox="1"/>
          <p:nvPr/>
        </p:nvSpPr>
        <p:spPr>
          <a:xfrm>
            <a:off x="7340600" y="5668963"/>
            <a:ext cx="1579563" cy="369887"/>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spcBef>
                <a:spcPct val="0"/>
              </a:spcBef>
              <a:buClrTx/>
              <a:buFontTx/>
              <a:buNone/>
            </a:pPr>
            <a:r>
              <a:rPr lang="zh-CN" altLang="en-US" sz="1800" dirty="0">
                <a:solidFill>
                  <a:srgbClr val="FF0000"/>
                </a:solidFill>
                <a:latin typeface="Times New Roman" panose="02020603050405020304" pitchFamily="18" charset="0"/>
              </a:rPr>
              <a:t>重复启动周期</a:t>
            </a:r>
            <a:endParaRPr lang="zh-CN" altLang="en-US" sz="1800" dirty="0">
              <a:solidFill>
                <a:srgbClr val="FF0000"/>
              </a:solidFill>
              <a:latin typeface="Times New Roman" panose="02020603050405020304" pitchFamily="18" charset="0"/>
            </a:endParaRPr>
          </a:p>
        </p:txBody>
      </p:sp>
      <p:sp>
        <p:nvSpPr>
          <p:cNvPr id="248003" name="Rectangle 2"/>
          <p:cNvSpPr txBox="1"/>
          <p:nvPr/>
        </p:nvSpPr>
        <p:spPr>
          <a:xfrm>
            <a:off x="246063" y="123825"/>
            <a:ext cx="8721725" cy="609600"/>
          </a:xfrm>
          <a:prstGeom prst="rect">
            <a:avLst/>
          </a:prstGeom>
          <a:noFill/>
          <a:ln w="9525">
            <a:noFill/>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hangingPunct="1">
              <a:spcBef>
                <a:spcPct val="0"/>
              </a:spcBef>
              <a:buClrTx/>
              <a:buFontTx/>
              <a:buNone/>
            </a:pPr>
            <a:r>
              <a:rPr lang="en-US" altLang="zh-CN" sz="3600" dirty="0"/>
              <a:t>(4)</a:t>
            </a:r>
            <a:r>
              <a:rPr lang="zh-CN" altLang="en-US" sz="3600" dirty="0">
                <a:latin typeface="黑体" panose="02010609060101010101" pitchFamily="2" charset="-122"/>
                <a:ea typeface="黑体" panose="02010609060101010101" pitchFamily="2" charset="-122"/>
              </a:rPr>
              <a:t>非线性流水线的调度</a:t>
            </a:r>
            <a:r>
              <a:rPr lang="en-US" altLang="zh-CN" sz="3600" dirty="0">
                <a:solidFill>
                  <a:srgbClr val="FF0000"/>
                </a:solidFill>
                <a:latin typeface="黑体" panose="02010609060101010101" pitchFamily="2" charset="-122"/>
                <a:ea typeface="黑体" panose="02010609060101010101" pitchFamily="2" charset="-122"/>
              </a:rPr>
              <a:t>—</a:t>
            </a:r>
            <a:r>
              <a:rPr lang="zh-CN" altLang="en-US" sz="3600" dirty="0">
                <a:solidFill>
                  <a:srgbClr val="FF0000"/>
                </a:solidFill>
                <a:latin typeface="黑体" panose="02010609060101010101" pitchFamily="2" charset="-122"/>
                <a:ea typeface="黑体" panose="02010609060101010101" pitchFamily="2" charset="-122"/>
              </a:rPr>
              <a:t>启动循环</a:t>
            </a:r>
            <a:endParaRPr lang="zh-CN" altLang="en-US" sz="3600" dirty="0">
              <a:solidFill>
                <a:srgbClr val="FF0000"/>
              </a:solidFill>
              <a:latin typeface="黑体" panose="02010609060101010101" pitchFamily="2" charset="-122"/>
              <a:ea typeface="黑体" panose="02010609060101010101"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1"/>
                                        </p:tgtEl>
                                        <p:attrNameLst>
                                          <p:attrName>style.visibility</p:attrName>
                                        </p:attrNameLst>
                                      </p:cBhvr>
                                      <p:to>
                                        <p:strVal val="visible"/>
                                      </p:to>
                                    </p:set>
                                    <p:anim calcmode="lin" valueType="num">
                                      <p:cBhvr additive="base">
                                        <p:cTn id="7" dur="500" fill="hold"/>
                                        <p:tgtEl>
                                          <p:spTgt spid="51"/>
                                        </p:tgtEl>
                                        <p:attrNameLst>
                                          <p:attrName>ppt_x</p:attrName>
                                        </p:attrNameLst>
                                      </p:cBhvr>
                                      <p:tavLst>
                                        <p:tav tm="0">
                                          <p:val>
                                            <p:strVal val="#ppt_x"/>
                                          </p:val>
                                        </p:tav>
                                        <p:tav tm="100000">
                                          <p:val>
                                            <p:strVal val="#ppt_x"/>
                                          </p:val>
                                        </p:tav>
                                      </p:tavLst>
                                    </p:anim>
                                    <p:anim calcmode="lin" valueType="num">
                                      <p:cBhvr additive="base">
                                        <p:cTn id="8" dur="500" fill="hold"/>
                                        <p:tgtEl>
                                          <p:spTgt spid="51"/>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2"/>
                                        </p:tgtEl>
                                        <p:attrNameLst>
                                          <p:attrName>style.visibility</p:attrName>
                                        </p:attrNameLst>
                                      </p:cBhvr>
                                      <p:to>
                                        <p:strVal val="visible"/>
                                      </p:to>
                                    </p:set>
                                    <p:anim calcmode="lin" valueType="num">
                                      <p:cBhvr additive="base">
                                        <p:cTn id="11" dur="500" fill="hold"/>
                                        <p:tgtEl>
                                          <p:spTgt spid="52"/>
                                        </p:tgtEl>
                                        <p:attrNameLst>
                                          <p:attrName>ppt_x</p:attrName>
                                        </p:attrNameLst>
                                      </p:cBhvr>
                                      <p:tavLst>
                                        <p:tav tm="0">
                                          <p:val>
                                            <p:strVal val="#ppt_x"/>
                                          </p:val>
                                        </p:tav>
                                        <p:tav tm="100000">
                                          <p:val>
                                            <p:strVal val="#ppt_x"/>
                                          </p:val>
                                        </p:tav>
                                      </p:tavLst>
                                    </p:anim>
                                    <p:anim calcmode="lin" valueType="num">
                                      <p:cBhvr additive="base">
                                        <p:cTn id="12" dur="500" fill="hold"/>
                                        <p:tgtEl>
                                          <p:spTgt spid="52"/>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53"/>
                                        </p:tgtEl>
                                        <p:attrNameLst>
                                          <p:attrName>style.visibility</p:attrName>
                                        </p:attrNameLst>
                                      </p:cBhvr>
                                      <p:to>
                                        <p:strVal val="visible"/>
                                      </p:to>
                                    </p:set>
                                    <p:anim calcmode="lin" valueType="num">
                                      <p:cBhvr additive="base">
                                        <p:cTn id="15" dur="500" fill="hold"/>
                                        <p:tgtEl>
                                          <p:spTgt spid="53"/>
                                        </p:tgtEl>
                                        <p:attrNameLst>
                                          <p:attrName>ppt_x</p:attrName>
                                        </p:attrNameLst>
                                      </p:cBhvr>
                                      <p:tavLst>
                                        <p:tav tm="0">
                                          <p:val>
                                            <p:strVal val="#ppt_x"/>
                                          </p:val>
                                        </p:tav>
                                        <p:tav tm="100000">
                                          <p:val>
                                            <p:strVal val="#ppt_x"/>
                                          </p:val>
                                        </p:tav>
                                      </p:tavLst>
                                    </p:anim>
                                    <p:anim calcmode="lin" valueType="num">
                                      <p:cBhvr additive="base">
                                        <p:cTn id="16" dur="500" fill="hold"/>
                                        <p:tgtEl>
                                          <p:spTgt spid="53"/>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54"/>
                                        </p:tgtEl>
                                        <p:attrNameLst>
                                          <p:attrName>style.visibility</p:attrName>
                                        </p:attrNameLst>
                                      </p:cBhvr>
                                      <p:to>
                                        <p:strVal val="visible"/>
                                      </p:to>
                                    </p:set>
                                    <p:anim calcmode="lin" valueType="num">
                                      <p:cBhvr additive="base">
                                        <p:cTn id="19" dur="500" fill="hold"/>
                                        <p:tgtEl>
                                          <p:spTgt spid="54"/>
                                        </p:tgtEl>
                                        <p:attrNameLst>
                                          <p:attrName>ppt_x</p:attrName>
                                        </p:attrNameLst>
                                      </p:cBhvr>
                                      <p:tavLst>
                                        <p:tav tm="0">
                                          <p:val>
                                            <p:strVal val="#ppt_x"/>
                                          </p:val>
                                        </p:tav>
                                        <p:tav tm="100000">
                                          <p:val>
                                            <p:strVal val="#ppt_x"/>
                                          </p:val>
                                        </p:tav>
                                      </p:tavLst>
                                    </p:anim>
                                    <p:anim calcmode="lin" valueType="num">
                                      <p:cBhvr additive="base">
                                        <p:cTn id="20" dur="500" fill="hold"/>
                                        <p:tgtEl>
                                          <p:spTgt spid="54"/>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55"/>
                                        </p:tgtEl>
                                        <p:attrNameLst>
                                          <p:attrName>style.visibility</p:attrName>
                                        </p:attrNameLst>
                                      </p:cBhvr>
                                      <p:to>
                                        <p:strVal val="visible"/>
                                      </p:to>
                                    </p:set>
                                    <p:anim calcmode="lin" valueType="num">
                                      <p:cBhvr additive="base">
                                        <p:cTn id="23" dur="500" fill="hold"/>
                                        <p:tgtEl>
                                          <p:spTgt spid="55"/>
                                        </p:tgtEl>
                                        <p:attrNameLst>
                                          <p:attrName>ppt_x</p:attrName>
                                        </p:attrNameLst>
                                      </p:cBhvr>
                                      <p:tavLst>
                                        <p:tav tm="0">
                                          <p:val>
                                            <p:strVal val="#ppt_x"/>
                                          </p:val>
                                        </p:tav>
                                        <p:tav tm="100000">
                                          <p:val>
                                            <p:strVal val="#ppt_x"/>
                                          </p:val>
                                        </p:tav>
                                      </p:tavLst>
                                    </p:anim>
                                    <p:anim calcmode="lin" valueType="num">
                                      <p:cBhvr additive="base">
                                        <p:cTn id="24" dur="500" fill="hold"/>
                                        <p:tgtEl>
                                          <p:spTgt spid="55"/>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56"/>
                                        </p:tgtEl>
                                        <p:attrNameLst>
                                          <p:attrName>style.visibility</p:attrName>
                                        </p:attrNameLst>
                                      </p:cBhvr>
                                      <p:to>
                                        <p:strVal val="visible"/>
                                      </p:to>
                                    </p:set>
                                    <p:anim calcmode="lin" valueType="num">
                                      <p:cBhvr additive="base">
                                        <p:cTn id="27" dur="500" fill="hold"/>
                                        <p:tgtEl>
                                          <p:spTgt spid="56"/>
                                        </p:tgtEl>
                                        <p:attrNameLst>
                                          <p:attrName>ppt_x</p:attrName>
                                        </p:attrNameLst>
                                      </p:cBhvr>
                                      <p:tavLst>
                                        <p:tav tm="0">
                                          <p:val>
                                            <p:strVal val="#ppt_x"/>
                                          </p:val>
                                        </p:tav>
                                        <p:tav tm="100000">
                                          <p:val>
                                            <p:strVal val="#ppt_x"/>
                                          </p:val>
                                        </p:tav>
                                      </p:tavLst>
                                    </p:anim>
                                    <p:anim calcmode="lin" valueType="num">
                                      <p:cBhvr additive="base">
                                        <p:cTn id="28" dur="500" fill="hold"/>
                                        <p:tgtEl>
                                          <p:spTgt spid="56"/>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57"/>
                                        </p:tgtEl>
                                        <p:attrNameLst>
                                          <p:attrName>style.visibility</p:attrName>
                                        </p:attrNameLst>
                                      </p:cBhvr>
                                      <p:to>
                                        <p:strVal val="visible"/>
                                      </p:to>
                                    </p:set>
                                    <p:anim calcmode="lin" valueType="num">
                                      <p:cBhvr additive="base">
                                        <p:cTn id="31" dur="500" fill="hold"/>
                                        <p:tgtEl>
                                          <p:spTgt spid="57"/>
                                        </p:tgtEl>
                                        <p:attrNameLst>
                                          <p:attrName>ppt_x</p:attrName>
                                        </p:attrNameLst>
                                      </p:cBhvr>
                                      <p:tavLst>
                                        <p:tav tm="0">
                                          <p:val>
                                            <p:strVal val="#ppt_x"/>
                                          </p:val>
                                        </p:tav>
                                        <p:tav tm="100000">
                                          <p:val>
                                            <p:strVal val="#ppt_x"/>
                                          </p:val>
                                        </p:tav>
                                      </p:tavLst>
                                    </p:anim>
                                    <p:anim calcmode="lin" valueType="num">
                                      <p:cBhvr additive="base">
                                        <p:cTn id="32" dur="500" fill="hold"/>
                                        <p:tgtEl>
                                          <p:spTgt spid="57"/>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58"/>
                                        </p:tgtEl>
                                        <p:attrNameLst>
                                          <p:attrName>style.visibility</p:attrName>
                                        </p:attrNameLst>
                                      </p:cBhvr>
                                      <p:to>
                                        <p:strVal val="visible"/>
                                      </p:to>
                                    </p:set>
                                    <p:anim calcmode="lin" valueType="num">
                                      <p:cBhvr additive="base">
                                        <p:cTn id="35" dur="500" fill="hold"/>
                                        <p:tgtEl>
                                          <p:spTgt spid="58"/>
                                        </p:tgtEl>
                                        <p:attrNameLst>
                                          <p:attrName>ppt_x</p:attrName>
                                        </p:attrNameLst>
                                      </p:cBhvr>
                                      <p:tavLst>
                                        <p:tav tm="0">
                                          <p:val>
                                            <p:strVal val="#ppt_x"/>
                                          </p:val>
                                        </p:tav>
                                        <p:tav tm="100000">
                                          <p:val>
                                            <p:strVal val="#ppt_x"/>
                                          </p:val>
                                        </p:tav>
                                      </p:tavLst>
                                    </p:anim>
                                    <p:anim calcmode="lin" valueType="num">
                                      <p:cBhvr additive="base">
                                        <p:cTn id="36" dur="500" fill="hold"/>
                                        <p:tgtEl>
                                          <p:spTgt spid="58"/>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59"/>
                                        </p:tgtEl>
                                        <p:attrNameLst>
                                          <p:attrName>style.visibility</p:attrName>
                                        </p:attrNameLst>
                                      </p:cBhvr>
                                      <p:to>
                                        <p:strVal val="visible"/>
                                      </p:to>
                                    </p:set>
                                    <p:anim calcmode="lin" valueType="num">
                                      <p:cBhvr additive="base">
                                        <p:cTn id="41" dur="500" fill="hold"/>
                                        <p:tgtEl>
                                          <p:spTgt spid="59"/>
                                        </p:tgtEl>
                                        <p:attrNameLst>
                                          <p:attrName>ppt_x</p:attrName>
                                        </p:attrNameLst>
                                      </p:cBhvr>
                                      <p:tavLst>
                                        <p:tav tm="0">
                                          <p:val>
                                            <p:strVal val="#ppt_x"/>
                                          </p:val>
                                        </p:tav>
                                        <p:tav tm="100000">
                                          <p:val>
                                            <p:strVal val="#ppt_x"/>
                                          </p:val>
                                        </p:tav>
                                      </p:tavLst>
                                    </p:anim>
                                    <p:anim calcmode="lin" valueType="num">
                                      <p:cBhvr additive="base">
                                        <p:cTn id="42" dur="500" fill="hold"/>
                                        <p:tgtEl>
                                          <p:spTgt spid="59"/>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60"/>
                                        </p:tgtEl>
                                        <p:attrNameLst>
                                          <p:attrName>style.visibility</p:attrName>
                                        </p:attrNameLst>
                                      </p:cBhvr>
                                      <p:to>
                                        <p:strVal val="visible"/>
                                      </p:to>
                                    </p:set>
                                    <p:anim calcmode="lin" valueType="num">
                                      <p:cBhvr additive="base">
                                        <p:cTn id="45" dur="500" fill="hold"/>
                                        <p:tgtEl>
                                          <p:spTgt spid="60"/>
                                        </p:tgtEl>
                                        <p:attrNameLst>
                                          <p:attrName>ppt_x</p:attrName>
                                        </p:attrNameLst>
                                      </p:cBhvr>
                                      <p:tavLst>
                                        <p:tav tm="0">
                                          <p:val>
                                            <p:strVal val="#ppt_x"/>
                                          </p:val>
                                        </p:tav>
                                        <p:tav tm="100000">
                                          <p:val>
                                            <p:strVal val="#ppt_x"/>
                                          </p:val>
                                        </p:tav>
                                      </p:tavLst>
                                    </p:anim>
                                    <p:anim calcmode="lin" valueType="num">
                                      <p:cBhvr additive="base">
                                        <p:cTn id="46" dur="500" fill="hold"/>
                                        <p:tgtEl>
                                          <p:spTgt spid="60"/>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stCondLst>
                                    <p:cond delay="0"/>
                                  </p:stCondLst>
                                  <p:childTnLst>
                                    <p:set>
                                      <p:cBhvr>
                                        <p:cTn id="48" dur="1" fill="hold">
                                          <p:stCondLst>
                                            <p:cond delay="0"/>
                                          </p:stCondLst>
                                        </p:cTn>
                                        <p:tgtEl>
                                          <p:spTgt spid="61"/>
                                        </p:tgtEl>
                                        <p:attrNameLst>
                                          <p:attrName>style.visibility</p:attrName>
                                        </p:attrNameLst>
                                      </p:cBhvr>
                                      <p:to>
                                        <p:strVal val="visible"/>
                                      </p:to>
                                    </p:set>
                                    <p:anim calcmode="lin" valueType="num">
                                      <p:cBhvr additive="base">
                                        <p:cTn id="49" dur="500" fill="hold"/>
                                        <p:tgtEl>
                                          <p:spTgt spid="61"/>
                                        </p:tgtEl>
                                        <p:attrNameLst>
                                          <p:attrName>ppt_x</p:attrName>
                                        </p:attrNameLst>
                                      </p:cBhvr>
                                      <p:tavLst>
                                        <p:tav tm="0">
                                          <p:val>
                                            <p:strVal val="#ppt_x"/>
                                          </p:val>
                                        </p:tav>
                                        <p:tav tm="100000">
                                          <p:val>
                                            <p:strVal val="#ppt_x"/>
                                          </p:val>
                                        </p:tav>
                                      </p:tavLst>
                                    </p:anim>
                                    <p:anim calcmode="lin" valueType="num">
                                      <p:cBhvr additive="base">
                                        <p:cTn id="50" dur="500" fill="hold"/>
                                        <p:tgtEl>
                                          <p:spTgt spid="61"/>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62"/>
                                        </p:tgtEl>
                                        <p:attrNameLst>
                                          <p:attrName>style.visibility</p:attrName>
                                        </p:attrNameLst>
                                      </p:cBhvr>
                                      <p:to>
                                        <p:strVal val="visible"/>
                                      </p:to>
                                    </p:set>
                                    <p:anim calcmode="lin" valueType="num">
                                      <p:cBhvr additive="base">
                                        <p:cTn id="53" dur="500" fill="hold"/>
                                        <p:tgtEl>
                                          <p:spTgt spid="62"/>
                                        </p:tgtEl>
                                        <p:attrNameLst>
                                          <p:attrName>ppt_x</p:attrName>
                                        </p:attrNameLst>
                                      </p:cBhvr>
                                      <p:tavLst>
                                        <p:tav tm="0">
                                          <p:val>
                                            <p:strVal val="#ppt_x"/>
                                          </p:val>
                                        </p:tav>
                                        <p:tav tm="100000">
                                          <p:val>
                                            <p:strVal val="#ppt_x"/>
                                          </p:val>
                                        </p:tav>
                                      </p:tavLst>
                                    </p:anim>
                                    <p:anim calcmode="lin" valueType="num">
                                      <p:cBhvr additive="base">
                                        <p:cTn id="54" dur="500" fill="hold"/>
                                        <p:tgtEl>
                                          <p:spTgt spid="62"/>
                                        </p:tgtEl>
                                        <p:attrNameLst>
                                          <p:attrName>ppt_y</p:attrName>
                                        </p:attrNameLst>
                                      </p:cBhvr>
                                      <p:tavLst>
                                        <p:tav tm="0">
                                          <p:val>
                                            <p:strVal val="1+#ppt_h/2"/>
                                          </p:val>
                                        </p:tav>
                                        <p:tav tm="100000">
                                          <p:val>
                                            <p:strVal val="#ppt_y"/>
                                          </p:val>
                                        </p:tav>
                                      </p:tavLst>
                                    </p:anim>
                                  </p:childTnLst>
                                </p:cTn>
                              </p:par>
                              <p:par>
                                <p:cTn id="55" presetID="2" presetClass="entr" presetSubtype="4" fill="hold" grpId="0" nodeType="withEffect">
                                  <p:stCondLst>
                                    <p:cond delay="0"/>
                                  </p:stCondLst>
                                  <p:childTnLst>
                                    <p:set>
                                      <p:cBhvr>
                                        <p:cTn id="56" dur="1" fill="hold">
                                          <p:stCondLst>
                                            <p:cond delay="0"/>
                                          </p:stCondLst>
                                        </p:cTn>
                                        <p:tgtEl>
                                          <p:spTgt spid="63"/>
                                        </p:tgtEl>
                                        <p:attrNameLst>
                                          <p:attrName>style.visibility</p:attrName>
                                        </p:attrNameLst>
                                      </p:cBhvr>
                                      <p:to>
                                        <p:strVal val="visible"/>
                                      </p:to>
                                    </p:set>
                                    <p:anim calcmode="lin" valueType="num">
                                      <p:cBhvr additive="base">
                                        <p:cTn id="57" dur="500" fill="hold"/>
                                        <p:tgtEl>
                                          <p:spTgt spid="63"/>
                                        </p:tgtEl>
                                        <p:attrNameLst>
                                          <p:attrName>ppt_x</p:attrName>
                                        </p:attrNameLst>
                                      </p:cBhvr>
                                      <p:tavLst>
                                        <p:tav tm="0">
                                          <p:val>
                                            <p:strVal val="#ppt_x"/>
                                          </p:val>
                                        </p:tav>
                                        <p:tav tm="100000">
                                          <p:val>
                                            <p:strVal val="#ppt_x"/>
                                          </p:val>
                                        </p:tav>
                                      </p:tavLst>
                                    </p:anim>
                                    <p:anim calcmode="lin" valueType="num">
                                      <p:cBhvr additive="base">
                                        <p:cTn id="58" dur="500" fill="hold"/>
                                        <p:tgtEl>
                                          <p:spTgt spid="63"/>
                                        </p:tgtEl>
                                        <p:attrNameLst>
                                          <p:attrName>ppt_y</p:attrName>
                                        </p:attrNameLst>
                                      </p:cBhvr>
                                      <p:tavLst>
                                        <p:tav tm="0">
                                          <p:val>
                                            <p:strVal val="1+#ppt_h/2"/>
                                          </p:val>
                                        </p:tav>
                                        <p:tav tm="100000">
                                          <p:val>
                                            <p:strVal val="#ppt_y"/>
                                          </p:val>
                                        </p:tav>
                                      </p:tavLst>
                                    </p:anim>
                                  </p:childTnLst>
                                </p:cTn>
                              </p:par>
                              <p:par>
                                <p:cTn id="59" presetID="2" presetClass="entr" presetSubtype="4" fill="hold" grpId="0" nodeType="withEffect">
                                  <p:stCondLst>
                                    <p:cond delay="0"/>
                                  </p:stCondLst>
                                  <p:childTnLst>
                                    <p:set>
                                      <p:cBhvr>
                                        <p:cTn id="60" dur="1" fill="hold">
                                          <p:stCondLst>
                                            <p:cond delay="0"/>
                                          </p:stCondLst>
                                        </p:cTn>
                                        <p:tgtEl>
                                          <p:spTgt spid="64"/>
                                        </p:tgtEl>
                                        <p:attrNameLst>
                                          <p:attrName>style.visibility</p:attrName>
                                        </p:attrNameLst>
                                      </p:cBhvr>
                                      <p:to>
                                        <p:strVal val="visible"/>
                                      </p:to>
                                    </p:set>
                                    <p:anim calcmode="lin" valueType="num">
                                      <p:cBhvr additive="base">
                                        <p:cTn id="61" dur="500" fill="hold"/>
                                        <p:tgtEl>
                                          <p:spTgt spid="64"/>
                                        </p:tgtEl>
                                        <p:attrNameLst>
                                          <p:attrName>ppt_x</p:attrName>
                                        </p:attrNameLst>
                                      </p:cBhvr>
                                      <p:tavLst>
                                        <p:tav tm="0">
                                          <p:val>
                                            <p:strVal val="#ppt_x"/>
                                          </p:val>
                                        </p:tav>
                                        <p:tav tm="100000">
                                          <p:val>
                                            <p:strVal val="#ppt_x"/>
                                          </p:val>
                                        </p:tav>
                                      </p:tavLst>
                                    </p:anim>
                                    <p:anim calcmode="lin" valueType="num">
                                      <p:cBhvr additive="base">
                                        <p:cTn id="62" dur="500" fill="hold"/>
                                        <p:tgtEl>
                                          <p:spTgt spid="64"/>
                                        </p:tgtEl>
                                        <p:attrNameLst>
                                          <p:attrName>ppt_y</p:attrName>
                                        </p:attrNameLst>
                                      </p:cBhvr>
                                      <p:tavLst>
                                        <p:tav tm="0">
                                          <p:val>
                                            <p:strVal val="1+#ppt_h/2"/>
                                          </p:val>
                                        </p:tav>
                                        <p:tav tm="100000">
                                          <p:val>
                                            <p:strVal val="#ppt_y"/>
                                          </p:val>
                                        </p:tav>
                                      </p:tavLst>
                                    </p:anim>
                                  </p:childTnLst>
                                </p:cTn>
                              </p:par>
                              <p:par>
                                <p:cTn id="63" presetID="2" presetClass="entr" presetSubtype="4" fill="hold" grpId="0" nodeType="withEffect">
                                  <p:stCondLst>
                                    <p:cond delay="0"/>
                                  </p:stCondLst>
                                  <p:childTnLst>
                                    <p:set>
                                      <p:cBhvr>
                                        <p:cTn id="64" dur="1" fill="hold">
                                          <p:stCondLst>
                                            <p:cond delay="0"/>
                                          </p:stCondLst>
                                        </p:cTn>
                                        <p:tgtEl>
                                          <p:spTgt spid="65"/>
                                        </p:tgtEl>
                                        <p:attrNameLst>
                                          <p:attrName>style.visibility</p:attrName>
                                        </p:attrNameLst>
                                      </p:cBhvr>
                                      <p:to>
                                        <p:strVal val="visible"/>
                                      </p:to>
                                    </p:set>
                                    <p:anim calcmode="lin" valueType="num">
                                      <p:cBhvr additive="base">
                                        <p:cTn id="65" dur="500" fill="hold"/>
                                        <p:tgtEl>
                                          <p:spTgt spid="65"/>
                                        </p:tgtEl>
                                        <p:attrNameLst>
                                          <p:attrName>ppt_x</p:attrName>
                                        </p:attrNameLst>
                                      </p:cBhvr>
                                      <p:tavLst>
                                        <p:tav tm="0">
                                          <p:val>
                                            <p:strVal val="#ppt_x"/>
                                          </p:val>
                                        </p:tav>
                                        <p:tav tm="100000">
                                          <p:val>
                                            <p:strVal val="#ppt_x"/>
                                          </p:val>
                                        </p:tav>
                                      </p:tavLst>
                                    </p:anim>
                                    <p:anim calcmode="lin" valueType="num">
                                      <p:cBhvr additive="base">
                                        <p:cTn id="66" dur="500" fill="hold"/>
                                        <p:tgtEl>
                                          <p:spTgt spid="65"/>
                                        </p:tgtEl>
                                        <p:attrNameLst>
                                          <p:attrName>ppt_y</p:attrName>
                                        </p:attrNameLst>
                                      </p:cBhvr>
                                      <p:tavLst>
                                        <p:tav tm="0">
                                          <p:val>
                                            <p:strVal val="1+#ppt_h/2"/>
                                          </p:val>
                                        </p:tav>
                                        <p:tav tm="100000">
                                          <p:val>
                                            <p:strVal val="#ppt_y"/>
                                          </p:val>
                                        </p:tav>
                                      </p:tavLst>
                                    </p:anim>
                                  </p:childTnLst>
                                </p:cTn>
                              </p:par>
                              <p:par>
                                <p:cTn id="67" presetID="2" presetClass="entr" presetSubtype="4" fill="hold" grpId="0" nodeType="withEffect">
                                  <p:stCondLst>
                                    <p:cond delay="0"/>
                                  </p:stCondLst>
                                  <p:childTnLst>
                                    <p:set>
                                      <p:cBhvr>
                                        <p:cTn id="68" dur="1" fill="hold">
                                          <p:stCondLst>
                                            <p:cond delay="0"/>
                                          </p:stCondLst>
                                        </p:cTn>
                                        <p:tgtEl>
                                          <p:spTgt spid="66"/>
                                        </p:tgtEl>
                                        <p:attrNameLst>
                                          <p:attrName>style.visibility</p:attrName>
                                        </p:attrNameLst>
                                      </p:cBhvr>
                                      <p:to>
                                        <p:strVal val="visible"/>
                                      </p:to>
                                    </p:set>
                                    <p:anim calcmode="lin" valueType="num">
                                      <p:cBhvr additive="base">
                                        <p:cTn id="69" dur="500" fill="hold"/>
                                        <p:tgtEl>
                                          <p:spTgt spid="66"/>
                                        </p:tgtEl>
                                        <p:attrNameLst>
                                          <p:attrName>ppt_x</p:attrName>
                                        </p:attrNameLst>
                                      </p:cBhvr>
                                      <p:tavLst>
                                        <p:tav tm="0">
                                          <p:val>
                                            <p:strVal val="#ppt_x"/>
                                          </p:val>
                                        </p:tav>
                                        <p:tav tm="100000">
                                          <p:val>
                                            <p:strVal val="#ppt_x"/>
                                          </p:val>
                                        </p:tav>
                                      </p:tavLst>
                                    </p:anim>
                                    <p:anim calcmode="lin" valueType="num">
                                      <p:cBhvr additive="base">
                                        <p:cTn id="70" dur="500" fill="hold"/>
                                        <p:tgtEl>
                                          <p:spTgt spid="66"/>
                                        </p:tgtEl>
                                        <p:attrNameLst>
                                          <p:attrName>ppt_y</p:attrName>
                                        </p:attrNameLst>
                                      </p:cBhvr>
                                      <p:tavLst>
                                        <p:tav tm="0">
                                          <p:val>
                                            <p:strVal val="1+#ppt_h/2"/>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2" presetClass="entr" presetSubtype="4" fill="hold" grpId="0" nodeType="clickEffect">
                                  <p:stCondLst>
                                    <p:cond delay="0"/>
                                  </p:stCondLst>
                                  <p:childTnLst>
                                    <p:set>
                                      <p:cBhvr>
                                        <p:cTn id="74" dur="1" fill="hold">
                                          <p:stCondLst>
                                            <p:cond delay="0"/>
                                          </p:stCondLst>
                                        </p:cTn>
                                        <p:tgtEl>
                                          <p:spTgt spid="69"/>
                                        </p:tgtEl>
                                        <p:attrNameLst>
                                          <p:attrName>style.visibility</p:attrName>
                                        </p:attrNameLst>
                                      </p:cBhvr>
                                      <p:to>
                                        <p:strVal val="visible"/>
                                      </p:to>
                                    </p:set>
                                    <p:anim calcmode="lin" valueType="num">
                                      <p:cBhvr additive="base">
                                        <p:cTn id="75" dur="500" fill="hold"/>
                                        <p:tgtEl>
                                          <p:spTgt spid="69"/>
                                        </p:tgtEl>
                                        <p:attrNameLst>
                                          <p:attrName>ppt_x</p:attrName>
                                        </p:attrNameLst>
                                      </p:cBhvr>
                                      <p:tavLst>
                                        <p:tav tm="0">
                                          <p:val>
                                            <p:strVal val="#ppt_x"/>
                                          </p:val>
                                        </p:tav>
                                        <p:tav tm="100000">
                                          <p:val>
                                            <p:strVal val="#ppt_x"/>
                                          </p:val>
                                        </p:tav>
                                      </p:tavLst>
                                    </p:anim>
                                    <p:anim calcmode="lin" valueType="num">
                                      <p:cBhvr additive="base">
                                        <p:cTn id="76" dur="500" fill="hold"/>
                                        <p:tgtEl>
                                          <p:spTgt spid="69"/>
                                        </p:tgtEl>
                                        <p:attrNameLst>
                                          <p:attrName>ppt_y</p:attrName>
                                        </p:attrNameLst>
                                      </p:cBhvr>
                                      <p:tavLst>
                                        <p:tav tm="0">
                                          <p:val>
                                            <p:strVal val="1+#ppt_h/2"/>
                                          </p:val>
                                        </p:tav>
                                        <p:tav tm="100000">
                                          <p:val>
                                            <p:strVal val="#ppt_y"/>
                                          </p:val>
                                        </p:tav>
                                      </p:tavLst>
                                    </p:anim>
                                  </p:childTnLst>
                                </p:cTn>
                              </p:par>
                              <p:par>
                                <p:cTn id="77" presetID="2" presetClass="entr" presetSubtype="4" fill="hold" grpId="0" nodeType="withEffect">
                                  <p:stCondLst>
                                    <p:cond delay="0"/>
                                  </p:stCondLst>
                                  <p:childTnLst>
                                    <p:set>
                                      <p:cBhvr>
                                        <p:cTn id="78" dur="1" fill="hold">
                                          <p:stCondLst>
                                            <p:cond delay="0"/>
                                          </p:stCondLst>
                                        </p:cTn>
                                        <p:tgtEl>
                                          <p:spTgt spid="70"/>
                                        </p:tgtEl>
                                        <p:attrNameLst>
                                          <p:attrName>style.visibility</p:attrName>
                                        </p:attrNameLst>
                                      </p:cBhvr>
                                      <p:to>
                                        <p:strVal val="visible"/>
                                      </p:to>
                                    </p:set>
                                    <p:anim calcmode="lin" valueType="num">
                                      <p:cBhvr additive="base">
                                        <p:cTn id="79" dur="500" fill="hold"/>
                                        <p:tgtEl>
                                          <p:spTgt spid="70"/>
                                        </p:tgtEl>
                                        <p:attrNameLst>
                                          <p:attrName>ppt_x</p:attrName>
                                        </p:attrNameLst>
                                      </p:cBhvr>
                                      <p:tavLst>
                                        <p:tav tm="0">
                                          <p:val>
                                            <p:strVal val="#ppt_x"/>
                                          </p:val>
                                        </p:tav>
                                        <p:tav tm="100000">
                                          <p:val>
                                            <p:strVal val="#ppt_x"/>
                                          </p:val>
                                        </p:tav>
                                      </p:tavLst>
                                    </p:anim>
                                    <p:anim calcmode="lin" valueType="num">
                                      <p:cBhvr additive="base">
                                        <p:cTn id="80" dur="500" fill="hold"/>
                                        <p:tgtEl>
                                          <p:spTgt spid="70"/>
                                        </p:tgtEl>
                                        <p:attrNameLst>
                                          <p:attrName>ppt_y</p:attrName>
                                        </p:attrNameLst>
                                      </p:cBhvr>
                                      <p:tavLst>
                                        <p:tav tm="0">
                                          <p:val>
                                            <p:strVal val="1+#ppt_h/2"/>
                                          </p:val>
                                        </p:tav>
                                        <p:tav tm="100000">
                                          <p:val>
                                            <p:strVal val="#ppt_y"/>
                                          </p:val>
                                        </p:tav>
                                      </p:tavLst>
                                    </p:anim>
                                  </p:childTnLst>
                                </p:cTn>
                              </p:par>
                              <p:par>
                                <p:cTn id="81" presetID="2" presetClass="entr" presetSubtype="4" fill="hold" grpId="0" nodeType="withEffect">
                                  <p:stCondLst>
                                    <p:cond delay="0"/>
                                  </p:stCondLst>
                                  <p:childTnLst>
                                    <p:set>
                                      <p:cBhvr>
                                        <p:cTn id="82" dur="1" fill="hold">
                                          <p:stCondLst>
                                            <p:cond delay="0"/>
                                          </p:stCondLst>
                                        </p:cTn>
                                        <p:tgtEl>
                                          <p:spTgt spid="71"/>
                                        </p:tgtEl>
                                        <p:attrNameLst>
                                          <p:attrName>style.visibility</p:attrName>
                                        </p:attrNameLst>
                                      </p:cBhvr>
                                      <p:to>
                                        <p:strVal val="visible"/>
                                      </p:to>
                                    </p:set>
                                    <p:anim calcmode="lin" valueType="num">
                                      <p:cBhvr additive="base">
                                        <p:cTn id="83" dur="500" fill="hold"/>
                                        <p:tgtEl>
                                          <p:spTgt spid="71"/>
                                        </p:tgtEl>
                                        <p:attrNameLst>
                                          <p:attrName>ppt_x</p:attrName>
                                        </p:attrNameLst>
                                      </p:cBhvr>
                                      <p:tavLst>
                                        <p:tav tm="0">
                                          <p:val>
                                            <p:strVal val="#ppt_x"/>
                                          </p:val>
                                        </p:tav>
                                        <p:tav tm="100000">
                                          <p:val>
                                            <p:strVal val="#ppt_x"/>
                                          </p:val>
                                        </p:tav>
                                      </p:tavLst>
                                    </p:anim>
                                    <p:anim calcmode="lin" valueType="num">
                                      <p:cBhvr additive="base">
                                        <p:cTn id="84" dur="500" fill="hold"/>
                                        <p:tgtEl>
                                          <p:spTgt spid="71"/>
                                        </p:tgtEl>
                                        <p:attrNameLst>
                                          <p:attrName>ppt_y</p:attrName>
                                        </p:attrNameLst>
                                      </p:cBhvr>
                                      <p:tavLst>
                                        <p:tav tm="0">
                                          <p:val>
                                            <p:strVal val="1+#ppt_h/2"/>
                                          </p:val>
                                        </p:tav>
                                        <p:tav tm="100000">
                                          <p:val>
                                            <p:strVal val="#ppt_y"/>
                                          </p:val>
                                        </p:tav>
                                      </p:tavLst>
                                    </p:anim>
                                  </p:childTnLst>
                                </p:cTn>
                              </p:par>
                              <p:par>
                                <p:cTn id="85" presetID="2" presetClass="entr" presetSubtype="4" fill="hold" grpId="0" nodeType="withEffect">
                                  <p:stCondLst>
                                    <p:cond delay="0"/>
                                  </p:stCondLst>
                                  <p:childTnLst>
                                    <p:set>
                                      <p:cBhvr>
                                        <p:cTn id="86" dur="1" fill="hold">
                                          <p:stCondLst>
                                            <p:cond delay="0"/>
                                          </p:stCondLst>
                                        </p:cTn>
                                        <p:tgtEl>
                                          <p:spTgt spid="72"/>
                                        </p:tgtEl>
                                        <p:attrNameLst>
                                          <p:attrName>style.visibility</p:attrName>
                                        </p:attrNameLst>
                                      </p:cBhvr>
                                      <p:to>
                                        <p:strVal val="visible"/>
                                      </p:to>
                                    </p:set>
                                    <p:anim calcmode="lin" valueType="num">
                                      <p:cBhvr additive="base">
                                        <p:cTn id="87" dur="500" fill="hold"/>
                                        <p:tgtEl>
                                          <p:spTgt spid="72"/>
                                        </p:tgtEl>
                                        <p:attrNameLst>
                                          <p:attrName>ppt_x</p:attrName>
                                        </p:attrNameLst>
                                      </p:cBhvr>
                                      <p:tavLst>
                                        <p:tav tm="0">
                                          <p:val>
                                            <p:strVal val="#ppt_x"/>
                                          </p:val>
                                        </p:tav>
                                        <p:tav tm="100000">
                                          <p:val>
                                            <p:strVal val="#ppt_x"/>
                                          </p:val>
                                        </p:tav>
                                      </p:tavLst>
                                    </p:anim>
                                    <p:anim calcmode="lin" valueType="num">
                                      <p:cBhvr additive="base">
                                        <p:cTn id="88" dur="500" fill="hold"/>
                                        <p:tgtEl>
                                          <p:spTgt spid="72"/>
                                        </p:tgtEl>
                                        <p:attrNameLst>
                                          <p:attrName>ppt_y</p:attrName>
                                        </p:attrNameLst>
                                      </p:cBhvr>
                                      <p:tavLst>
                                        <p:tav tm="0">
                                          <p:val>
                                            <p:strVal val="1+#ppt_h/2"/>
                                          </p:val>
                                        </p:tav>
                                        <p:tav tm="100000">
                                          <p:val>
                                            <p:strVal val="#ppt_y"/>
                                          </p:val>
                                        </p:tav>
                                      </p:tavLst>
                                    </p:anim>
                                  </p:childTnLst>
                                </p:cTn>
                              </p:par>
                              <p:par>
                                <p:cTn id="89" presetID="2" presetClass="entr" presetSubtype="4" fill="hold" grpId="0" nodeType="withEffect">
                                  <p:stCondLst>
                                    <p:cond delay="0"/>
                                  </p:stCondLst>
                                  <p:childTnLst>
                                    <p:set>
                                      <p:cBhvr>
                                        <p:cTn id="90" dur="1" fill="hold">
                                          <p:stCondLst>
                                            <p:cond delay="0"/>
                                          </p:stCondLst>
                                        </p:cTn>
                                        <p:tgtEl>
                                          <p:spTgt spid="73"/>
                                        </p:tgtEl>
                                        <p:attrNameLst>
                                          <p:attrName>style.visibility</p:attrName>
                                        </p:attrNameLst>
                                      </p:cBhvr>
                                      <p:to>
                                        <p:strVal val="visible"/>
                                      </p:to>
                                    </p:set>
                                    <p:anim calcmode="lin" valueType="num">
                                      <p:cBhvr additive="base">
                                        <p:cTn id="91" dur="500" fill="hold"/>
                                        <p:tgtEl>
                                          <p:spTgt spid="73"/>
                                        </p:tgtEl>
                                        <p:attrNameLst>
                                          <p:attrName>ppt_x</p:attrName>
                                        </p:attrNameLst>
                                      </p:cBhvr>
                                      <p:tavLst>
                                        <p:tav tm="0">
                                          <p:val>
                                            <p:strVal val="#ppt_x"/>
                                          </p:val>
                                        </p:tav>
                                        <p:tav tm="100000">
                                          <p:val>
                                            <p:strVal val="#ppt_x"/>
                                          </p:val>
                                        </p:tav>
                                      </p:tavLst>
                                    </p:anim>
                                    <p:anim calcmode="lin" valueType="num">
                                      <p:cBhvr additive="base">
                                        <p:cTn id="92" dur="500" fill="hold"/>
                                        <p:tgtEl>
                                          <p:spTgt spid="73"/>
                                        </p:tgtEl>
                                        <p:attrNameLst>
                                          <p:attrName>ppt_y</p:attrName>
                                        </p:attrNameLst>
                                      </p:cBhvr>
                                      <p:tavLst>
                                        <p:tav tm="0">
                                          <p:val>
                                            <p:strVal val="1+#ppt_h/2"/>
                                          </p:val>
                                        </p:tav>
                                        <p:tav tm="100000">
                                          <p:val>
                                            <p:strVal val="#ppt_y"/>
                                          </p:val>
                                        </p:tav>
                                      </p:tavLst>
                                    </p:anim>
                                  </p:childTnLst>
                                </p:cTn>
                              </p:par>
                              <p:par>
                                <p:cTn id="93" presetID="2" presetClass="entr" presetSubtype="4" fill="hold" grpId="0" nodeType="withEffect">
                                  <p:stCondLst>
                                    <p:cond delay="0"/>
                                  </p:stCondLst>
                                  <p:childTnLst>
                                    <p:set>
                                      <p:cBhvr>
                                        <p:cTn id="94" dur="1" fill="hold">
                                          <p:stCondLst>
                                            <p:cond delay="0"/>
                                          </p:stCondLst>
                                        </p:cTn>
                                        <p:tgtEl>
                                          <p:spTgt spid="74"/>
                                        </p:tgtEl>
                                        <p:attrNameLst>
                                          <p:attrName>style.visibility</p:attrName>
                                        </p:attrNameLst>
                                      </p:cBhvr>
                                      <p:to>
                                        <p:strVal val="visible"/>
                                      </p:to>
                                    </p:set>
                                    <p:anim calcmode="lin" valueType="num">
                                      <p:cBhvr additive="base">
                                        <p:cTn id="95" dur="500" fill="hold"/>
                                        <p:tgtEl>
                                          <p:spTgt spid="74"/>
                                        </p:tgtEl>
                                        <p:attrNameLst>
                                          <p:attrName>ppt_x</p:attrName>
                                        </p:attrNameLst>
                                      </p:cBhvr>
                                      <p:tavLst>
                                        <p:tav tm="0">
                                          <p:val>
                                            <p:strVal val="#ppt_x"/>
                                          </p:val>
                                        </p:tav>
                                        <p:tav tm="100000">
                                          <p:val>
                                            <p:strVal val="#ppt_x"/>
                                          </p:val>
                                        </p:tav>
                                      </p:tavLst>
                                    </p:anim>
                                    <p:anim calcmode="lin" valueType="num">
                                      <p:cBhvr additive="base">
                                        <p:cTn id="96" dur="500" fill="hold"/>
                                        <p:tgtEl>
                                          <p:spTgt spid="74"/>
                                        </p:tgtEl>
                                        <p:attrNameLst>
                                          <p:attrName>ppt_y</p:attrName>
                                        </p:attrNameLst>
                                      </p:cBhvr>
                                      <p:tavLst>
                                        <p:tav tm="0">
                                          <p:val>
                                            <p:strVal val="1+#ppt_h/2"/>
                                          </p:val>
                                        </p:tav>
                                        <p:tav tm="100000">
                                          <p:val>
                                            <p:strVal val="#ppt_y"/>
                                          </p:val>
                                        </p:tav>
                                      </p:tavLst>
                                    </p:anim>
                                  </p:childTnLst>
                                </p:cTn>
                              </p:par>
                              <p:par>
                                <p:cTn id="97" presetID="2" presetClass="entr" presetSubtype="4" fill="hold" grpId="0" nodeType="withEffect">
                                  <p:stCondLst>
                                    <p:cond delay="0"/>
                                  </p:stCondLst>
                                  <p:childTnLst>
                                    <p:set>
                                      <p:cBhvr>
                                        <p:cTn id="98" dur="1" fill="hold">
                                          <p:stCondLst>
                                            <p:cond delay="0"/>
                                          </p:stCondLst>
                                        </p:cTn>
                                        <p:tgtEl>
                                          <p:spTgt spid="75"/>
                                        </p:tgtEl>
                                        <p:attrNameLst>
                                          <p:attrName>style.visibility</p:attrName>
                                        </p:attrNameLst>
                                      </p:cBhvr>
                                      <p:to>
                                        <p:strVal val="visible"/>
                                      </p:to>
                                    </p:set>
                                    <p:anim calcmode="lin" valueType="num">
                                      <p:cBhvr additive="base">
                                        <p:cTn id="99" dur="500" fill="hold"/>
                                        <p:tgtEl>
                                          <p:spTgt spid="75"/>
                                        </p:tgtEl>
                                        <p:attrNameLst>
                                          <p:attrName>ppt_x</p:attrName>
                                        </p:attrNameLst>
                                      </p:cBhvr>
                                      <p:tavLst>
                                        <p:tav tm="0">
                                          <p:val>
                                            <p:strVal val="#ppt_x"/>
                                          </p:val>
                                        </p:tav>
                                        <p:tav tm="100000">
                                          <p:val>
                                            <p:strVal val="#ppt_x"/>
                                          </p:val>
                                        </p:tav>
                                      </p:tavLst>
                                    </p:anim>
                                    <p:anim calcmode="lin" valueType="num">
                                      <p:cBhvr additive="base">
                                        <p:cTn id="100" dur="500" fill="hold"/>
                                        <p:tgtEl>
                                          <p:spTgt spid="75"/>
                                        </p:tgtEl>
                                        <p:attrNameLst>
                                          <p:attrName>ppt_y</p:attrName>
                                        </p:attrNameLst>
                                      </p:cBhvr>
                                      <p:tavLst>
                                        <p:tav tm="0">
                                          <p:val>
                                            <p:strVal val="1+#ppt_h/2"/>
                                          </p:val>
                                        </p:tav>
                                        <p:tav tm="100000">
                                          <p:val>
                                            <p:strVal val="#ppt_y"/>
                                          </p:val>
                                        </p:tav>
                                      </p:tavLst>
                                    </p:anim>
                                  </p:childTnLst>
                                </p:cTn>
                              </p:par>
                              <p:par>
                                <p:cTn id="101" presetID="2" presetClass="entr" presetSubtype="4" fill="hold" grpId="0" nodeType="withEffect">
                                  <p:stCondLst>
                                    <p:cond delay="0"/>
                                  </p:stCondLst>
                                  <p:childTnLst>
                                    <p:set>
                                      <p:cBhvr>
                                        <p:cTn id="102" dur="1" fill="hold">
                                          <p:stCondLst>
                                            <p:cond delay="0"/>
                                          </p:stCondLst>
                                        </p:cTn>
                                        <p:tgtEl>
                                          <p:spTgt spid="76"/>
                                        </p:tgtEl>
                                        <p:attrNameLst>
                                          <p:attrName>style.visibility</p:attrName>
                                        </p:attrNameLst>
                                      </p:cBhvr>
                                      <p:to>
                                        <p:strVal val="visible"/>
                                      </p:to>
                                    </p:set>
                                    <p:anim calcmode="lin" valueType="num">
                                      <p:cBhvr additive="base">
                                        <p:cTn id="103" dur="500" fill="hold"/>
                                        <p:tgtEl>
                                          <p:spTgt spid="76"/>
                                        </p:tgtEl>
                                        <p:attrNameLst>
                                          <p:attrName>ppt_x</p:attrName>
                                        </p:attrNameLst>
                                      </p:cBhvr>
                                      <p:tavLst>
                                        <p:tav tm="0">
                                          <p:val>
                                            <p:strVal val="#ppt_x"/>
                                          </p:val>
                                        </p:tav>
                                        <p:tav tm="100000">
                                          <p:val>
                                            <p:strVal val="#ppt_x"/>
                                          </p:val>
                                        </p:tav>
                                      </p:tavLst>
                                    </p:anim>
                                    <p:anim calcmode="lin" valueType="num">
                                      <p:cBhvr additive="base">
                                        <p:cTn id="104" dur="500" fill="hold"/>
                                        <p:tgtEl>
                                          <p:spTgt spid="76"/>
                                        </p:tgtEl>
                                        <p:attrNameLst>
                                          <p:attrName>ppt_y</p:attrName>
                                        </p:attrNameLst>
                                      </p:cBhvr>
                                      <p:tavLst>
                                        <p:tav tm="0">
                                          <p:val>
                                            <p:strVal val="1+#ppt_h/2"/>
                                          </p:val>
                                        </p:tav>
                                        <p:tav tm="100000">
                                          <p:val>
                                            <p:strVal val="#ppt_y"/>
                                          </p:val>
                                        </p:tav>
                                      </p:tavLst>
                                    </p:anim>
                                  </p:childTnLst>
                                </p:cTn>
                              </p:par>
                            </p:childTnLst>
                          </p:cTn>
                        </p:par>
                      </p:childTnLst>
                    </p:cTn>
                  </p:par>
                  <p:par>
                    <p:cTn id="105" fill="hold">
                      <p:stCondLst>
                        <p:cond delay="indefinite"/>
                      </p:stCondLst>
                      <p:childTnLst>
                        <p:par>
                          <p:cTn id="106" fill="hold">
                            <p:stCondLst>
                              <p:cond delay="0"/>
                            </p:stCondLst>
                            <p:childTnLst>
                              <p:par>
                                <p:cTn id="107" presetID="2" presetClass="entr" presetSubtype="4" fill="hold" grpId="0" nodeType="clickEffect">
                                  <p:stCondLst>
                                    <p:cond delay="0"/>
                                  </p:stCondLst>
                                  <p:childTnLst>
                                    <p:set>
                                      <p:cBhvr>
                                        <p:cTn id="108" dur="1" fill="hold">
                                          <p:stCondLst>
                                            <p:cond delay="0"/>
                                          </p:stCondLst>
                                        </p:cTn>
                                        <p:tgtEl>
                                          <p:spTgt spid="77"/>
                                        </p:tgtEl>
                                        <p:attrNameLst>
                                          <p:attrName>style.visibility</p:attrName>
                                        </p:attrNameLst>
                                      </p:cBhvr>
                                      <p:to>
                                        <p:strVal val="visible"/>
                                      </p:to>
                                    </p:set>
                                    <p:anim calcmode="lin" valueType="num">
                                      <p:cBhvr additive="base">
                                        <p:cTn id="109" dur="500" fill="hold"/>
                                        <p:tgtEl>
                                          <p:spTgt spid="77"/>
                                        </p:tgtEl>
                                        <p:attrNameLst>
                                          <p:attrName>ppt_x</p:attrName>
                                        </p:attrNameLst>
                                      </p:cBhvr>
                                      <p:tavLst>
                                        <p:tav tm="0">
                                          <p:val>
                                            <p:strVal val="#ppt_x"/>
                                          </p:val>
                                        </p:tav>
                                        <p:tav tm="100000">
                                          <p:val>
                                            <p:strVal val="#ppt_x"/>
                                          </p:val>
                                        </p:tav>
                                      </p:tavLst>
                                    </p:anim>
                                    <p:anim calcmode="lin" valueType="num">
                                      <p:cBhvr additive="base">
                                        <p:cTn id="110" dur="500" fill="hold"/>
                                        <p:tgtEl>
                                          <p:spTgt spid="77"/>
                                        </p:tgtEl>
                                        <p:attrNameLst>
                                          <p:attrName>ppt_y</p:attrName>
                                        </p:attrNameLst>
                                      </p:cBhvr>
                                      <p:tavLst>
                                        <p:tav tm="0">
                                          <p:val>
                                            <p:strVal val="1+#ppt_h/2"/>
                                          </p:val>
                                        </p:tav>
                                        <p:tav tm="100000">
                                          <p:val>
                                            <p:strVal val="#ppt_y"/>
                                          </p:val>
                                        </p:tav>
                                      </p:tavLst>
                                    </p:anim>
                                  </p:childTnLst>
                                </p:cTn>
                              </p:par>
                              <p:par>
                                <p:cTn id="111" presetID="2" presetClass="entr" presetSubtype="4" fill="hold" grpId="0" nodeType="withEffect">
                                  <p:stCondLst>
                                    <p:cond delay="0"/>
                                  </p:stCondLst>
                                  <p:childTnLst>
                                    <p:set>
                                      <p:cBhvr>
                                        <p:cTn id="112" dur="1" fill="hold">
                                          <p:stCondLst>
                                            <p:cond delay="0"/>
                                          </p:stCondLst>
                                        </p:cTn>
                                        <p:tgtEl>
                                          <p:spTgt spid="78"/>
                                        </p:tgtEl>
                                        <p:attrNameLst>
                                          <p:attrName>style.visibility</p:attrName>
                                        </p:attrNameLst>
                                      </p:cBhvr>
                                      <p:to>
                                        <p:strVal val="visible"/>
                                      </p:to>
                                    </p:set>
                                    <p:anim calcmode="lin" valueType="num">
                                      <p:cBhvr additive="base">
                                        <p:cTn id="113" dur="500" fill="hold"/>
                                        <p:tgtEl>
                                          <p:spTgt spid="78"/>
                                        </p:tgtEl>
                                        <p:attrNameLst>
                                          <p:attrName>ppt_x</p:attrName>
                                        </p:attrNameLst>
                                      </p:cBhvr>
                                      <p:tavLst>
                                        <p:tav tm="0">
                                          <p:val>
                                            <p:strVal val="#ppt_x"/>
                                          </p:val>
                                        </p:tav>
                                        <p:tav tm="100000">
                                          <p:val>
                                            <p:strVal val="#ppt_x"/>
                                          </p:val>
                                        </p:tav>
                                      </p:tavLst>
                                    </p:anim>
                                    <p:anim calcmode="lin" valueType="num">
                                      <p:cBhvr additive="base">
                                        <p:cTn id="114" dur="500" fill="hold"/>
                                        <p:tgtEl>
                                          <p:spTgt spid="78"/>
                                        </p:tgtEl>
                                        <p:attrNameLst>
                                          <p:attrName>ppt_y</p:attrName>
                                        </p:attrNameLst>
                                      </p:cBhvr>
                                      <p:tavLst>
                                        <p:tav tm="0">
                                          <p:val>
                                            <p:strVal val="1+#ppt_h/2"/>
                                          </p:val>
                                        </p:tav>
                                        <p:tav tm="100000">
                                          <p:val>
                                            <p:strVal val="#ppt_y"/>
                                          </p:val>
                                        </p:tav>
                                      </p:tavLst>
                                    </p:anim>
                                  </p:childTnLst>
                                </p:cTn>
                              </p:par>
                              <p:par>
                                <p:cTn id="115" presetID="2" presetClass="entr" presetSubtype="4" fill="hold" grpId="0" nodeType="withEffect">
                                  <p:stCondLst>
                                    <p:cond delay="0"/>
                                  </p:stCondLst>
                                  <p:childTnLst>
                                    <p:set>
                                      <p:cBhvr>
                                        <p:cTn id="116" dur="1" fill="hold">
                                          <p:stCondLst>
                                            <p:cond delay="0"/>
                                          </p:stCondLst>
                                        </p:cTn>
                                        <p:tgtEl>
                                          <p:spTgt spid="79"/>
                                        </p:tgtEl>
                                        <p:attrNameLst>
                                          <p:attrName>style.visibility</p:attrName>
                                        </p:attrNameLst>
                                      </p:cBhvr>
                                      <p:to>
                                        <p:strVal val="visible"/>
                                      </p:to>
                                    </p:set>
                                    <p:anim calcmode="lin" valueType="num">
                                      <p:cBhvr additive="base">
                                        <p:cTn id="117" dur="500" fill="hold"/>
                                        <p:tgtEl>
                                          <p:spTgt spid="79"/>
                                        </p:tgtEl>
                                        <p:attrNameLst>
                                          <p:attrName>ppt_x</p:attrName>
                                        </p:attrNameLst>
                                      </p:cBhvr>
                                      <p:tavLst>
                                        <p:tav tm="0">
                                          <p:val>
                                            <p:strVal val="#ppt_x"/>
                                          </p:val>
                                        </p:tav>
                                        <p:tav tm="100000">
                                          <p:val>
                                            <p:strVal val="#ppt_x"/>
                                          </p:val>
                                        </p:tav>
                                      </p:tavLst>
                                    </p:anim>
                                    <p:anim calcmode="lin" valueType="num">
                                      <p:cBhvr additive="base">
                                        <p:cTn id="118" dur="500" fill="hold"/>
                                        <p:tgtEl>
                                          <p:spTgt spid="79"/>
                                        </p:tgtEl>
                                        <p:attrNameLst>
                                          <p:attrName>ppt_y</p:attrName>
                                        </p:attrNameLst>
                                      </p:cBhvr>
                                      <p:tavLst>
                                        <p:tav tm="0">
                                          <p:val>
                                            <p:strVal val="1+#ppt_h/2"/>
                                          </p:val>
                                        </p:tav>
                                        <p:tav tm="100000">
                                          <p:val>
                                            <p:strVal val="#ppt_y"/>
                                          </p:val>
                                        </p:tav>
                                      </p:tavLst>
                                    </p:anim>
                                  </p:childTnLst>
                                </p:cTn>
                              </p:par>
                              <p:par>
                                <p:cTn id="119" presetID="2" presetClass="entr" presetSubtype="4" fill="hold" grpId="0" nodeType="withEffect">
                                  <p:stCondLst>
                                    <p:cond delay="0"/>
                                  </p:stCondLst>
                                  <p:childTnLst>
                                    <p:set>
                                      <p:cBhvr>
                                        <p:cTn id="120" dur="1" fill="hold">
                                          <p:stCondLst>
                                            <p:cond delay="0"/>
                                          </p:stCondLst>
                                        </p:cTn>
                                        <p:tgtEl>
                                          <p:spTgt spid="80"/>
                                        </p:tgtEl>
                                        <p:attrNameLst>
                                          <p:attrName>style.visibility</p:attrName>
                                        </p:attrNameLst>
                                      </p:cBhvr>
                                      <p:to>
                                        <p:strVal val="visible"/>
                                      </p:to>
                                    </p:set>
                                    <p:anim calcmode="lin" valueType="num">
                                      <p:cBhvr additive="base">
                                        <p:cTn id="121" dur="500" fill="hold"/>
                                        <p:tgtEl>
                                          <p:spTgt spid="80"/>
                                        </p:tgtEl>
                                        <p:attrNameLst>
                                          <p:attrName>ppt_x</p:attrName>
                                        </p:attrNameLst>
                                      </p:cBhvr>
                                      <p:tavLst>
                                        <p:tav tm="0">
                                          <p:val>
                                            <p:strVal val="#ppt_x"/>
                                          </p:val>
                                        </p:tav>
                                        <p:tav tm="100000">
                                          <p:val>
                                            <p:strVal val="#ppt_x"/>
                                          </p:val>
                                        </p:tav>
                                      </p:tavLst>
                                    </p:anim>
                                    <p:anim calcmode="lin" valueType="num">
                                      <p:cBhvr additive="base">
                                        <p:cTn id="122" dur="500" fill="hold"/>
                                        <p:tgtEl>
                                          <p:spTgt spid="80"/>
                                        </p:tgtEl>
                                        <p:attrNameLst>
                                          <p:attrName>ppt_y</p:attrName>
                                        </p:attrNameLst>
                                      </p:cBhvr>
                                      <p:tavLst>
                                        <p:tav tm="0">
                                          <p:val>
                                            <p:strVal val="1+#ppt_h/2"/>
                                          </p:val>
                                        </p:tav>
                                        <p:tav tm="100000">
                                          <p:val>
                                            <p:strVal val="#ppt_y"/>
                                          </p:val>
                                        </p:tav>
                                      </p:tavLst>
                                    </p:anim>
                                  </p:childTnLst>
                                </p:cTn>
                              </p:par>
                              <p:par>
                                <p:cTn id="123" presetID="2" presetClass="entr" presetSubtype="4" fill="hold" grpId="0" nodeType="withEffect">
                                  <p:stCondLst>
                                    <p:cond delay="0"/>
                                  </p:stCondLst>
                                  <p:childTnLst>
                                    <p:set>
                                      <p:cBhvr>
                                        <p:cTn id="124" dur="1" fill="hold">
                                          <p:stCondLst>
                                            <p:cond delay="0"/>
                                          </p:stCondLst>
                                        </p:cTn>
                                        <p:tgtEl>
                                          <p:spTgt spid="81"/>
                                        </p:tgtEl>
                                        <p:attrNameLst>
                                          <p:attrName>style.visibility</p:attrName>
                                        </p:attrNameLst>
                                      </p:cBhvr>
                                      <p:to>
                                        <p:strVal val="visible"/>
                                      </p:to>
                                    </p:set>
                                    <p:anim calcmode="lin" valueType="num">
                                      <p:cBhvr additive="base">
                                        <p:cTn id="125" dur="500" fill="hold"/>
                                        <p:tgtEl>
                                          <p:spTgt spid="81"/>
                                        </p:tgtEl>
                                        <p:attrNameLst>
                                          <p:attrName>ppt_x</p:attrName>
                                        </p:attrNameLst>
                                      </p:cBhvr>
                                      <p:tavLst>
                                        <p:tav tm="0">
                                          <p:val>
                                            <p:strVal val="#ppt_x"/>
                                          </p:val>
                                        </p:tav>
                                        <p:tav tm="100000">
                                          <p:val>
                                            <p:strVal val="#ppt_x"/>
                                          </p:val>
                                        </p:tav>
                                      </p:tavLst>
                                    </p:anim>
                                    <p:anim calcmode="lin" valueType="num">
                                      <p:cBhvr additive="base">
                                        <p:cTn id="126" dur="500" fill="hold"/>
                                        <p:tgtEl>
                                          <p:spTgt spid="81"/>
                                        </p:tgtEl>
                                        <p:attrNameLst>
                                          <p:attrName>ppt_y</p:attrName>
                                        </p:attrNameLst>
                                      </p:cBhvr>
                                      <p:tavLst>
                                        <p:tav tm="0">
                                          <p:val>
                                            <p:strVal val="1+#ppt_h/2"/>
                                          </p:val>
                                        </p:tav>
                                        <p:tav tm="100000">
                                          <p:val>
                                            <p:strVal val="#ppt_y"/>
                                          </p:val>
                                        </p:tav>
                                      </p:tavLst>
                                    </p:anim>
                                  </p:childTnLst>
                                </p:cTn>
                              </p:par>
                            </p:childTnLst>
                          </p:cTn>
                        </p:par>
                      </p:childTnLst>
                    </p:cTn>
                  </p:par>
                  <p:par>
                    <p:cTn id="127" fill="hold">
                      <p:stCondLst>
                        <p:cond delay="indefinite"/>
                      </p:stCondLst>
                      <p:childTnLst>
                        <p:par>
                          <p:cTn id="128" fill="hold">
                            <p:stCondLst>
                              <p:cond delay="0"/>
                            </p:stCondLst>
                            <p:childTnLst>
                              <p:par>
                                <p:cTn id="129" presetID="2" presetClass="entr" presetSubtype="4" fill="hold" grpId="0" nodeType="clickEffect">
                                  <p:stCondLst>
                                    <p:cond delay="0"/>
                                  </p:stCondLst>
                                  <p:childTnLst>
                                    <p:set>
                                      <p:cBhvr>
                                        <p:cTn id="130" dur="1" fill="hold">
                                          <p:stCondLst>
                                            <p:cond delay="0"/>
                                          </p:stCondLst>
                                        </p:cTn>
                                        <p:tgtEl>
                                          <p:spTgt spid="85"/>
                                        </p:tgtEl>
                                        <p:attrNameLst>
                                          <p:attrName>style.visibility</p:attrName>
                                        </p:attrNameLst>
                                      </p:cBhvr>
                                      <p:to>
                                        <p:strVal val="visible"/>
                                      </p:to>
                                    </p:set>
                                    <p:anim calcmode="lin" valueType="num">
                                      <p:cBhvr additive="base">
                                        <p:cTn id="131" dur="500" fill="hold"/>
                                        <p:tgtEl>
                                          <p:spTgt spid="85"/>
                                        </p:tgtEl>
                                        <p:attrNameLst>
                                          <p:attrName>ppt_x</p:attrName>
                                        </p:attrNameLst>
                                      </p:cBhvr>
                                      <p:tavLst>
                                        <p:tav tm="0">
                                          <p:val>
                                            <p:strVal val="#ppt_x"/>
                                          </p:val>
                                        </p:tav>
                                        <p:tav tm="100000">
                                          <p:val>
                                            <p:strVal val="#ppt_x"/>
                                          </p:val>
                                        </p:tav>
                                      </p:tavLst>
                                    </p:anim>
                                    <p:anim calcmode="lin" valueType="num">
                                      <p:cBhvr additive="base">
                                        <p:cTn id="132" dur="500" fill="hold"/>
                                        <p:tgtEl>
                                          <p:spTgt spid="85"/>
                                        </p:tgtEl>
                                        <p:attrNameLst>
                                          <p:attrName>ppt_y</p:attrName>
                                        </p:attrNameLst>
                                      </p:cBhvr>
                                      <p:tavLst>
                                        <p:tav tm="0">
                                          <p:val>
                                            <p:strVal val="1+#ppt_h/2"/>
                                          </p:val>
                                        </p:tav>
                                        <p:tav tm="100000">
                                          <p:val>
                                            <p:strVal val="#ppt_y"/>
                                          </p:val>
                                        </p:tav>
                                      </p:tavLst>
                                    </p:anim>
                                  </p:childTnLst>
                                </p:cTn>
                              </p:par>
                              <p:par>
                                <p:cTn id="133" presetID="2" presetClass="entr" presetSubtype="4" fill="hold" grpId="0" nodeType="withEffect">
                                  <p:stCondLst>
                                    <p:cond delay="0"/>
                                  </p:stCondLst>
                                  <p:childTnLst>
                                    <p:set>
                                      <p:cBhvr>
                                        <p:cTn id="134" dur="1" fill="hold">
                                          <p:stCondLst>
                                            <p:cond delay="0"/>
                                          </p:stCondLst>
                                        </p:cTn>
                                        <p:tgtEl>
                                          <p:spTgt spid="86"/>
                                        </p:tgtEl>
                                        <p:attrNameLst>
                                          <p:attrName>style.visibility</p:attrName>
                                        </p:attrNameLst>
                                      </p:cBhvr>
                                      <p:to>
                                        <p:strVal val="visible"/>
                                      </p:to>
                                    </p:set>
                                    <p:anim calcmode="lin" valueType="num">
                                      <p:cBhvr additive="base">
                                        <p:cTn id="135" dur="500" fill="hold"/>
                                        <p:tgtEl>
                                          <p:spTgt spid="86"/>
                                        </p:tgtEl>
                                        <p:attrNameLst>
                                          <p:attrName>ppt_x</p:attrName>
                                        </p:attrNameLst>
                                      </p:cBhvr>
                                      <p:tavLst>
                                        <p:tav tm="0">
                                          <p:val>
                                            <p:strVal val="#ppt_x"/>
                                          </p:val>
                                        </p:tav>
                                        <p:tav tm="100000">
                                          <p:val>
                                            <p:strVal val="#ppt_x"/>
                                          </p:val>
                                        </p:tav>
                                      </p:tavLst>
                                    </p:anim>
                                    <p:anim calcmode="lin" valueType="num">
                                      <p:cBhvr additive="base">
                                        <p:cTn id="136" dur="500" fill="hold"/>
                                        <p:tgtEl>
                                          <p:spTgt spid="86"/>
                                        </p:tgtEl>
                                        <p:attrNameLst>
                                          <p:attrName>ppt_y</p:attrName>
                                        </p:attrNameLst>
                                      </p:cBhvr>
                                      <p:tavLst>
                                        <p:tav tm="0">
                                          <p:val>
                                            <p:strVal val="1+#ppt_h/2"/>
                                          </p:val>
                                        </p:tav>
                                        <p:tav tm="100000">
                                          <p:val>
                                            <p:strVal val="#ppt_y"/>
                                          </p:val>
                                        </p:tav>
                                      </p:tavLst>
                                    </p:anim>
                                  </p:childTnLst>
                                </p:cTn>
                              </p:par>
                              <p:par>
                                <p:cTn id="137" presetID="2" presetClass="entr" presetSubtype="4" fill="hold" grpId="0" nodeType="withEffect">
                                  <p:stCondLst>
                                    <p:cond delay="0"/>
                                  </p:stCondLst>
                                  <p:childTnLst>
                                    <p:set>
                                      <p:cBhvr>
                                        <p:cTn id="138" dur="1" fill="hold">
                                          <p:stCondLst>
                                            <p:cond delay="0"/>
                                          </p:stCondLst>
                                        </p:cTn>
                                        <p:tgtEl>
                                          <p:spTgt spid="87"/>
                                        </p:tgtEl>
                                        <p:attrNameLst>
                                          <p:attrName>style.visibility</p:attrName>
                                        </p:attrNameLst>
                                      </p:cBhvr>
                                      <p:to>
                                        <p:strVal val="visible"/>
                                      </p:to>
                                    </p:set>
                                    <p:anim calcmode="lin" valueType="num">
                                      <p:cBhvr additive="base">
                                        <p:cTn id="139" dur="500" fill="hold"/>
                                        <p:tgtEl>
                                          <p:spTgt spid="87"/>
                                        </p:tgtEl>
                                        <p:attrNameLst>
                                          <p:attrName>ppt_x</p:attrName>
                                        </p:attrNameLst>
                                      </p:cBhvr>
                                      <p:tavLst>
                                        <p:tav tm="0">
                                          <p:val>
                                            <p:strVal val="#ppt_x"/>
                                          </p:val>
                                        </p:tav>
                                        <p:tav tm="100000">
                                          <p:val>
                                            <p:strVal val="#ppt_x"/>
                                          </p:val>
                                        </p:tav>
                                      </p:tavLst>
                                    </p:anim>
                                    <p:anim calcmode="lin" valueType="num">
                                      <p:cBhvr additive="base">
                                        <p:cTn id="140" dur="500" fill="hold"/>
                                        <p:tgtEl>
                                          <p:spTgt spid="87"/>
                                        </p:tgtEl>
                                        <p:attrNameLst>
                                          <p:attrName>ppt_y</p:attrName>
                                        </p:attrNameLst>
                                      </p:cBhvr>
                                      <p:tavLst>
                                        <p:tav tm="0">
                                          <p:val>
                                            <p:strVal val="1+#ppt_h/2"/>
                                          </p:val>
                                        </p:tav>
                                        <p:tav tm="100000">
                                          <p:val>
                                            <p:strVal val="#ppt_y"/>
                                          </p:val>
                                        </p:tav>
                                      </p:tavLst>
                                    </p:anim>
                                  </p:childTnLst>
                                </p:cTn>
                              </p:par>
                              <p:par>
                                <p:cTn id="141" presetID="2" presetClass="entr" presetSubtype="4" fill="hold" grpId="0" nodeType="withEffect">
                                  <p:stCondLst>
                                    <p:cond delay="0"/>
                                  </p:stCondLst>
                                  <p:childTnLst>
                                    <p:set>
                                      <p:cBhvr>
                                        <p:cTn id="142" dur="1" fill="hold">
                                          <p:stCondLst>
                                            <p:cond delay="0"/>
                                          </p:stCondLst>
                                        </p:cTn>
                                        <p:tgtEl>
                                          <p:spTgt spid="88"/>
                                        </p:tgtEl>
                                        <p:attrNameLst>
                                          <p:attrName>style.visibility</p:attrName>
                                        </p:attrNameLst>
                                      </p:cBhvr>
                                      <p:to>
                                        <p:strVal val="visible"/>
                                      </p:to>
                                    </p:set>
                                    <p:anim calcmode="lin" valueType="num">
                                      <p:cBhvr additive="base">
                                        <p:cTn id="143" dur="500" fill="hold"/>
                                        <p:tgtEl>
                                          <p:spTgt spid="88"/>
                                        </p:tgtEl>
                                        <p:attrNameLst>
                                          <p:attrName>ppt_x</p:attrName>
                                        </p:attrNameLst>
                                      </p:cBhvr>
                                      <p:tavLst>
                                        <p:tav tm="0">
                                          <p:val>
                                            <p:strVal val="#ppt_x"/>
                                          </p:val>
                                        </p:tav>
                                        <p:tav tm="100000">
                                          <p:val>
                                            <p:strVal val="#ppt_x"/>
                                          </p:val>
                                        </p:tav>
                                      </p:tavLst>
                                    </p:anim>
                                    <p:anim calcmode="lin" valueType="num">
                                      <p:cBhvr additive="base">
                                        <p:cTn id="144" dur="500" fill="hold"/>
                                        <p:tgtEl>
                                          <p:spTgt spid="88"/>
                                        </p:tgtEl>
                                        <p:attrNameLst>
                                          <p:attrName>ppt_y</p:attrName>
                                        </p:attrNameLst>
                                      </p:cBhvr>
                                      <p:tavLst>
                                        <p:tav tm="0">
                                          <p:val>
                                            <p:strVal val="1+#ppt_h/2"/>
                                          </p:val>
                                        </p:tav>
                                        <p:tav tm="100000">
                                          <p:val>
                                            <p:strVal val="#ppt_y"/>
                                          </p:val>
                                        </p:tav>
                                      </p:tavLst>
                                    </p:anim>
                                  </p:childTnLst>
                                </p:cTn>
                              </p:par>
                            </p:childTnLst>
                          </p:cTn>
                        </p:par>
                      </p:childTnLst>
                    </p:cTn>
                  </p:par>
                  <p:par>
                    <p:cTn id="145" fill="hold">
                      <p:stCondLst>
                        <p:cond delay="indefinite"/>
                      </p:stCondLst>
                      <p:childTnLst>
                        <p:par>
                          <p:cTn id="146" fill="hold">
                            <p:stCondLst>
                              <p:cond delay="0"/>
                            </p:stCondLst>
                            <p:childTnLst>
                              <p:par>
                                <p:cTn id="147" presetID="2" presetClass="entr" presetSubtype="4" fill="hold" nodeType="clickEffect">
                                  <p:stCondLst>
                                    <p:cond delay="0"/>
                                  </p:stCondLst>
                                  <p:childTnLst>
                                    <p:set>
                                      <p:cBhvr>
                                        <p:cTn id="148" dur="1" fill="hold">
                                          <p:stCondLst>
                                            <p:cond delay="0"/>
                                          </p:stCondLst>
                                        </p:cTn>
                                        <p:tgtEl>
                                          <p:spTgt spid="43"/>
                                        </p:tgtEl>
                                        <p:attrNameLst>
                                          <p:attrName>style.visibility</p:attrName>
                                        </p:attrNameLst>
                                      </p:cBhvr>
                                      <p:to>
                                        <p:strVal val="visible"/>
                                      </p:to>
                                    </p:set>
                                    <p:anim calcmode="lin" valueType="num">
                                      <p:cBhvr additive="base">
                                        <p:cTn id="149" dur="500" fill="hold"/>
                                        <p:tgtEl>
                                          <p:spTgt spid="43"/>
                                        </p:tgtEl>
                                        <p:attrNameLst>
                                          <p:attrName>ppt_x</p:attrName>
                                        </p:attrNameLst>
                                      </p:cBhvr>
                                      <p:tavLst>
                                        <p:tav tm="0">
                                          <p:val>
                                            <p:strVal val="#ppt_x"/>
                                          </p:val>
                                        </p:tav>
                                        <p:tav tm="100000">
                                          <p:val>
                                            <p:strVal val="#ppt_x"/>
                                          </p:val>
                                        </p:tav>
                                      </p:tavLst>
                                    </p:anim>
                                    <p:anim calcmode="lin" valueType="num">
                                      <p:cBhvr additive="base">
                                        <p:cTn id="150" dur="500" fill="hold"/>
                                        <p:tgtEl>
                                          <p:spTgt spid="43"/>
                                        </p:tgtEl>
                                        <p:attrNameLst>
                                          <p:attrName>ppt_y</p:attrName>
                                        </p:attrNameLst>
                                      </p:cBhvr>
                                      <p:tavLst>
                                        <p:tav tm="0">
                                          <p:val>
                                            <p:strVal val="1+#ppt_h/2"/>
                                          </p:val>
                                        </p:tav>
                                        <p:tav tm="100000">
                                          <p:val>
                                            <p:strVal val="#ppt_y"/>
                                          </p:val>
                                        </p:tav>
                                      </p:tavLst>
                                    </p:anim>
                                  </p:childTnLst>
                                </p:cTn>
                              </p:par>
                              <p:par>
                                <p:cTn id="151" presetID="2" presetClass="entr" presetSubtype="4" fill="hold" grpId="0" nodeType="withEffect">
                                  <p:stCondLst>
                                    <p:cond delay="0"/>
                                  </p:stCondLst>
                                  <p:childTnLst>
                                    <p:set>
                                      <p:cBhvr>
                                        <p:cTn id="152" dur="1" fill="hold">
                                          <p:stCondLst>
                                            <p:cond delay="0"/>
                                          </p:stCondLst>
                                        </p:cTn>
                                        <p:tgtEl>
                                          <p:spTgt spid="46"/>
                                        </p:tgtEl>
                                        <p:attrNameLst>
                                          <p:attrName>style.visibility</p:attrName>
                                        </p:attrNameLst>
                                      </p:cBhvr>
                                      <p:to>
                                        <p:strVal val="visible"/>
                                      </p:to>
                                    </p:set>
                                    <p:anim calcmode="lin" valueType="num">
                                      <p:cBhvr additive="base">
                                        <p:cTn id="153" dur="500" fill="hold"/>
                                        <p:tgtEl>
                                          <p:spTgt spid="46"/>
                                        </p:tgtEl>
                                        <p:attrNameLst>
                                          <p:attrName>ppt_x</p:attrName>
                                        </p:attrNameLst>
                                      </p:cBhvr>
                                      <p:tavLst>
                                        <p:tav tm="0">
                                          <p:val>
                                            <p:strVal val="#ppt_x"/>
                                          </p:val>
                                        </p:tav>
                                        <p:tav tm="100000">
                                          <p:val>
                                            <p:strVal val="#ppt_x"/>
                                          </p:val>
                                        </p:tav>
                                      </p:tavLst>
                                    </p:anim>
                                    <p:anim calcmode="lin" valueType="num">
                                      <p:cBhvr additive="base">
                                        <p:cTn id="154" dur="500" fill="hold"/>
                                        <p:tgtEl>
                                          <p:spTgt spid="46"/>
                                        </p:tgtEl>
                                        <p:attrNameLst>
                                          <p:attrName>ppt_y</p:attrName>
                                        </p:attrNameLst>
                                      </p:cBhvr>
                                      <p:tavLst>
                                        <p:tav tm="0">
                                          <p:val>
                                            <p:strVal val="1+#ppt_h/2"/>
                                          </p:val>
                                        </p:tav>
                                        <p:tav tm="100000">
                                          <p:val>
                                            <p:strVal val="#ppt_y"/>
                                          </p:val>
                                        </p:tav>
                                      </p:tavLst>
                                    </p:anim>
                                  </p:childTnLst>
                                </p:cTn>
                              </p:par>
                              <p:par>
                                <p:cTn id="155" presetID="2" presetClass="entr" presetSubtype="4" fill="hold" nodeType="withEffect">
                                  <p:stCondLst>
                                    <p:cond delay="0"/>
                                  </p:stCondLst>
                                  <p:childTnLst>
                                    <p:set>
                                      <p:cBhvr>
                                        <p:cTn id="156" dur="1" fill="hold">
                                          <p:stCondLst>
                                            <p:cond delay="0"/>
                                          </p:stCondLst>
                                        </p:cTn>
                                        <p:tgtEl>
                                          <p:spTgt spid="3"/>
                                        </p:tgtEl>
                                        <p:attrNameLst>
                                          <p:attrName>style.visibility</p:attrName>
                                        </p:attrNameLst>
                                      </p:cBhvr>
                                      <p:to>
                                        <p:strVal val="visible"/>
                                      </p:to>
                                    </p:set>
                                    <p:anim calcmode="lin" valueType="num">
                                      <p:cBhvr additive="base">
                                        <p:cTn id="157" dur="500" fill="hold"/>
                                        <p:tgtEl>
                                          <p:spTgt spid="3"/>
                                        </p:tgtEl>
                                        <p:attrNameLst>
                                          <p:attrName>ppt_x</p:attrName>
                                        </p:attrNameLst>
                                      </p:cBhvr>
                                      <p:tavLst>
                                        <p:tav tm="0">
                                          <p:val>
                                            <p:strVal val="#ppt_x"/>
                                          </p:val>
                                        </p:tav>
                                        <p:tav tm="100000">
                                          <p:val>
                                            <p:strVal val="#ppt_x"/>
                                          </p:val>
                                        </p:tav>
                                      </p:tavLst>
                                    </p:anim>
                                    <p:anim calcmode="lin" valueType="num">
                                      <p:cBhvr additive="base">
                                        <p:cTn id="158" dur="500" fill="hold"/>
                                        <p:tgtEl>
                                          <p:spTgt spid="3"/>
                                        </p:tgtEl>
                                        <p:attrNameLst>
                                          <p:attrName>ppt_y</p:attrName>
                                        </p:attrNameLst>
                                      </p:cBhvr>
                                      <p:tavLst>
                                        <p:tav tm="0">
                                          <p:val>
                                            <p:strVal val="1+#ppt_h/2"/>
                                          </p:val>
                                        </p:tav>
                                        <p:tav tm="100000">
                                          <p:val>
                                            <p:strVal val="#ppt_y"/>
                                          </p:val>
                                        </p:tav>
                                      </p:tavLst>
                                    </p:anim>
                                  </p:childTnLst>
                                </p:cTn>
                              </p:par>
                              <p:par>
                                <p:cTn id="159" presetID="2" presetClass="entr" presetSubtype="4" fill="hold" nodeType="withEffect">
                                  <p:stCondLst>
                                    <p:cond delay="0"/>
                                  </p:stCondLst>
                                  <p:childTnLst>
                                    <p:set>
                                      <p:cBhvr>
                                        <p:cTn id="160" dur="1" fill="hold">
                                          <p:stCondLst>
                                            <p:cond delay="0"/>
                                          </p:stCondLst>
                                        </p:cTn>
                                        <p:tgtEl>
                                          <p:spTgt spid="44"/>
                                        </p:tgtEl>
                                        <p:attrNameLst>
                                          <p:attrName>style.visibility</p:attrName>
                                        </p:attrNameLst>
                                      </p:cBhvr>
                                      <p:to>
                                        <p:strVal val="visible"/>
                                      </p:to>
                                    </p:set>
                                    <p:anim calcmode="lin" valueType="num">
                                      <p:cBhvr additive="base">
                                        <p:cTn id="161" dur="500" fill="hold"/>
                                        <p:tgtEl>
                                          <p:spTgt spid="44"/>
                                        </p:tgtEl>
                                        <p:attrNameLst>
                                          <p:attrName>ppt_x</p:attrName>
                                        </p:attrNameLst>
                                      </p:cBhvr>
                                      <p:tavLst>
                                        <p:tav tm="0">
                                          <p:val>
                                            <p:strVal val="#ppt_x"/>
                                          </p:val>
                                        </p:tav>
                                        <p:tav tm="100000">
                                          <p:val>
                                            <p:strVal val="#ppt_x"/>
                                          </p:val>
                                        </p:tav>
                                      </p:tavLst>
                                    </p:anim>
                                    <p:anim calcmode="lin" valueType="num">
                                      <p:cBhvr additive="base">
                                        <p:cTn id="162" dur="500" fill="hold"/>
                                        <p:tgtEl>
                                          <p:spTgt spid="44"/>
                                        </p:tgtEl>
                                        <p:attrNameLst>
                                          <p:attrName>ppt_y</p:attrName>
                                        </p:attrNameLst>
                                      </p:cBhvr>
                                      <p:tavLst>
                                        <p:tav tm="0">
                                          <p:val>
                                            <p:strVal val="1+#ppt_h/2"/>
                                          </p:val>
                                        </p:tav>
                                        <p:tav tm="100000">
                                          <p:val>
                                            <p:strVal val="#ppt_y"/>
                                          </p:val>
                                        </p:tav>
                                      </p:tavLst>
                                    </p:anim>
                                  </p:childTnLst>
                                </p:cTn>
                              </p:par>
                            </p:childTnLst>
                          </p:cTn>
                        </p:par>
                      </p:childTnLst>
                    </p:cTn>
                  </p:par>
                  <p:par>
                    <p:cTn id="163" fill="hold">
                      <p:stCondLst>
                        <p:cond delay="indefinite"/>
                      </p:stCondLst>
                      <p:childTnLst>
                        <p:par>
                          <p:cTn id="164" fill="hold">
                            <p:stCondLst>
                              <p:cond delay="0"/>
                            </p:stCondLst>
                            <p:childTnLst>
                              <p:par>
                                <p:cTn id="165" presetID="2" presetClass="entr" presetSubtype="4" fill="hold" nodeType="clickEffect">
                                  <p:stCondLst>
                                    <p:cond delay="0"/>
                                  </p:stCondLst>
                                  <p:childTnLst>
                                    <p:set>
                                      <p:cBhvr>
                                        <p:cTn id="166" dur="1" fill="hold">
                                          <p:stCondLst>
                                            <p:cond delay="0"/>
                                          </p:stCondLst>
                                        </p:cTn>
                                        <p:tgtEl>
                                          <p:spTgt spid="48"/>
                                        </p:tgtEl>
                                        <p:attrNameLst>
                                          <p:attrName>style.visibility</p:attrName>
                                        </p:attrNameLst>
                                      </p:cBhvr>
                                      <p:to>
                                        <p:strVal val="visible"/>
                                      </p:to>
                                    </p:set>
                                    <p:anim calcmode="lin" valueType="num">
                                      <p:cBhvr additive="base">
                                        <p:cTn id="167" dur="500" fill="hold"/>
                                        <p:tgtEl>
                                          <p:spTgt spid="48"/>
                                        </p:tgtEl>
                                        <p:attrNameLst>
                                          <p:attrName>ppt_x</p:attrName>
                                        </p:attrNameLst>
                                      </p:cBhvr>
                                      <p:tavLst>
                                        <p:tav tm="0">
                                          <p:val>
                                            <p:strVal val="#ppt_x"/>
                                          </p:val>
                                        </p:tav>
                                        <p:tav tm="100000">
                                          <p:val>
                                            <p:strVal val="#ppt_x"/>
                                          </p:val>
                                        </p:tav>
                                      </p:tavLst>
                                    </p:anim>
                                    <p:anim calcmode="lin" valueType="num">
                                      <p:cBhvr additive="base">
                                        <p:cTn id="168" dur="500" fill="hold"/>
                                        <p:tgtEl>
                                          <p:spTgt spid="48"/>
                                        </p:tgtEl>
                                        <p:attrNameLst>
                                          <p:attrName>ppt_y</p:attrName>
                                        </p:attrNameLst>
                                      </p:cBhvr>
                                      <p:tavLst>
                                        <p:tav tm="0">
                                          <p:val>
                                            <p:strVal val="1+#ppt_h/2"/>
                                          </p:val>
                                        </p:tav>
                                        <p:tav tm="100000">
                                          <p:val>
                                            <p:strVal val="#ppt_y"/>
                                          </p:val>
                                        </p:tav>
                                      </p:tavLst>
                                    </p:anim>
                                  </p:childTnLst>
                                </p:cTn>
                              </p:par>
                              <p:par>
                                <p:cTn id="169" presetID="2" presetClass="entr" presetSubtype="4" fill="hold" grpId="0" nodeType="withEffect">
                                  <p:stCondLst>
                                    <p:cond delay="0"/>
                                  </p:stCondLst>
                                  <p:childTnLst>
                                    <p:set>
                                      <p:cBhvr>
                                        <p:cTn id="170" dur="1" fill="hold">
                                          <p:stCondLst>
                                            <p:cond delay="0"/>
                                          </p:stCondLst>
                                        </p:cTn>
                                        <p:tgtEl>
                                          <p:spTgt spid="50"/>
                                        </p:tgtEl>
                                        <p:attrNameLst>
                                          <p:attrName>style.visibility</p:attrName>
                                        </p:attrNameLst>
                                      </p:cBhvr>
                                      <p:to>
                                        <p:strVal val="visible"/>
                                      </p:to>
                                    </p:set>
                                    <p:anim calcmode="lin" valueType="num">
                                      <p:cBhvr additive="base">
                                        <p:cTn id="171" dur="500" fill="hold"/>
                                        <p:tgtEl>
                                          <p:spTgt spid="50"/>
                                        </p:tgtEl>
                                        <p:attrNameLst>
                                          <p:attrName>ppt_x</p:attrName>
                                        </p:attrNameLst>
                                      </p:cBhvr>
                                      <p:tavLst>
                                        <p:tav tm="0">
                                          <p:val>
                                            <p:strVal val="#ppt_x"/>
                                          </p:val>
                                        </p:tav>
                                        <p:tav tm="100000">
                                          <p:val>
                                            <p:strVal val="#ppt_x"/>
                                          </p:val>
                                        </p:tav>
                                      </p:tavLst>
                                    </p:anim>
                                    <p:anim calcmode="lin" valueType="num">
                                      <p:cBhvr additive="base">
                                        <p:cTn id="172" dur="500" fill="hold"/>
                                        <p:tgtEl>
                                          <p:spTgt spid="50"/>
                                        </p:tgtEl>
                                        <p:attrNameLst>
                                          <p:attrName>ppt_y</p:attrName>
                                        </p:attrNameLst>
                                      </p:cBhvr>
                                      <p:tavLst>
                                        <p:tav tm="0">
                                          <p:val>
                                            <p:strVal val="1+#ppt_h/2"/>
                                          </p:val>
                                        </p:tav>
                                        <p:tav tm="100000">
                                          <p:val>
                                            <p:strVal val="#ppt_y"/>
                                          </p:val>
                                        </p:tav>
                                      </p:tavLst>
                                    </p:anim>
                                  </p:childTnLst>
                                </p:cTn>
                              </p:par>
                              <p:par>
                                <p:cTn id="173" presetID="2" presetClass="entr" presetSubtype="4" fill="hold" nodeType="withEffect">
                                  <p:stCondLst>
                                    <p:cond delay="0"/>
                                  </p:stCondLst>
                                  <p:childTnLst>
                                    <p:set>
                                      <p:cBhvr>
                                        <p:cTn id="174" dur="1" fill="hold">
                                          <p:stCondLst>
                                            <p:cond delay="0"/>
                                          </p:stCondLst>
                                        </p:cTn>
                                        <p:tgtEl>
                                          <p:spTgt spid="45"/>
                                        </p:tgtEl>
                                        <p:attrNameLst>
                                          <p:attrName>style.visibility</p:attrName>
                                        </p:attrNameLst>
                                      </p:cBhvr>
                                      <p:to>
                                        <p:strVal val="visible"/>
                                      </p:to>
                                    </p:set>
                                    <p:anim calcmode="lin" valueType="num">
                                      <p:cBhvr additive="base">
                                        <p:cTn id="175" dur="500" fill="hold"/>
                                        <p:tgtEl>
                                          <p:spTgt spid="45"/>
                                        </p:tgtEl>
                                        <p:attrNameLst>
                                          <p:attrName>ppt_x</p:attrName>
                                        </p:attrNameLst>
                                      </p:cBhvr>
                                      <p:tavLst>
                                        <p:tav tm="0">
                                          <p:val>
                                            <p:strVal val="#ppt_x"/>
                                          </p:val>
                                        </p:tav>
                                        <p:tav tm="100000">
                                          <p:val>
                                            <p:strVal val="#ppt_x"/>
                                          </p:val>
                                        </p:tav>
                                      </p:tavLst>
                                    </p:anim>
                                    <p:anim calcmode="lin" valueType="num">
                                      <p:cBhvr additive="base">
                                        <p:cTn id="176" dur="500" fill="hold"/>
                                        <p:tgtEl>
                                          <p:spTgt spid="45"/>
                                        </p:tgtEl>
                                        <p:attrNameLst>
                                          <p:attrName>ppt_y</p:attrName>
                                        </p:attrNameLst>
                                      </p:cBhvr>
                                      <p:tavLst>
                                        <p:tav tm="0">
                                          <p:val>
                                            <p:strVal val="1+#ppt_h/2"/>
                                          </p:val>
                                        </p:tav>
                                        <p:tav tm="100000">
                                          <p:val>
                                            <p:strVal val="#ppt_y"/>
                                          </p:val>
                                        </p:tav>
                                      </p:tavLst>
                                    </p:anim>
                                  </p:childTnLst>
                                </p:cTn>
                              </p:par>
                            </p:childTnLst>
                          </p:cTn>
                        </p:par>
                      </p:childTnLst>
                    </p:cTn>
                  </p:par>
                  <p:par>
                    <p:cTn id="177" fill="hold">
                      <p:stCondLst>
                        <p:cond delay="indefinite"/>
                      </p:stCondLst>
                      <p:childTnLst>
                        <p:par>
                          <p:cTn id="178" fill="hold">
                            <p:stCondLst>
                              <p:cond delay="0"/>
                            </p:stCondLst>
                            <p:childTnLst>
                              <p:par>
                                <p:cTn id="179" presetID="2" presetClass="entr" presetSubtype="4" fill="hold" nodeType="clickEffect">
                                  <p:stCondLst>
                                    <p:cond delay="0"/>
                                  </p:stCondLst>
                                  <p:childTnLst>
                                    <p:set>
                                      <p:cBhvr>
                                        <p:cTn id="180" dur="1" fill="hold">
                                          <p:stCondLst>
                                            <p:cond delay="0"/>
                                          </p:stCondLst>
                                        </p:cTn>
                                        <p:tgtEl>
                                          <p:spTgt spid="90"/>
                                        </p:tgtEl>
                                        <p:attrNameLst>
                                          <p:attrName>style.visibility</p:attrName>
                                        </p:attrNameLst>
                                      </p:cBhvr>
                                      <p:to>
                                        <p:strVal val="visible"/>
                                      </p:to>
                                    </p:set>
                                    <p:anim calcmode="lin" valueType="num">
                                      <p:cBhvr additive="base">
                                        <p:cTn id="181" dur="500" fill="hold"/>
                                        <p:tgtEl>
                                          <p:spTgt spid="90"/>
                                        </p:tgtEl>
                                        <p:attrNameLst>
                                          <p:attrName>ppt_x</p:attrName>
                                        </p:attrNameLst>
                                      </p:cBhvr>
                                      <p:tavLst>
                                        <p:tav tm="0">
                                          <p:val>
                                            <p:strVal val="#ppt_x"/>
                                          </p:val>
                                        </p:tav>
                                        <p:tav tm="100000">
                                          <p:val>
                                            <p:strVal val="#ppt_x"/>
                                          </p:val>
                                        </p:tav>
                                      </p:tavLst>
                                    </p:anim>
                                    <p:anim calcmode="lin" valueType="num">
                                      <p:cBhvr additive="base">
                                        <p:cTn id="182" dur="500" fill="hold"/>
                                        <p:tgtEl>
                                          <p:spTgt spid="90"/>
                                        </p:tgtEl>
                                        <p:attrNameLst>
                                          <p:attrName>ppt_y</p:attrName>
                                        </p:attrNameLst>
                                      </p:cBhvr>
                                      <p:tavLst>
                                        <p:tav tm="0">
                                          <p:val>
                                            <p:strVal val="1+#ppt_h/2"/>
                                          </p:val>
                                        </p:tav>
                                        <p:tav tm="100000">
                                          <p:val>
                                            <p:strVal val="#ppt_y"/>
                                          </p:val>
                                        </p:tav>
                                      </p:tavLst>
                                    </p:anim>
                                  </p:childTnLst>
                                </p:cTn>
                              </p:par>
                              <p:par>
                                <p:cTn id="183" presetID="2" presetClass="entr" presetSubtype="4" fill="hold" grpId="0" nodeType="withEffect">
                                  <p:stCondLst>
                                    <p:cond delay="0"/>
                                  </p:stCondLst>
                                  <p:childTnLst>
                                    <p:set>
                                      <p:cBhvr>
                                        <p:cTn id="184" dur="1" fill="hold">
                                          <p:stCondLst>
                                            <p:cond delay="0"/>
                                          </p:stCondLst>
                                        </p:cTn>
                                        <p:tgtEl>
                                          <p:spTgt spid="91"/>
                                        </p:tgtEl>
                                        <p:attrNameLst>
                                          <p:attrName>style.visibility</p:attrName>
                                        </p:attrNameLst>
                                      </p:cBhvr>
                                      <p:to>
                                        <p:strVal val="visible"/>
                                      </p:to>
                                    </p:set>
                                    <p:anim calcmode="lin" valueType="num">
                                      <p:cBhvr additive="base">
                                        <p:cTn id="185" dur="500" fill="hold"/>
                                        <p:tgtEl>
                                          <p:spTgt spid="91"/>
                                        </p:tgtEl>
                                        <p:attrNameLst>
                                          <p:attrName>ppt_x</p:attrName>
                                        </p:attrNameLst>
                                      </p:cBhvr>
                                      <p:tavLst>
                                        <p:tav tm="0">
                                          <p:val>
                                            <p:strVal val="#ppt_x"/>
                                          </p:val>
                                        </p:tav>
                                        <p:tav tm="100000">
                                          <p:val>
                                            <p:strVal val="#ppt_x"/>
                                          </p:val>
                                        </p:tav>
                                      </p:tavLst>
                                    </p:anim>
                                    <p:anim calcmode="lin" valueType="num">
                                      <p:cBhvr additive="base">
                                        <p:cTn id="186" dur="500" fill="hold"/>
                                        <p:tgtEl>
                                          <p:spTgt spid="9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P spid="50" grpId="0"/>
      <p:bldP spid="51" grpId="0" animBg="1"/>
      <p:bldP spid="52" grpId="0" animBg="1"/>
      <p:bldP spid="53" grpId="0" animBg="1"/>
      <p:bldP spid="54" grpId="0" animBg="1"/>
      <p:bldP spid="55" grpId="0" animBg="1"/>
      <p:bldP spid="56" grpId="0" animBg="1"/>
      <p:bldP spid="57" grpId="0" animBg="1"/>
      <p:bldP spid="58" grpId="0" animBg="1"/>
      <p:bldP spid="59" grpId="0" animBg="1"/>
      <p:bldP spid="60" grpId="0" animBg="1"/>
      <p:bldP spid="61" grpId="0" animBg="1"/>
      <p:bldP spid="62" grpId="0" animBg="1"/>
      <p:bldP spid="63" grpId="0" animBg="1"/>
      <p:bldP spid="64" grpId="0" animBg="1"/>
      <p:bldP spid="65" grpId="0" animBg="1"/>
      <p:bldP spid="66" grpId="0" animBg="1"/>
      <p:bldP spid="69" grpId="0" animBg="1"/>
      <p:bldP spid="70" grpId="0" animBg="1"/>
      <p:bldP spid="71" grpId="0" animBg="1"/>
      <p:bldP spid="72" grpId="0" animBg="1"/>
      <p:bldP spid="73" grpId="0" animBg="1"/>
      <p:bldP spid="74" grpId="0" animBg="1"/>
      <p:bldP spid="75" grpId="0" animBg="1"/>
      <p:bldP spid="76" grpId="0" animBg="1"/>
      <p:bldP spid="77" grpId="0" animBg="1"/>
      <p:bldP spid="78" grpId="0" animBg="1"/>
      <p:bldP spid="79" grpId="0" animBg="1"/>
      <p:bldP spid="80" grpId="0" animBg="1"/>
      <p:bldP spid="81" grpId="0" animBg="1"/>
      <p:bldP spid="85" grpId="0" animBg="1"/>
      <p:bldP spid="86" grpId="0" animBg="1"/>
      <p:bldP spid="87" grpId="0" animBg="1"/>
      <p:bldP spid="88" grpId="0" animBg="1"/>
      <p:bldP spid="91" grpId="0"/>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6611" name="Rectangle 3"/>
          <p:cNvSpPr>
            <a:spLocks noGrp="1" noChangeArrowheads="1"/>
          </p:cNvSpPr>
          <p:nvPr>
            <p:ph idx="1" hasCustomPrompt="1"/>
          </p:nvPr>
        </p:nvSpPr>
        <p:spPr>
          <a:xfrm>
            <a:off x="469900" y="1022350"/>
            <a:ext cx="8480425" cy="5759450"/>
          </a:xfrm>
        </p:spPr>
        <p:txBody>
          <a:bodyPr vert="horz" wrap="square" lIns="91440" tIns="45720" rIns="91440" bIns="45720" numCol="1" anchor="t" anchorCtr="0" compatLnSpc="1"/>
          <a:lstStyle/>
          <a:p>
            <a:pPr marL="0" marR="0" lvl="0" indent="0" algn="l" defTabSz="914400" rtl="0" eaLnBrk="0" fontAlgn="base" latinLnBrk="0" hangingPunct="0">
              <a:lnSpc>
                <a:spcPct val="115000"/>
              </a:lnSpc>
              <a:spcBef>
                <a:spcPct val="20000"/>
              </a:spcBef>
              <a:spcAft>
                <a:spcPct val="0"/>
              </a:spcAft>
              <a:buClr>
                <a:schemeClr val="tx1"/>
              </a:buClr>
              <a:buSzTx/>
              <a:buFont typeface="Wingdings" panose="05000000000000000000" pitchFamily="2" charset="2"/>
              <a:buNone/>
              <a:defRPr/>
            </a:pPr>
            <a:r>
              <a:rPr kumimoji="0" lang="zh-CN" altLang="en-US" sz="2800" b="1" i="0" u="none" strike="noStrike" kern="1200" cap="none" spc="0" normalizeH="0" baseline="0" noProof="0" dirty="0">
                <a:ln>
                  <a:noFill/>
                </a:ln>
                <a:solidFill>
                  <a:srgbClr val="FF0000"/>
                </a:solidFill>
                <a:effectLst/>
                <a:uLnTx/>
                <a:uFillTx/>
                <a:latin typeface="+mn-lt"/>
                <a:ea typeface="+mn-ea"/>
                <a:cs typeface="+mn-cs"/>
              </a:rPr>
              <a:t>非线性流水线的启动循环</a:t>
            </a:r>
            <a:endParaRPr kumimoji="0" lang="en-US" altLang="zh-CN" sz="2800" b="1" i="0" u="none" strike="noStrike" kern="1200" cap="none" spc="0" normalizeH="0" baseline="0" noProof="0" dirty="0">
              <a:ln>
                <a:noFill/>
              </a:ln>
              <a:solidFill>
                <a:srgbClr val="FF0000"/>
              </a:solidFill>
              <a:effectLst/>
              <a:uLnTx/>
              <a:uFillTx/>
              <a:latin typeface="+mn-lt"/>
              <a:ea typeface="+mn-ea"/>
              <a:cs typeface="+mn-cs"/>
            </a:endParaRPr>
          </a:p>
          <a:p>
            <a:pPr marL="342900" marR="0" lvl="0" indent="-342900" algn="l" defTabSz="914400" rtl="0" eaLnBrk="0" fontAlgn="base" latinLnBrk="0" hangingPunct="0">
              <a:lnSpc>
                <a:spcPct val="115000"/>
              </a:lnSpc>
              <a:spcBef>
                <a:spcPct val="20000"/>
              </a:spcBef>
              <a:spcAft>
                <a:spcPct val="0"/>
              </a:spcAft>
              <a:buClr>
                <a:schemeClr val="tx1"/>
              </a:buClr>
              <a:buSzTx/>
              <a:buFont typeface="Wingdings" panose="05000000000000000000" pitchFamily="2" charset="2"/>
              <a:buChar char="v"/>
              <a:defRPr/>
            </a:pPr>
            <a:r>
              <a:rPr kumimoji="0" lang="zh-CN" altLang="en-US" sz="2800" b="1" i="0" u="none" strike="noStrike" kern="1200" cap="none" spc="0" normalizeH="0" baseline="0" noProof="0" dirty="0">
                <a:ln>
                  <a:noFill/>
                </a:ln>
                <a:solidFill>
                  <a:srgbClr val="000000"/>
                </a:solidFill>
                <a:effectLst/>
                <a:uLnTx/>
                <a:uFillTx/>
                <a:latin typeface="+mn-lt"/>
                <a:ea typeface="+mn-ea"/>
                <a:cs typeface="+mn-cs"/>
              </a:rPr>
              <a:t>使非线性流水线的任何一个流水段在任何一个时钟周期都不发生冲突的循环数列；</a:t>
            </a:r>
            <a:endParaRPr kumimoji="0" lang="en-US" altLang="zh-CN" sz="2800" b="1" i="0" u="none" strike="noStrike" kern="1200" cap="none" spc="0" normalizeH="0" baseline="0" noProof="0" dirty="0">
              <a:ln>
                <a:noFill/>
              </a:ln>
              <a:solidFill>
                <a:srgbClr val="000000"/>
              </a:solidFill>
              <a:effectLst/>
              <a:uLnTx/>
              <a:uFillTx/>
              <a:latin typeface="+mn-lt"/>
              <a:ea typeface="+mn-ea"/>
              <a:cs typeface="+mn-cs"/>
            </a:endParaRPr>
          </a:p>
          <a:p>
            <a:pPr marL="0" marR="0" lvl="0" indent="0" algn="l" defTabSz="914400" rtl="0" eaLnBrk="0" fontAlgn="base" latinLnBrk="0" hangingPunct="0">
              <a:lnSpc>
                <a:spcPct val="115000"/>
              </a:lnSpc>
              <a:spcBef>
                <a:spcPts val="1200"/>
              </a:spcBef>
              <a:spcAft>
                <a:spcPct val="0"/>
              </a:spcAft>
              <a:buClr>
                <a:schemeClr val="tx1"/>
              </a:buClr>
              <a:buSzTx/>
              <a:buFont typeface="Wingdings" panose="05000000000000000000" pitchFamily="2" charset="2"/>
              <a:buNone/>
              <a:defRPr/>
            </a:pPr>
            <a:r>
              <a:rPr kumimoji="0" lang="zh-CN" altLang="en-US" sz="2800" b="1" i="0" u="none" strike="noStrike" kern="1200" cap="none" spc="0" normalizeH="0" baseline="0" noProof="0" dirty="0">
                <a:ln>
                  <a:noFill/>
                </a:ln>
                <a:solidFill>
                  <a:srgbClr val="FF0000"/>
                </a:solidFill>
                <a:effectLst/>
                <a:uLnTx/>
                <a:uFillTx/>
                <a:latin typeface="+mn-lt"/>
                <a:ea typeface="+mn-ea"/>
                <a:cs typeface="+mn-cs"/>
              </a:rPr>
              <a:t>恒定循环</a:t>
            </a:r>
            <a:endParaRPr kumimoji="0" lang="en-US" altLang="zh-CN" sz="2800" b="1" i="0" u="none" strike="noStrike" kern="1200" cap="none" spc="0" normalizeH="0" baseline="0" noProof="0" dirty="0">
              <a:ln>
                <a:noFill/>
              </a:ln>
              <a:solidFill>
                <a:srgbClr val="FF0000"/>
              </a:solidFill>
              <a:effectLst/>
              <a:uLnTx/>
              <a:uFillTx/>
              <a:latin typeface="+mn-lt"/>
              <a:ea typeface="+mn-ea"/>
              <a:cs typeface="+mn-cs"/>
            </a:endParaRPr>
          </a:p>
          <a:p>
            <a:pPr marL="342900" marR="0" lvl="0" indent="-342900" algn="l" defTabSz="914400" rtl="0" eaLnBrk="0" fontAlgn="base" latinLnBrk="0" hangingPunct="0">
              <a:lnSpc>
                <a:spcPct val="115000"/>
              </a:lnSpc>
              <a:spcBef>
                <a:spcPct val="20000"/>
              </a:spcBef>
              <a:spcAft>
                <a:spcPct val="0"/>
              </a:spcAft>
              <a:buClr>
                <a:schemeClr val="tx1"/>
              </a:buClr>
              <a:buSzTx/>
              <a:buFont typeface="Wingdings" panose="05000000000000000000" pitchFamily="2" charset="2"/>
              <a:buChar char="v"/>
              <a:defRPr/>
            </a:pPr>
            <a:r>
              <a:rPr kumimoji="0" lang="zh-CN" altLang="en-US" sz="2800" b="1" i="0" u="none" strike="noStrike" kern="1200" cap="none" spc="0" normalizeH="0" baseline="0" noProof="0" dirty="0">
                <a:ln>
                  <a:noFill/>
                </a:ln>
                <a:solidFill>
                  <a:srgbClr val="000000"/>
                </a:solidFill>
                <a:effectLst/>
                <a:uLnTx/>
                <a:uFillTx/>
                <a:latin typeface="+mn-lt"/>
                <a:ea typeface="+mn-ea"/>
                <a:cs typeface="+mn-cs"/>
              </a:rPr>
              <a:t>只有一个启动距离的启动循环；</a:t>
            </a:r>
            <a:endParaRPr kumimoji="0" lang="en-US" altLang="zh-CN" sz="2800" b="1" i="0" u="none" strike="noStrike" kern="1200" cap="none" spc="0" normalizeH="0" baseline="0" noProof="0" dirty="0">
              <a:ln>
                <a:noFill/>
              </a:ln>
              <a:solidFill>
                <a:srgbClr val="000000"/>
              </a:solidFill>
              <a:effectLst/>
              <a:uLnTx/>
              <a:uFillTx/>
              <a:latin typeface="+mn-lt"/>
              <a:ea typeface="+mn-ea"/>
              <a:cs typeface="+mn-cs"/>
            </a:endParaRPr>
          </a:p>
          <a:p>
            <a:pPr marL="0" marR="0" lvl="0" indent="0" algn="l" defTabSz="914400" rtl="0" eaLnBrk="0" fontAlgn="base" latinLnBrk="0" hangingPunct="0">
              <a:lnSpc>
                <a:spcPct val="115000"/>
              </a:lnSpc>
              <a:spcBef>
                <a:spcPts val="1200"/>
              </a:spcBef>
              <a:spcAft>
                <a:spcPct val="0"/>
              </a:spcAft>
              <a:buClr>
                <a:schemeClr val="tx1"/>
              </a:buClr>
              <a:buSzTx/>
              <a:buFont typeface="Wingdings" panose="05000000000000000000" pitchFamily="2" charset="2"/>
              <a:buNone/>
              <a:defRPr/>
            </a:pPr>
            <a:r>
              <a:rPr kumimoji="0" lang="zh-CN" altLang="en-US" sz="2800" b="1" i="0" u="none" strike="noStrike" kern="1200" cap="none" spc="0" normalizeH="0" baseline="0" noProof="0" dirty="0">
                <a:ln>
                  <a:noFill/>
                </a:ln>
                <a:solidFill>
                  <a:srgbClr val="FF0000"/>
                </a:solidFill>
                <a:effectLst/>
                <a:uLnTx/>
                <a:uFillTx/>
                <a:latin typeface="+mn-lt"/>
                <a:ea typeface="+mn-ea"/>
                <a:cs typeface="+mn-cs"/>
              </a:rPr>
              <a:t>平均启动距离</a:t>
            </a:r>
            <a:endParaRPr kumimoji="0" lang="en-US" altLang="zh-CN" sz="2800" b="1" i="0" u="none" strike="noStrike" kern="1200" cap="none" spc="0" normalizeH="0" baseline="0" noProof="0" dirty="0">
              <a:ln>
                <a:noFill/>
              </a:ln>
              <a:solidFill>
                <a:srgbClr val="FF0000"/>
              </a:solidFill>
              <a:effectLst/>
              <a:uLnTx/>
              <a:uFillTx/>
              <a:latin typeface="+mn-lt"/>
              <a:ea typeface="+mn-ea"/>
              <a:cs typeface="+mn-cs"/>
            </a:endParaRPr>
          </a:p>
          <a:p>
            <a:pPr marL="342900" marR="0" lvl="0" indent="-342900" algn="l" defTabSz="914400" rtl="0" eaLnBrk="0" fontAlgn="base" latinLnBrk="0" hangingPunct="0">
              <a:lnSpc>
                <a:spcPct val="115000"/>
              </a:lnSpc>
              <a:spcBef>
                <a:spcPct val="20000"/>
              </a:spcBef>
              <a:spcAft>
                <a:spcPct val="0"/>
              </a:spcAft>
              <a:buClr>
                <a:schemeClr val="tx1"/>
              </a:buClr>
              <a:buSzTx/>
              <a:buFont typeface="Wingdings" panose="05000000000000000000" pitchFamily="2" charset="2"/>
              <a:buChar char="v"/>
              <a:defRPr/>
            </a:pPr>
            <a:r>
              <a:rPr kumimoji="0" lang="zh-CN" altLang="en-US" sz="2800" b="1" i="0" u="none" strike="noStrike" kern="1200" cap="none" spc="0" normalizeH="0" baseline="0" noProof="0" dirty="0">
                <a:ln>
                  <a:noFill/>
                </a:ln>
                <a:solidFill>
                  <a:srgbClr val="000000"/>
                </a:solidFill>
                <a:effectLst/>
                <a:uLnTx/>
                <a:uFillTx/>
                <a:latin typeface="+mn-lt"/>
                <a:ea typeface="+mn-ea"/>
                <a:cs typeface="+mn-cs"/>
              </a:rPr>
              <a:t>把一个启动循环内的所有启动距离相加再除以这个启动循环内的启动距离个数就得到这个启动循环的</a:t>
            </a:r>
            <a:r>
              <a:rPr kumimoji="0" lang="zh-CN" altLang="en-US" sz="2800" b="1" i="0" u="none" strike="noStrike" kern="1200" cap="none" spc="0" normalizeH="0" baseline="0" noProof="0" dirty="0">
                <a:ln>
                  <a:noFill/>
                </a:ln>
                <a:solidFill>
                  <a:schemeClr val="hlink"/>
                </a:solidFill>
                <a:effectLst/>
                <a:uLnTx/>
                <a:uFillTx/>
                <a:latin typeface="+mn-lt"/>
                <a:ea typeface="+mn-ea"/>
                <a:cs typeface="+mn-cs"/>
              </a:rPr>
              <a:t>平均启动距离</a:t>
            </a:r>
            <a:r>
              <a:rPr kumimoji="0" lang="zh-CN" altLang="en-US" sz="2800" b="1" i="0" u="none" strike="noStrike" kern="1200" cap="none" spc="0" normalizeH="0" baseline="0" noProof="0" dirty="0">
                <a:ln>
                  <a:noFill/>
                </a:ln>
                <a:solidFill>
                  <a:srgbClr val="000000"/>
                </a:solidFill>
                <a:effectLst/>
                <a:uLnTx/>
                <a:uFillTx/>
                <a:latin typeface="+mn-lt"/>
                <a:ea typeface="+mn-ea"/>
                <a:cs typeface="+mn-cs"/>
              </a:rPr>
              <a:t>；</a:t>
            </a:r>
            <a:endParaRPr kumimoji="0" lang="en-US" altLang="zh-CN" sz="2800" b="1" i="0" u="none" strike="noStrike" kern="1200" cap="none" spc="0" normalizeH="0" baseline="0" noProof="0" dirty="0">
              <a:ln>
                <a:noFill/>
              </a:ln>
              <a:solidFill>
                <a:srgbClr val="000000"/>
              </a:solidFill>
              <a:effectLst/>
              <a:uLnTx/>
              <a:uFillTx/>
              <a:latin typeface="+mn-lt"/>
              <a:ea typeface="+mn-ea"/>
              <a:cs typeface="+mn-cs"/>
            </a:endParaRPr>
          </a:p>
          <a:p>
            <a:pPr marL="342900" marR="0" lvl="0" indent="-342900" algn="l" defTabSz="914400" rtl="0" eaLnBrk="0" fontAlgn="base" latinLnBrk="0" hangingPunct="0">
              <a:lnSpc>
                <a:spcPct val="115000"/>
              </a:lnSpc>
              <a:spcBef>
                <a:spcPct val="20000"/>
              </a:spcBef>
              <a:spcAft>
                <a:spcPct val="0"/>
              </a:spcAft>
              <a:buClr>
                <a:schemeClr val="tx1"/>
              </a:buClr>
              <a:buSzTx/>
              <a:buFont typeface="Wingdings" panose="05000000000000000000" pitchFamily="2" charset="2"/>
              <a:buChar char="v"/>
              <a:defRPr/>
            </a:pPr>
            <a:r>
              <a:rPr kumimoji="0" lang="zh-CN" altLang="en-US" sz="2800" b="1" i="0" u="none" strike="noStrike" kern="1200" cap="none" spc="0" normalizeH="0" baseline="0" noProof="0" dirty="0">
                <a:ln>
                  <a:noFill/>
                </a:ln>
                <a:solidFill>
                  <a:srgbClr val="000000"/>
                </a:solidFill>
                <a:effectLst/>
                <a:uLnTx/>
                <a:uFillTx/>
                <a:latin typeface="+mn-lt"/>
                <a:ea typeface="+mn-ea"/>
                <a:cs typeface="+mn-cs"/>
              </a:rPr>
              <a:t>最佳的任务调度策略，找出最小的平均启动距离。  </a:t>
            </a:r>
            <a:endParaRPr kumimoji="0" lang="zh-CN" altLang="en-US" sz="2800" b="1" i="0" u="none" strike="noStrike" kern="1200" cap="none" spc="0" normalizeH="0" baseline="0" noProof="0" dirty="0">
              <a:ln>
                <a:noFill/>
              </a:ln>
              <a:solidFill>
                <a:srgbClr val="000000"/>
              </a:solidFill>
              <a:effectLst/>
              <a:uLnTx/>
              <a:uFillTx/>
              <a:latin typeface="+mn-lt"/>
              <a:ea typeface="+mn-ea"/>
              <a:cs typeface="+mn-cs"/>
            </a:endParaRPr>
          </a:p>
        </p:txBody>
      </p:sp>
      <p:sp>
        <p:nvSpPr>
          <p:cNvPr id="249859" name="Rectangle 2"/>
          <p:cNvSpPr txBox="1"/>
          <p:nvPr/>
        </p:nvSpPr>
        <p:spPr>
          <a:xfrm>
            <a:off x="246063" y="123825"/>
            <a:ext cx="8721725" cy="609600"/>
          </a:xfrm>
          <a:prstGeom prst="rect">
            <a:avLst/>
          </a:prstGeom>
          <a:noFill/>
          <a:ln w="9525">
            <a:noFill/>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hangingPunct="1">
              <a:spcBef>
                <a:spcPct val="0"/>
              </a:spcBef>
              <a:buClrTx/>
              <a:buFontTx/>
              <a:buNone/>
            </a:pPr>
            <a:r>
              <a:rPr lang="en-US" altLang="zh-CN" sz="3600" dirty="0"/>
              <a:t>(4)</a:t>
            </a:r>
            <a:r>
              <a:rPr lang="zh-CN" altLang="en-US" sz="3600" dirty="0">
                <a:latin typeface="黑体" panose="02010609060101010101" pitchFamily="2" charset="-122"/>
                <a:ea typeface="黑体" panose="02010609060101010101" pitchFamily="2" charset="-122"/>
              </a:rPr>
              <a:t>非线性流水线的调度</a:t>
            </a:r>
            <a:r>
              <a:rPr lang="en-US" altLang="zh-CN" sz="3600" dirty="0">
                <a:solidFill>
                  <a:srgbClr val="FF0000"/>
                </a:solidFill>
                <a:latin typeface="黑体" panose="02010609060101010101" pitchFamily="2" charset="-122"/>
                <a:ea typeface="黑体" panose="02010609060101010101" pitchFamily="2" charset="-122"/>
              </a:rPr>
              <a:t>—</a:t>
            </a:r>
            <a:r>
              <a:rPr lang="zh-CN" altLang="en-US" sz="3600" dirty="0">
                <a:solidFill>
                  <a:srgbClr val="FF0000"/>
                </a:solidFill>
                <a:latin typeface="黑体" panose="02010609060101010101" pitchFamily="2" charset="-122"/>
                <a:ea typeface="黑体" panose="02010609060101010101" pitchFamily="2" charset="-122"/>
              </a:rPr>
              <a:t>启动循环</a:t>
            </a:r>
            <a:endParaRPr lang="zh-CN" altLang="en-US" sz="3600" dirty="0">
              <a:solidFill>
                <a:srgbClr val="FF0000"/>
              </a:solidFill>
              <a:latin typeface="黑体" panose="02010609060101010101" pitchFamily="2" charset="-122"/>
              <a:ea typeface="黑体" panose="02010609060101010101" pitchFamily="2" charset="-122"/>
            </a:endParaRPr>
          </a:p>
        </p:txBody>
      </p:sp>
    </p:spTree>
  </p:cSld>
  <p:clrMapOvr>
    <a:masterClrMapping/>
  </p:clrMapOvr>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1310723" name="Group 3"/>
          <p:cNvGraphicFramePr>
            <a:graphicFrameLocks noGrp="1"/>
          </p:cNvGraphicFramePr>
          <p:nvPr/>
        </p:nvGraphicFramePr>
        <p:xfrm>
          <a:off x="1095375" y="3840163"/>
          <a:ext cx="7199313" cy="2871788"/>
        </p:xfrm>
        <a:graphic>
          <a:graphicData uri="http://schemas.openxmlformats.org/drawingml/2006/table">
            <a:tbl>
              <a:tblPr/>
              <a:tblGrid>
                <a:gridCol w="1796702"/>
                <a:gridCol w="1800870"/>
                <a:gridCol w="1800870"/>
                <a:gridCol w="1800870"/>
              </a:tblGrid>
              <a:tr h="586696">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zh-CN" altLang="en-US" sz="2000" b="1" i="0" u="none" strike="noStrike" cap="none" normalizeH="0" baseline="0">
                          <a:ln>
                            <a:noFill/>
                          </a:ln>
                          <a:solidFill>
                            <a:srgbClr val="000000"/>
                          </a:solidFill>
                          <a:effectLst/>
                          <a:latin typeface="Times New Roman" panose="02020603050405020304" pitchFamily="18" charset="0"/>
                          <a:ea typeface="楷体_GB2312" pitchFamily="49" charset="-122"/>
                          <a:cs typeface="Times New Roman" panose="02020603050405020304" pitchFamily="18" charset="0"/>
                        </a:rPr>
                        <a:t>调度方案</a:t>
                      </a:r>
                      <a:endParaRPr kumimoji="0" lang="zh-CN" altLang="en-US" sz="2000" b="1" i="0" u="none" strike="noStrike" cap="none" normalizeH="0" baseline="0">
                        <a:ln>
                          <a:noFill/>
                        </a:ln>
                        <a:solidFill>
                          <a:srgbClr val="000000"/>
                        </a:solidFill>
                        <a:effectLst/>
                        <a:latin typeface="Times New Roman" panose="02020603050405020304" pitchFamily="18" charset="0"/>
                        <a:ea typeface="楷体_GB2312" pitchFamily="49" charset="-122"/>
                        <a:cs typeface="Times New Roman" panose="02020603050405020304" pitchFamily="18" charset="0"/>
                      </a:endParaRPr>
                    </a:p>
                  </a:txBody>
                  <a:tcPr marL="91439" marR="91439" marT="45702" marB="4570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zh-CN" altLang="en-US" sz="2000" b="1" i="0" u="none" strike="noStrike" cap="none" normalizeH="0" baseline="0">
                          <a:ln>
                            <a:noFill/>
                          </a:ln>
                          <a:solidFill>
                            <a:srgbClr val="000000"/>
                          </a:solidFill>
                          <a:effectLst/>
                          <a:latin typeface="Times New Roman" panose="02020603050405020304" pitchFamily="18" charset="0"/>
                          <a:ea typeface="楷体_GB2312" pitchFamily="49" charset="-122"/>
                          <a:cs typeface="Times New Roman" panose="02020603050405020304" pitchFamily="18" charset="0"/>
                        </a:rPr>
                        <a:t>平均间隔拍数</a:t>
                      </a:r>
                      <a:endParaRPr kumimoji="0" lang="zh-CN" altLang="en-US" sz="2000" b="1" i="0" u="none" strike="noStrike" cap="none" normalizeH="0" baseline="0">
                        <a:ln>
                          <a:noFill/>
                        </a:ln>
                        <a:solidFill>
                          <a:srgbClr val="000000"/>
                        </a:solidFill>
                        <a:effectLst/>
                        <a:latin typeface="Times New Roman" panose="02020603050405020304" pitchFamily="18" charset="0"/>
                        <a:ea typeface="楷体_GB2312" pitchFamily="49" charset="-122"/>
                        <a:cs typeface="Times New Roman" panose="02020603050405020304" pitchFamily="18" charset="0"/>
                      </a:endParaRPr>
                    </a:p>
                  </a:txBody>
                  <a:tcPr marL="91439" marR="91439" marT="45702" marB="4570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zh-CN" altLang="en-US" sz="2000" b="1" i="0" u="none" strike="noStrike" cap="none" normalizeH="0" baseline="0">
                          <a:ln>
                            <a:noFill/>
                          </a:ln>
                          <a:solidFill>
                            <a:srgbClr val="000000"/>
                          </a:solidFill>
                          <a:effectLst/>
                          <a:latin typeface="Times New Roman" panose="02020603050405020304" pitchFamily="18" charset="0"/>
                          <a:ea typeface="楷体_GB2312" pitchFamily="49" charset="-122"/>
                          <a:cs typeface="Times New Roman" panose="02020603050405020304" pitchFamily="18" charset="0"/>
                        </a:rPr>
                        <a:t>调度方案</a:t>
                      </a:r>
                      <a:endParaRPr kumimoji="0" lang="zh-CN" altLang="en-US" sz="2000" b="1" i="0" u="none" strike="noStrike" cap="none" normalizeH="0" baseline="0">
                        <a:ln>
                          <a:noFill/>
                        </a:ln>
                        <a:solidFill>
                          <a:srgbClr val="000000"/>
                        </a:solidFill>
                        <a:effectLst/>
                        <a:latin typeface="Times New Roman" panose="02020603050405020304" pitchFamily="18" charset="0"/>
                        <a:ea typeface="楷体_GB2312" pitchFamily="49" charset="-122"/>
                        <a:cs typeface="Times New Roman" panose="02020603050405020304" pitchFamily="18" charset="0"/>
                      </a:endParaRPr>
                    </a:p>
                  </a:txBody>
                  <a:tcPr marL="91439" marR="91439" marT="45702" marB="4570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zh-CN" altLang="en-US" sz="2000" b="1" i="0" u="none" strike="noStrike" cap="none" normalizeH="0" baseline="0">
                          <a:ln>
                            <a:noFill/>
                          </a:ln>
                          <a:solidFill>
                            <a:srgbClr val="000000"/>
                          </a:solidFill>
                          <a:effectLst/>
                          <a:latin typeface="Times New Roman" panose="02020603050405020304" pitchFamily="18" charset="0"/>
                          <a:ea typeface="楷体_GB2312" pitchFamily="49" charset="-122"/>
                          <a:cs typeface="Times New Roman" panose="02020603050405020304" pitchFamily="18" charset="0"/>
                        </a:rPr>
                        <a:t>平均间隔拍数</a:t>
                      </a:r>
                      <a:endParaRPr kumimoji="0" lang="zh-CN" altLang="en-US" sz="2000" b="1" i="0" u="none" strike="noStrike" cap="none" normalizeH="0" baseline="0">
                        <a:ln>
                          <a:noFill/>
                        </a:ln>
                        <a:solidFill>
                          <a:srgbClr val="000000"/>
                        </a:solidFill>
                        <a:effectLst/>
                        <a:latin typeface="Times New Roman" panose="02020603050405020304" pitchFamily="18" charset="0"/>
                        <a:ea typeface="楷体_GB2312" pitchFamily="49" charset="-122"/>
                        <a:cs typeface="Times New Roman" panose="02020603050405020304" pitchFamily="18" charset="0"/>
                      </a:endParaRPr>
                    </a:p>
                  </a:txBody>
                  <a:tcPr marL="91439" marR="91439" marT="45702" marB="4570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457018">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zh-CN" altLang="en-US" sz="2400" b="1" i="0" u="none" strike="noStrike" cap="none" normalizeH="0" baseline="0">
                          <a:ln>
                            <a:noFill/>
                          </a:ln>
                          <a:solidFill>
                            <a:srgbClr val="000000"/>
                          </a:solidFill>
                          <a:effectLst/>
                          <a:latin typeface="Times New Roman" panose="02020603050405020304" pitchFamily="18" charset="0"/>
                          <a:ea typeface="楷体_GB2312" pitchFamily="49" charset="-122"/>
                          <a:cs typeface="Times New Roman" panose="02020603050405020304" pitchFamily="18" charset="0"/>
                        </a:rPr>
                        <a:t>（</a:t>
                      </a:r>
                      <a:r>
                        <a:rPr kumimoji="0" lang="en-US" altLang="zh-CN" sz="2400" b="1" i="0" u="none" strike="noStrike" cap="none" normalizeH="0" baseline="0">
                          <a:ln>
                            <a:noFill/>
                          </a:ln>
                          <a:solidFill>
                            <a:srgbClr val="000000"/>
                          </a:solidFill>
                          <a:effectLst/>
                          <a:latin typeface="Times New Roman" panose="02020603050405020304" pitchFamily="18" charset="0"/>
                          <a:ea typeface="楷体_GB2312" pitchFamily="49" charset="-122"/>
                          <a:cs typeface="Times New Roman" panose="02020603050405020304" pitchFamily="18" charset="0"/>
                        </a:rPr>
                        <a:t>2</a:t>
                      </a:r>
                      <a:r>
                        <a:rPr kumimoji="0" lang="zh-CN" altLang="en-US" sz="2400" b="1" i="0" u="none" strike="noStrike" cap="none" normalizeH="0" baseline="0">
                          <a:ln>
                            <a:noFill/>
                          </a:ln>
                          <a:solidFill>
                            <a:srgbClr val="000000"/>
                          </a:solidFill>
                          <a:effectLst/>
                          <a:latin typeface="Times New Roman" panose="02020603050405020304" pitchFamily="18" charset="0"/>
                          <a:ea typeface="楷体_GB2312" pitchFamily="49" charset="-122"/>
                          <a:cs typeface="Times New Roman" panose="02020603050405020304" pitchFamily="18" charset="0"/>
                        </a:rPr>
                        <a:t>，</a:t>
                      </a:r>
                      <a:r>
                        <a:rPr kumimoji="0" lang="en-US" altLang="zh-CN" sz="2400" b="1" i="0" u="none" strike="noStrike" cap="none" normalizeH="0" baseline="0">
                          <a:ln>
                            <a:noFill/>
                          </a:ln>
                          <a:solidFill>
                            <a:srgbClr val="000000"/>
                          </a:solidFill>
                          <a:effectLst/>
                          <a:latin typeface="Times New Roman" panose="02020603050405020304" pitchFamily="18" charset="0"/>
                          <a:ea typeface="楷体_GB2312" pitchFamily="49" charset="-122"/>
                          <a:cs typeface="Times New Roman" panose="02020603050405020304" pitchFamily="18" charset="0"/>
                        </a:rPr>
                        <a:t>2</a:t>
                      </a:r>
                      <a:r>
                        <a:rPr kumimoji="0" lang="zh-CN" altLang="en-US" sz="2400" b="1" i="0" u="none" strike="noStrike" cap="none" normalizeH="0" baseline="0">
                          <a:ln>
                            <a:noFill/>
                          </a:ln>
                          <a:solidFill>
                            <a:srgbClr val="000000"/>
                          </a:solidFill>
                          <a:effectLst/>
                          <a:latin typeface="Times New Roman" panose="02020603050405020304" pitchFamily="18" charset="0"/>
                          <a:ea typeface="楷体_GB2312" pitchFamily="49" charset="-122"/>
                          <a:cs typeface="Times New Roman" panose="02020603050405020304" pitchFamily="18" charset="0"/>
                        </a:rPr>
                        <a:t>，</a:t>
                      </a:r>
                      <a:r>
                        <a:rPr kumimoji="0" lang="en-US" altLang="zh-CN" sz="2400" b="1" i="0" u="none" strike="noStrike" cap="none" normalizeH="0" baseline="0">
                          <a:ln>
                            <a:noFill/>
                          </a:ln>
                          <a:solidFill>
                            <a:srgbClr val="000000"/>
                          </a:solidFill>
                          <a:effectLst/>
                          <a:latin typeface="Times New Roman" panose="02020603050405020304" pitchFamily="18" charset="0"/>
                          <a:ea typeface="楷体_GB2312" pitchFamily="49" charset="-122"/>
                          <a:cs typeface="Times New Roman" panose="02020603050405020304" pitchFamily="18" charset="0"/>
                        </a:rPr>
                        <a:t>7</a:t>
                      </a:r>
                      <a:r>
                        <a:rPr kumimoji="0" lang="zh-CN" altLang="en-US" sz="2400" b="1" i="0" u="none" strike="noStrike" cap="none" normalizeH="0" baseline="0">
                          <a:ln>
                            <a:noFill/>
                          </a:ln>
                          <a:solidFill>
                            <a:srgbClr val="000000"/>
                          </a:solidFill>
                          <a:effectLst/>
                          <a:latin typeface="Times New Roman" panose="02020603050405020304" pitchFamily="18" charset="0"/>
                          <a:ea typeface="楷体_GB2312" pitchFamily="49" charset="-122"/>
                          <a:cs typeface="Times New Roman" panose="02020603050405020304" pitchFamily="18" charset="0"/>
                        </a:rPr>
                        <a:t>）</a:t>
                      </a:r>
                      <a:endParaRPr kumimoji="0" lang="zh-CN" altLang="en-US" sz="2400" b="1" i="0" u="none" strike="noStrike" cap="none" normalizeH="0" baseline="0">
                        <a:ln>
                          <a:noFill/>
                        </a:ln>
                        <a:solidFill>
                          <a:srgbClr val="000000"/>
                        </a:solidFill>
                        <a:effectLst/>
                        <a:latin typeface="Times New Roman" panose="02020603050405020304" pitchFamily="18" charset="0"/>
                        <a:ea typeface="楷体_GB2312" pitchFamily="49" charset="-122"/>
                        <a:cs typeface="Times New Roman" panose="02020603050405020304" pitchFamily="18" charset="0"/>
                      </a:endParaRPr>
                    </a:p>
                  </a:txBody>
                  <a:tcPr marL="91439" marR="91439" marT="45702" marB="4570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2400" b="1" i="0" u="none" strike="noStrike" cap="none" normalizeH="0" baseline="0">
                          <a:ln>
                            <a:noFill/>
                          </a:ln>
                          <a:solidFill>
                            <a:srgbClr val="000000"/>
                          </a:solidFill>
                          <a:effectLst/>
                          <a:latin typeface="Times New Roman" panose="02020603050405020304" pitchFamily="18" charset="0"/>
                          <a:ea typeface="楷体_GB2312" pitchFamily="49" charset="-122"/>
                          <a:cs typeface="Times New Roman" panose="02020603050405020304" pitchFamily="18" charset="0"/>
                        </a:rPr>
                        <a:t>3.67</a:t>
                      </a:r>
                      <a:endParaRPr kumimoji="0" lang="en-US" altLang="zh-CN" sz="2400" b="1" i="0" u="none" strike="noStrike" cap="none" normalizeH="0" baseline="0">
                        <a:ln>
                          <a:noFill/>
                        </a:ln>
                        <a:solidFill>
                          <a:srgbClr val="000000"/>
                        </a:solidFill>
                        <a:effectLst/>
                        <a:latin typeface="Times New Roman" panose="02020603050405020304" pitchFamily="18" charset="0"/>
                        <a:ea typeface="楷体_GB2312" pitchFamily="49" charset="-122"/>
                        <a:cs typeface="Times New Roman" panose="02020603050405020304" pitchFamily="18" charset="0"/>
                      </a:endParaRPr>
                    </a:p>
                  </a:txBody>
                  <a:tcPr marL="91439" marR="91439" marT="45702" marB="4570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zh-CN" altLang="en-US" sz="2400" b="1" i="0" u="none" strike="noStrike" cap="none" normalizeH="0" baseline="0">
                          <a:ln>
                            <a:noFill/>
                          </a:ln>
                          <a:solidFill>
                            <a:srgbClr val="000000"/>
                          </a:solidFill>
                          <a:effectLst/>
                          <a:latin typeface="Times New Roman" panose="02020603050405020304" pitchFamily="18" charset="0"/>
                          <a:ea typeface="楷体_GB2312" pitchFamily="49" charset="-122"/>
                          <a:cs typeface="Times New Roman" panose="02020603050405020304" pitchFamily="18" charset="0"/>
                        </a:rPr>
                        <a:t>（</a:t>
                      </a:r>
                      <a:r>
                        <a:rPr kumimoji="0" lang="en-US" altLang="zh-CN" sz="2400" b="1" i="0" u="none" strike="noStrike" cap="none" normalizeH="0" baseline="0">
                          <a:ln>
                            <a:noFill/>
                          </a:ln>
                          <a:solidFill>
                            <a:srgbClr val="000000"/>
                          </a:solidFill>
                          <a:effectLst/>
                          <a:latin typeface="Times New Roman" panose="02020603050405020304" pitchFamily="18" charset="0"/>
                          <a:ea typeface="楷体_GB2312" pitchFamily="49" charset="-122"/>
                          <a:cs typeface="Times New Roman" panose="02020603050405020304" pitchFamily="18" charset="0"/>
                        </a:rPr>
                        <a:t>3</a:t>
                      </a:r>
                      <a:r>
                        <a:rPr kumimoji="0" lang="zh-CN" altLang="en-US" sz="2400" b="1" i="0" u="none" strike="noStrike" cap="none" normalizeH="0" baseline="0">
                          <a:ln>
                            <a:noFill/>
                          </a:ln>
                          <a:solidFill>
                            <a:srgbClr val="000000"/>
                          </a:solidFill>
                          <a:effectLst/>
                          <a:latin typeface="Times New Roman" panose="02020603050405020304" pitchFamily="18" charset="0"/>
                          <a:ea typeface="楷体_GB2312" pitchFamily="49" charset="-122"/>
                          <a:cs typeface="Times New Roman" panose="02020603050405020304" pitchFamily="18" charset="0"/>
                        </a:rPr>
                        <a:t>，</a:t>
                      </a:r>
                      <a:r>
                        <a:rPr kumimoji="0" lang="en-US" altLang="zh-CN" sz="2400" b="1" i="0" u="none" strike="noStrike" cap="none" normalizeH="0" baseline="0">
                          <a:ln>
                            <a:noFill/>
                          </a:ln>
                          <a:solidFill>
                            <a:srgbClr val="000000"/>
                          </a:solidFill>
                          <a:effectLst/>
                          <a:latin typeface="Times New Roman" panose="02020603050405020304" pitchFamily="18" charset="0"/>
                          <a:ea typeface="楷体_GB2312" pitchFamily="49" charset="-122"/>
                          <a:cs typeface="Times New Roman" panose="02020603050405020304" pitchFamily="18" charset="0"/>
                        </a:rPr>
                        <a:t>7</a:t>
                      </a:r>
                      <a:r>
                        <a:rPr kumimoji="0" lang="zh-CN" altLang="en-US" sz="2400" b="1" i="0" u="none" strike="noStrike" cap="none" normalizeH="0" baseline="0">
                          <a:ln>
                            <a:noFill/>
                          </a:ln>
                          <a:solidFill>
                            <a:srgbClr val="000000"/>
                          </a:solidFill>
                          <a:effectLst/>
                          <a:latin typeface="Times New Roman" panose="02020603050405020304" pitchFamily="18" charset="0"/>
                          <a:ea typeface="楷体_GB2312" pitchFamily="49" charset="-122"/>
                          <a:cs typeface="Times New Roman" panose="02020603050405020304" pitchFamily="18" charset="0"/>
                        </a:rPr>
                        <a:t>）</a:t>
                      </a:r>
                      <a:endParaRPr kumimoji="0" lang="zh-CN" altLang="en-US" sz="2400" b="1" i="0" u="none" strike="noStrike" cap="none" normalizeH="0" baseline="0">
                        <a:ln>
                          <a:noFill/>
                        </a:ln>
                        <a:solidFill>
                          <a:srgbClr val="000000"/>
                        </a:solidFill>
                        <a:effectLst/>
                        <a:latin typeface="Times New Roman" panose="02020603050405020304" pitchFamily="18" charset="0"/>
                        <a:ea typeface="楷体_GB2312" pitchFamily="49" charset="-122"/>
                        <a:cs typeface="Times New Roman" panose="02020603050405020304" pitchFamily="18" charset="0"/>
                      </a:endParaRPr>
                    </a:p>
                  </a:txBody>
                  <a:tcPr marL="91439" marR="91439" marT="45702" marB="4570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2400" b="1" i="0" u="none" strike="noStrike" cap="none" normalizeH="0" baseline="0">
                          <a:ln>
                            <a:noFill/>
                          </a:ln>
                          <a:solidFill>
                            <a:srgbClr val="000000"/>
                          </a:solidFill>
                          <a:effectLst/>
                          <a:latin typeface="Times New Roman" panose="02020603050405020304" pitchFamily="18" charset="0"/>
                          <a:ea typeface="楷体_GB2312" pitchFamily="49" charset="-122"/>
                          <a:cs typeface="Times New Roman" panose="02020603050405020304" pitchFamily="18" charset="0"/>
                        </a:rPr>
                        <a:t>5.00</a:t>
                      </a:r>
                      <a:endParaRPr kumimoji="0" lang="en-US" altLang="zh-CN" sz="2400" b="1" i="0" u="none" strike="noStrike" cap="none" normalizeH="0" baseline="0">
                        <a:ln>
                          <a:noFill/>
                        </a:ln>
                        <a:solidFill>
                          <a:srgbClr val="000000"/>
                        </a:solidFill>
                        <a:effectLst/>
                        <a:latin typeface="Times New Roman" panose="02020603050405020304" pitchFamily="18" charset="0"/>
                        <a:ea typeface="楷体_GB2312" pitchFamily="49" charset="-122"/>
                        <a:cs typeface="Times New Roman" panose="02020603050405020304" pitchFamily="18" charset="0"/>
                      </a:endParaRPr>
                    </a:p>
                  </a:txBody>
                  <a:tcPr marL="91439" marR="91439" marT="45702" marB="4570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457018">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zh-CN" altLang="en-US" sz="2400" b="1" i="0" u="none" strike="noStrike" cap="none" normalizeH="0" baseline="0">
                          <a:ln>
                            <a:noFill/>
                          </a:ln>
                          <a:solidFill>
                            <a:srgbClr val="000000"/>
                          </a:solidFill>
                          <a:effectLst/>
                          <a:latin typeface="Times New Roman" panose="02020603050405020304" pitchFamily="18" charset="0"/>
                          <a:ea typeface="楷体_GB2312" pitchFamily="49" charset="-122"/>
                          <a:cs typeface="Times New Roman" panose="02020603050405020304" pitchFamily="18" charset="0"/>
                        </a:rPr>
                        <a:t>（</a:t>
                      </a:r>
                      <a:r>
                        <a:rPr kumimoji="0" lang="en-US" altLang="zh-CN" sz="2400" b="1" i="0" u="none" strike="noStrike" cap="none" normalizeH="0" baseline="0">
                          <a:ln>
                            <a:noFill/>
                          </a:ln>
                          <a:solidFill>
                            <a:srgbClr val="000000"/>
                          </a:solidFill>
                          <a:effectLst/>
                          <a:latin typeface="Times New Roman" panose="02020603050405020304" pitchFamily="18" charset="0"/>
                          <a:ea typeface="楷体_GB2312" pitchFamily="49" charset="-122"/>
                          <a:cs typeface="Times New Roman" panose="02020603050405020304" pitchFamily="18" charset="0"/>
                        </a:rPr>
                        <a:t>2</a:t>
                      </a:r>
                      <a:r>
                        <a:rPr kumimoji="0" lang="zh-CN" altLang="en-US" sz="2400" b="1" i="0" u="none" strike="noStrike" cap="none" normalizeH="0" baseline="0">
                          <a:ln>
                            <a:noFill/>
                          </a:ln>
                          <a:solidFill>
                            <a:srgbClr val="000000"/>
                          </a:solidFill>
                          <a:effectLst/>
                          <a:latin typeface="Times New Roman" panose="02020603050405020304" pitchFamily="18" charset="0"/>
                          <a:ea typeface="楷体_GB2312" pitchFamily="49" charset="-122"/>
                          <a:cs typeface="Times New Roman" panose="02020603050405020304" pitchFamily="18" charset="0"/>
                        </a:rPr>
                        <a:t>，</a:t>
                      </a:r>
                      <a:r>
                        <a:rPr kumimoji="0" lang="en-US" altLang="zh-CN" sz="2400" b="1" i="0" u="none" strike="noStrike" cap="none" normalizeH="0" baseline="0">
                          <a:ln>
                            <a:noFill/>
                          </a:ln>
                          <a:solidFill>
                            <a:srgbClr val="000000"/>
                          </a:solidFill>
                          <a:effectLst/>
                          <a:latin typeface="Times New Roman" panose="02020603050405020304" pitchFamily="18" charset="0"/>
                          <a:ea typeface="楷体_GB2312" pitchFamily="49" charset="-122"/>
                          <a:cs typeface="Times New Roman" panose="02020603050405020304" pitchFamily="18" charset="0"/>
                        </a:rPr>
                        <a:t>7</a:t>
                      </a:r>
                      <a:r>
                        <a:rPr kumimoji="0" lang="zh-CN" altLang="en-US" sz="2400" b="1" i="0" u="none" strike="noStrike" cap="none" normalizeH="0" baseline="0">
                          <a:ln>
                            <a:noFill/>
                          </a:ln>
                          <a:solidFill>
                            <a:srgbClr val="000000"/>
                          </a:solidFill>
                          <a:effectLst/>
                          <a:latin typeface="Times New Roman" panose="02020603050405020304" pitchFamily="18" charset="0"/>
                          <a:ea typeface="楷体_GB2312" pitchFamily="49" charset="-122"/>
                          <a:cs typeface="Times New Roman" panose="02020603050405020304" pitchFamily="18" charset="0"/>
                        </a:rPr>
                        <a:t>）</a:t>
                      </a:r>
                      <a:endParaRPr kumimoji="0" lang="zh-CN" altLang="en-US" sz="2400" b="1" i="0" u="none" strike="noStrike" cap="none" normalizeH="0" baseline="0">
                        <a:ln>
                          <a:noFill/>
                        </a:ln>
                        <a:solidFill>
                          <a:srgbClr val="000000"/>
                        </a:solidFill>
                        <a:effectLst/>
                        <a:latin typeface="Times New Roman" panose="02020603050405020304" pitchFamily="18" charset="0"/>
                        <a:ea typeface="楷体_GB2312" pitchFamily="49" charset="-122"/>
                        <a:cs typeface="Times New Roman" panose="02020603050405020304" pitchFamily="18" charset="0"/>
                      </a:endParaRPr>
                    </a:p>
                  </a:txBody>
                  <a:tcPr marL="91439" marR="91439" marT="45702" marB="4570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2400" b="1" i="0" u="none" strike="noStrike" cap="none" normalizeH="0" baseline="0">
                          <a:ln>
                            <a:noFill/>
                          </a:ln>
                          <a:solidFill>
                            <a:srgbClr val="000000"/>
                          </a:solidFill>
                          <a:effectLst/>
                          <a:latin typeface="Times New Roman" panose="02020603050405020304" pitchFamily="18" charset="0"/>
                          <a:ea typeface="楷体_GB2312" pitchFamily="49" charset="-122"/>
                          <a:cs typeface="Times New Roman" panose="02020603050405020304" pitchFamily="18" charset="0"/>
                        </a:rPr>
                        <a:t>4.50</a:t>
                      </a:r>
                      <a:endParaRPr kumimoji="0" lang="en-US" altLang="zh-CN" sz="2400" b="1" i="0" u="none" strike="noStrike" cap="none" normalizeH="0" baseline="0">
                        <a:ln>
                          <a:noFill/>
                        </a:ln>
                        <a:solidFill>
                          <a:srgbClr val="000000"/>
                        </a:solidFill>
                        <a:effectLst/>
                        <a:latin typeface="Times New Roman" panose="02020603050405020304" pitchFamily="18" charset="0"/>
                        <a:ea typeface="楷体_GB2312" pitchFamily="49" charset="-122"/>
                        <a:cs typeface="Times New Roman" panose="02020603050405020304" pitchFamily="18" charset="0"/>
                      </a:endParaRPr>
                    </a:p>
                  </a:txBody>
                  <a:tcPr marL="91439" marR="91439" marT="45702" marB="4570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zh-CN" altLang="en-US" sz="2400" b="1" i="0" u="none" strike="noStrike" cap="none" normalizeH="0" baseline="0">
                          <a:ln>
                            <a:noFill/>
                          </a:ln>
                          <a:solidFill>
                            <a:srgbClr val="000000"/>
                          </a:solidFill>
                          <a:effectLst/>
                          <a:latin typeface="Times New Roman" panose="02020603050405020304" pitchFamily="18" charset="0"/>
                          <a:ea typeface="楷体_GB2312" pitchFamily="49" charset="-122"/>
                          <a:cs typeface="Times New Roman" panose="02020603050405020304" pitchFamily="18" charset="0"/>
                        </a:rPr>
                        <a:t>（</a:t>
                      </a:r>
                      <a:r>
                        <a:rPr kumimoji="0" lang="en-US" altLang="zh-CN" sz="2400" b="1" i="0" u="none" strike="noStrike" cap="none" normalizeH="0" baseline="0">
                          <a:ln>
                            <a:noFill/>
                          </a:ln>
                          <a:solidFill>
                            <a:srgbClr val="000000"/>
                          </a:solidFill>
                          <a:effectLst/>
                          <a:latin typeface="Times New Roman" panose="02020603050405020304" pitchFamily="18" charset="0"/>
                          <a:ea typeface="楷体_GB2312" pitchFamily="49" charset="-122"/>
                          <a:cs typeface="Times New Roman" panose="02020603050405020304" pitchFamily="18" charset="0"/>
                        </a:rPr>
                        <a:t>4</a:t>
                      </a:r>
                      <a:r>
                        <a:rPr kumimoji="0" lang="zh-CN" altLang="en-US" sz="2400" b="1" i="0" u="none" strike="noStrike" cap="none" normalizeH="0" baseline="0">
                          <a:ln>
                            <a:noFill/>
                          </a:ln>
                          <a:solidFill>
                            <a:srgbClr val="000000"/>
                          </a:solidFill>
                          <a:effectLst/>
                          <a:latin typeface="Times New Roman" panose="02020603050405020304" pitchFamily="18" charset="0"/>
                          <a:ea typeface="楷体_GB2312" pitchFamily="49" charset="-122"/>
                          <a:cs typeface="Times New Roman" panose="02020603050405020304" pitchFamily="18" charset="0"/>
                        </a:rPr>
                        <a:t>，</a:t>
                      </a:r>
                      <a:r>
                        <a:rPr kumimoji="0" lang="en-US" altLang="zh-CN" sz="2400" b="1" i="0" u="none" strike="noStrike" cap="none" normalizeH="0" baseline="0">
                          <a:ln>
                            <a:noFill/>
                          </a:ln>
                          <a:solidFill>
                            <a:srgbClr val="000000"/>
                          </a:solidFill>
                          <a:effectLst/>
                          <a:latin typeface="Times New Roman" panose="02020603050405020304" pitchFamily="18" charset="0"/>
                          <a:ea typeface="楷体_GB2312" pitchFamily="49" charset="-122"/>
                          <a:cs typeface="Times New Roman" panose="02020603050405020304" pitchFamily="18" charset="0"/>
                        </a:rPr>
                        <a:t>3</a:t>
                      </a:r>
                      <a:r>
                        <a:rPr kumimoji="0" lang="zh-CN" altLang="en-US" sz="2400" b="1" i="0" u="none" strike="noStrike" cap="none" normalizeH="0" baseline="0">
                          <a:ln>
                            <a:noFill/>
                          </a:ln>
                          <a:solidFill>
                            <a:srgbClr val="000000"/>
                          </a:solidFill>
                          <a:effectLst/>
                          <a:latin typeface="Times New Roman" panose="02020603050405020304" pitchFamily="18" charset="0"/>
                          <a:ea typeface="楷体_GB2312" pitchFamily="49" charset="-122"/>
                          <a:cs typeface="Times New Roman" panose="02020603050405020304" pitchFamily="18" charset="0"/>
                        </a:rPr>
                        <a:t>，</a:t>
                      </a:r>
                      <a:r>
                        <a:rPr kumimoji="0" lang="en-US" altLang="zh-CN" sz="2400" b="1" i="0" u="none" strike="noStrike" cap="none" normalizeH="0" baseline="0">
                          <a:ln>
                            <a:noFill/>
                          </a:ln>
                          <a:solidFill>
                            <a:srgbClr val="000000"/>
                          </a:solidFill>
                          <a:effectLst/>
                          <a:latin typeface="Times New Roman" panose="02020603050405020304" pitchFamily="18" charset="0"/>
                          <a:ea typeface="楷体_GB2312" pitchFamily="49" charset="-122"/>
                          <a:cs typeface="Times New Roman" panose="02020603050405020304" pitchFamily="18" charset="0"/>
                        </a:rPr>
                        <a:t>7</a:t>
                      </a:r>
                      <a:r>
                        <a:rPr kumimoji="0" lang="zh-CN" altLang="en-US" sz="2400" b="1" i="0" u="none" strike="noStrike" cap="none" normalizeH="0" baseline="0">
                          <a:ln>
                            <a:noFill/>
                          </a:ln>
                          <a:solidFill>
                            <a:srgbClr val="000000"/>
                          </a:solidFill>
                          <a:effectLst/>
                          <a:latin typeface="Times New Roman" panose="02020603050405020304" pitchFamily="18" charset="0"/>
                          <a:ea typeface="楷体_GB2312" pitchFamily="49" charset="-122"/>
                          <a:cs typeface="Times New Roman" panose="02020603050405020304" pitchFamily="18" charset="0"/>
                        </a:rPr>
                        <a:t>）</a:t>
                      </a:r>
                      <a:endParaRPr kumimoji="0" lang="zh-CN" altLang="en-US" sz="2400" b="1" i="0" u="none" strike="noStrike" cap="none" normalizeH="0" baseline="0">
                        <a:ln>
                          <a:noFill/>
                        </a:ln>
                        <a:solidFill>
                          <a:srgbClr val="000000"/>
                        </a:solidFill>
                        <a:effectLst/>
                        <a:latin typeface="Times New Roman" panose="02020603050405020304" pitchFamily="18" charset="0"/>
                        <a:ea typeface="楷体_GB2312" pitchFamily="49" charset="-122"/>
                        <a:cs typeface="Times New Roman" panose="02020603050405020304" pitchFamily="18" charset="0"/>
                      </a:endParaRPr>
                    </a:p>
                  </a:txBody>
                  <a:tcPr marL="91439" marR="91439" marT="45702" marB="4570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2400" b="1" i="0" u="none" strike="noStrike" cap="none" normalizeH="0" baseline="0">
                          <a:ln>
                            <a:noFill/>
                          </a:ln>
                          <a:solidFill>
                            <a:srgbClr val="000000"/>
                          </a:solidFill>
                          <a:effectLst/>
                          <a:latin typeface="Times New Roman" panose="02020603050405020304" pitchFamily="18" charset="0"/>
                          <a:ea typeface="楷体_GB2312" pitchFamily="49" charset="-122"/>
                          <a:cs typeface="Times New Roman" panose="02020603050405020304" pitchFamily="18" charset="0"/>
                        </a:rPr>
                        <a:t>4.67</a:t>
                      </a:r>
                      <a:endParaRPr kumimoji="0" lang="en-US" altLang="zh-CN" sz="2400" b="1" i="0" u="none" strike="noStrike" cap="none" normalizeH="0" baseline="0">
                        <a:ln>
                          <a:noFill/>
                        </a:ln>
                        <a:solidFill>
                          <a:srgbClr val="000000"/>
                        </a:solidFill>
                        <a:effectLst/>
                        <a:latin typeface="Times New Roman" panose="02020603050405020304" pitchFamily="18" charset="0"/>
                        <a:ea typeface="楷体_GB2312" pitchFamily="49" charset="-122"/>
                        <a:cs typeface="Times New Roman" panose="02020603050405020304" pitchFamily="18" charset="0"/>
                      </a:endParaRPr>
                    </a:p>
                  </a:txBody>
                  <a:tcPr marL="91439" marR="91439" marT="45702" marB="4570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457018">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zh-CN" altLang="en-US" sz="2400" b="1" i="0" u="none" strike="noStrike" cap="none" normalizeH="0" baseline="0">
                          <a:ln>
                            <a:noFill/>
                          </a:ln>
                          <a:solidFill>
                            <a:schemeClr val="hlink"/>
                          </a:solidFill>
                          <a:effectLst/>
                          <a:latin typeface="Times New Roman" panose="02020603050405020304" pitchFamily="18" charset="0"/>
                          <a:ea typeface="楷体_GB2312" pitchFamily="49" charset="-122"/>
                          <a:cs typeface="Times New Roman" panose="02020603050405020304" pitchFamily="18" charset="0"/>
                        </a:rPr>
                        <a:t>（</a:t>
                      </a:r>
                      <a:r>
                        <a:rPr kumimoji="0" lang="en-US" altLang="zh-CN" sz="2400" b="1" i="0" u="none" strike="noStrike" cap="none" normalizeH="0" baseline="0">
                          <a:ln>
                            <a:noFill/>
                          </a:ln>
                          <a:solidFill>
                            <a:schemeClr val="hlink"/>
                          </a:solidFill>
                          <a:effectLst/>
                          <a:latin typeface="Times New Roman" panose="02020603050405020304" pitchFamily="18" charset="0"/>
                          <a:ea typeface="楷体_GB2312" pitchFamily="49" charset="-122"/>
                          <a:cs typeface="Times New Roman" panose="02020603050405020304" pitchFamily="18" charset="0"/>
                        </a:rPr>
                        <a:t>3</a:t>
                      </a:r>
                      <a:r>
                        <a:rPr kumimoji="0" lang="zh-CN" altLang="en-US" sz="2400" b="1" i="0" u="none" strike="noStrike" cap="none" normalizeH="0" baseline="0">
                          <a:ln>
                            <a:noFill/>
                          </a:ln>
                          <a:solidFill>
                            <a:schemeClr val="hlink"/>
                          </a:solidFill>
                          <a:effectLst/>
                          <a:latin typeface="Times New Roman" panose="02020603050405020304" pitchFamily="18" charset="0"/>
                          <a:ea typeface="楷体_GB2312" pitchFamily="49" charset="-122"/>
                          <a:cs typeface="Times New Roman" panose="02020603050405020304" pitchFamily="18" charset="0"/>
                        </a:rPr>
                        <a:t>，</a:t>
                      </a:r>
                      <a:r>
                        <a:rPr kumimoji="0" lang="en-US" altLang="zh-CN" sz="2400" b="1" i="0" u="none" strike="noStrike" cap="none" normalizeH="0" baseline="0">
                          <a:ln>
                            <a:noFill/>
                          </a:ln>
                          <a:solidFill>
                            <a:schemeClr val="hlink"/>
                          </a:solidFill>
                          <a:effectLst/>
                          <a:latin typeface="Times New Roman" panose="02020603050405020304" pitchFamily="18" charset="0"/>
                          <a:ea typeface="楷体_GB2312" pitchFamily="49" charset="-122"/>
                          <a:cs typeface="Times New Roman" panose="02020603050405020304" pitchFamily="18" charset="0"/>
                        </a:rPr>
                        <a:t>4</a:t>
                      </a:r>
                      <a:r>
                        <a:rPr kumimoji="0" lang="zh-CN" altLang="en-US" sz="2400" b="1" i="0" u="none" strike="noStrike" cap="none" normalizeH="0" baseline="0">
                          <a:ln>
                            <a:noFill/>
                          </a:ln>
                          <a:solidFill>
                            <a:schemeClr val="hlink"/>
                          </a:solidFill>
                          <a:effectLst/>
                          <a:latin typeface="Times New Roman" panose="02020603050405020304" pitchFamily="18" charset="0"/>
                          <a:ea typeface="楷体_GB2312" pitchFamily="49" charset="-122"/>
                          <a:cs typeface="Times New Roman" panose="02020603050405020304" pitchFamily="18" charset="0"/>
                        </a:rPr>
                        <a:t>）</a:t>
                      </a:r>
                      <a:endParaRPr kumimoji="0" lang="zh-CN" altLang="en-US" sz="2400" b="1" i="0" u="none" strike="noStrike" cap="none" normalizeH="0" baseline="0">
                        <a:ln>
                          <a:noFill/>
                        </a:ln>
                        <a:solidFill>
                          <a:schemeClr val="hlink"/>
                        </a:solidFill>
                        <a:effectLst/>
                        <a:latin typeface="Times New Roman" panose="02020603050405020304" pitchFamily="18" charset="0"/>
                        <a:ea typeface="楷体_GB2312" pitchFamily="49" charset="-122"/>
                        <a:cs typeface="Times New Roman" panose="02020603050405020304" pitchFamily="18" charset="0"/>
                      </a:endParaRPr>
                    </a:p>
                  </a:txBody>
                  <a:tcPr marL="91439" marR="91439" marT="45702" marB="4570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2400" b="1" i="0" u="none" strike="noStrike" cap="none" normalizeH="0" baseline="0">
                          <a:ln>
                            <a:noFill/>
                          </a:ln>
                          <a:solidFill>
                            <a:schemeClr val="hlink"/>
                          </a:solidFill>
                          <a:effectLst/>
                          <a:latin typeface="Times New Roman" panose="02020603050405020304" pitchFamily="18" charset="0"/>
                          <a:ea typeface="楷体_GB2312" pitchFamily="49" charset="-122"/>
                          <a:cs typeface="Times New Roman" panose="02020603050405020304" pitchFamily="18" charset="0"/>
                        </a:rPr>
                        <a:t>3.50</a:t>
                      </a:r>
                      <a:endParaRPr kumimoji="0" lang="en-US" altLang="zh-CN" sz="2400" b="1" i="0" u="none" strike="noStrike" cap="none" normalizeH="0" baseline="0">
                        <a:ln>
                          <a:noFill/>
                        </a:ln>
                        <a:solidFill>
                          <a:schemeClr val="hlink"/>
                        </a:solidFill>
                        <a:effectLst/>
                        <a:latin typeface="Times New Roman" panose="02020603050405020304" pitchFamily="18" charset="0"/>
                        <a:ea typeface="楷体_GB2312" pitchFamily="49" charset="-122"/>
                        <a:cs typeface="Times New Roman" panose="02020603050405020304" pitchFamily="18" charset="0"/>
                      </a:endParaRPr>
                    </a:p>
                  </a:txBody>
                  <a:tcPr marL="91439" marR="91439" marT="45702" marB="4570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zh-CN" altLang="en-US" sz="2400" b="1" i="0" u="none" strike="noStrike" cap="none" normalizeH="0" baseline="0">
                          <a:ln>
                            <a:noFill/>
                          </a:ln>
                          <a:solidFill>
                            <a:srgbClr val="000000"/>
                          </a:solidFill>
                          <a:effectLst/>
                          <a:latin typeface="Times New Roman" panose="02020603050405020304" pitchFamily="18" charset="0"/>
                          <a:ea typeface="楷体_GB2312" pitchFamily="49" charset="-122"/>
                          <a:cs typeface="Times New Roman" panose="02020603050405020304" pitchFamily="18" charset="0"/>
                        </a:rPr>
                        <a:t>（</a:t>
                      </a:r>
                      <a:r>
                        <a:rPr kumimoji="0" lang="en-US" altLang="zh-CN" sz="2400" b="1" i="0" u="none" strike="noStrike" cap="none" normalizeH="0" baseline="0">
                          <a:ln>
                            <a:noFill/>
                          </a:ln>
                          <a:solidFill>
                            <a:srgbClr val="000000"/>
                          </a:solidFill>
                          <a:effectLst/>
                          <a:latin typeface="Times New Roman" panose="02020603050405020304" pitchFamily="18" charset="0"/>
                          <a:ea typeface="楷体_GB2312" pitchFamily="49" charset="-122"/>
                          <a:cs typeface="Times New Roman" panose="02020603050405020304" pitchFamily="18" charset="0"/>
                        </a:rPr>
                        <a:t>4</a:t>
                      </a:r>
                      <a:r>
                        <a:rPr kumimoji="0" lang="zh-CN" altLang="en-US" sz="2400" b="1" i="0" u="none" strike="noStrike" cap="none" normalizeH="0" baseline="0">
                          <a:ln>
                            <a:noFill/>
                          </a:ln>
                          <a:solidFill>
                            <a:srgbClr val="000000"/>
                          </a:solidFill>
                          <a:effectLst/>
                          <a:latin typeface="Times New Roman" panose="02020603050405020304" pitchFamily="18" charset="0"/>
                          <a:ea typeface="楷体_GB2312" pitchFamily="49" charset="-122"/>
                          <a:cs typeface="Times New Roman" panose="02020603050405020304" pitchFamily="18" charset="0"/>
                        </a:rPr>
                        <a:t>，</a:t>
                      </a:r>
                      <a:r>
                        <a:rPr kumimoji="0" lang="en-US" altLang="zh-CN" sz="2400" b="1" i="0" u="none" strike="noStrike" cap="none" normalizeH="0" baseline="0">
                          <a:ln>
                            <a:noFill/>
                          </a:ln>
                          <a:solidFill>
                            <a:srgbClr val="000000"/>
                          </a:solidFill>
                          <a:effectLst/>
                          <a:latin typeface="Times New Roman" panose="02020603050405020304" pitchFamily="18" charset="0"/>
                          <a:ea typeface="楷体_GB2312" pitchFamily="49" charset="-122"/>
                          <a:cs typeface="Times New Roman" panose="02020603050405020304" pitchFamily="18" charset="0"/>
                        </a:rPr>
                        <a:t>7</a:t>
                      </a:r>
                      <a:r>
                        <a:rPr kumimoji="0" lang="zh-CN" altLang="en-US" sz="2400" b="1" i="0" u="none" strike="noStrike" cap="none" normalizeH="0" baseline="0">
                          <a:ln>
                            <a:noFill/>
                          </a:ln>
                          <a:solidFill>
                            <a:srgbClr val="000000"/>
                          </a:solidFill>
                          <a:effectLst/>
                          <a:latin typeface="Times New Roman" panose="02020603050405020304" pitchFamily="18" charset="0"/>
                          <a:ea typeface="楷体_GB2312" pitchFamily="49" charset="-122"/>
                          <a:cs typeface="Times New Roman" panose="02020603050405020304" pitchFamily="18" charset="0"/>
                        </a:rPr>
                        <a:t>）</a:t>
                      </a:r>
                      <a:endParaRPr kumimoji="0" lang="zh-CN" altLang="en-US" sz="2400" b="1" i="0" u="none" strike="noStrike" cap="none" normalizeH="0" baseline="0">
                        <a:ln>
                          <a:noFill/>
                        </a:ln>
                        <a:solidFill>
                          <a:srgbClr val="000000"/>
                        </a:solidFill>
                        <a:effectLst/>
                        <a:latin typeface="Times New Roman" panose="02020603050405020304" pitchFamily="18" charset="0"/>
                        <a:ea typeface="楷体_GB2312" pitchFamily="49" charset="-122"/>
                        <a:cs typeface="Times New Roman" panose="02020603050405020304" pitchFamily="18" charset="0"/>
                      </a:endParaRPr>
                    </a:p>
                  </a:txBody>
                  <a:tcPr marL="91439" marR="91439" marT="45702" marB="4570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2400" b="1" i="0" u="none" strike="noStrike" cap="none" normalizeH="0" baseline="0">
                          <a:ln>
                            <a:noFill/>
                          </a:ln>
                          <a:solidFill>
                            <a:srgbClr val="000000"/>
                          </a:solidFill>
                          <a:effectLst/>
                          <a:latin typeface="Times New Roman" panose="02020603050405020304" pitchFamily="18" charset="0"/>
                          <a:ea typeface="楷体_GB2312" pitchFamily="49" charset="-122"/>
                          <a:cs typeface="Times New Roman" panose="02020603050405020304" pitchFamily="18" charset="0"/>
                        </a:rPr>
                        <a:t>5.50</a:t>
                      </a:r>
                      <a:endParaRPr kumimoji="0" lang="en-US" altLang="zh-CN" sz="2400" b="1" i="0" u="none" strike="noStrike" cap="none" normalizeH="0" baseline="0">
                        <a:ln>
                          <a:noFill/>
                        </a:ln>
                        <a:solidFill>
                          <a:srgbClr val="000000"/>
                        </a:solidFill>
                        <a:effectLst/>
                        <a:latin typeface="Times New Roman" panose="02020603050405020304" pitchFamily="18" charset="0"/>
                        <a:ea typeface="楷体_GB2312" pitchFamily="49" charset="-122"/>
                        <a:cs typeface="Times New Roman" panose="02020603050405020304" pitchFamily="18" charset="0"/>
                      </a:endParaRPr>
                    </a:p>
                  </a:txBody>
                  <a:tcPr marL="91439" marR="91439" marT="45702" marB="4570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457018">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zh-CN" altLang="en-US" sz="2400" b="1" i="0" u="none" strike="noStrike" cap="none" normalizeH="0" baseline="0">
                          <a:ln>
                            <a:noFill/>
                          </a:ln>
                          <a:solidFill>
                            <a:schemeClr val="hlink"/>
                          </a:solidFill>
                          <a:effectLst/>
                          <a:latin typeface="Times New Roman" panose="02020603050405020304" pitchFamily="18" charset="0"/>
                          <a:ea typeface="楷体_GB2312" pitchFamily="49" charset="-122"/>
                          <a:cs typeface="Times New Roman" panose="02020603050405020304" pitchFamily="18" charset="0"/>
                        </a:rPr>
                        <a:t>（</a:t>
                      </a:r>
                      <a:r>
                        <a:rPr kumimoji="0" lang="en-US" altLang="zh-CN" sz="2400" b="1" i="0" u="none" strike="noStrike" cap="none" normalizeH="0" baseline="0">
                          <a:ln>
                            <a:noFill/>
                          </a:ln>
                          <a:solidFill>
                            <a:schemeClr val="hlink"/>
                          </a:solidFill>
                          <a:effectLst/>
                          <a:latin typeface="Times New Roman" panose="02020603050405020304" pitchFamily="18" charset="0"/>
                          <a:ea typeface="楷体_GB2312" pitchFamily="49" charset="-122"/>
                          <a:cs typeface="Times New Roman" panose="02020603050405020304" pitchFamily="18" charset="0"/>
                        </a:rPr>
                        <a:t>4</a:t>
                      </a:r>
                      <a:r>
                        <a:rPr kumimoji="0" lang="zh-CN" altLang="en-US" sz="2400" b="1" i="0" u="none" strike="noStrike" cap="none" normalizeH="0" baseline="0">
                          <a:ln>
                            <a:noFill/>
                          </a:ln>
                          <a:solidFill>
                            <a:schemeClr val="hlink"/>
                          </a:solidFill>
                          <a:effectLst/>
                          <a:latin typeface="Times New Roman" panose="02020603050405020304" pitchFamily="18" charset="0"/>
                          <a:ea typeface="楷体_GB2312" pitchFamily="49" charset="-122"/>
                          <a:cs typeface="Times New Roman" panose="02020603050405020304" pitchFamily="18" charset="0"/>
                        </a:rPr>
                        <a:t>，</a:t>
                      </a:r>
                      <a:r>
                        <a:rPr kumimoji="0" lang="en-US" altLang="zh-CN" sz="2400" b="1" i="0" u="none" strike="noStrike" cap="none" normalizeH="0" baseline="0">
                          <a:ln>
                            <a:noFill/>
                          </a:ln>
                          <a:solidFill>
                            <a:schemeClr val="hlink"/>
                          </a:solidFill>
                          <a:effectLst/>
                          <a:latin typeface="Times New Roman" panose="02020603050405020304" pitchFamily="18" charset="0"/>
                          <a:ea typeface="楷体_GB2312" pitchFamily="49" charset="-122"/>
                          <a:cs typeface="Times New Roman" panose="02020603050405020304" pitchFamily="18" charset="0"/>
                        </a:rPr>
                        <a:t>3</a:t>
                      </a:r>
                      <a:r>
                        <a:rPr kumimoji="0" lang="zh-CN" altLang="en-US" sz="2400" b="1" i="0" u="none" strike="noStrike" cap="none" normalizeH="0" baseline="0">
                          <a:ln>
                            <a:noFill/>
                          </a:ln>
                          <a:solidFill>
                            <a:schemeClr val="hlink"/>
                          </a:solidFill>
                          <a:effectLst/>
                          <a:latin typeface="Times New Roman" panose="02020603050405020304" pitchFamily="18" charset="0"/>
                          <a:ea typeface="楷体_GB2312" pitchFamily="49" charset="-122"/>
                          <a:cs typeface="Times New Roman" panose="02020603050405020304" pitchFamily="18" charset="0"/>
                        </a:rPr>
                        <a:t>）</a:t>
                      </a:r>
                      <a:endParaRPr kumimoji="0" lang="zh-CN" altLang="en-US" sz="2400" b="1" i="0" u="none" strike="noStrike" cap="none" normalizeH="0" baseline="0">
                        <a:ln>
                          <a:noFill/>
                        </a:ln>
                        <a:solidFill>
                          <a:schemeClr val="hlink"/>
                        </a:solidFill>
                        <a:effectLst/>
                        <a:latin typeface="Times New Roman" panose="02020603050405020304" pitchFamily="18" charset="0"/>
                        <a:ea typeface="楷体_GB2312" pitchFamily="49" charset="-122"/>
                        <a:cs typeface="Times New Roman" panose="02020603050405020304" pitchFamily="18" charset="0"/>
                      </a:endParaRPr>
                    </a:p>
                  </a:txBody>
                  <a:tcPr marL="91439" marR="91439" marT="45702" marB="4570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2400" b="1" i="0" u="none" strike="noStrike" cap="none" normalizeH="0" baseline="0">
                          <a:ln>
                            <a:noFill/>
                          </a:ln>
                          <a:solidFill>
                            <a:schemeClr val="hlink"/>
                          </a:solidFill>
                          <a:effectLst/>
                          <a:latin typeface="Times New Roman" panose="02020603050405020304" pitchFamily="18" charset="0"/>
                          <a:ea typeface="楷体_GB2312" pitchFamily="49" charset="-122"/>
                          <a:cs typeface="Times New Roman" panose="02020603050405020304" pitchFamily="18" charset="0"/>
                        </a:rPr>
                        <a:t>3.50</a:t>
                      </a:r>
                      <a:endParaRPr kumimoji="0" lang="en-US" altLang="zh-CN" sz="2400" b="1" i="0" u="none" strike="noStrike" cap="none" normalizeH="0" baseline="0">
                        <a:ln>
                          <a:noFill/>
                        </a:ln>
                        <a:solidFill>
                          <a:schemeClr val="hlink"/>
                        </a:solidFill>
                        <a:effectLst/>
                        <a:latin typeface="Times New Roman" panose="02020603050405020304" pitchFamily="18" charset="0"/>
                        <a:ea typeface="楷体_GB2312" pitchFamily="49" charset="-122"/>
                        <a:cs typeface="Times New Roman" panose="02020603050405020304" pitchFamily="18" charset="0"/>
                      </a:endParaRPr>
                    </a:p>
                  </a:txBody>
                  <a:tcPr marL="91439" marR="91439" marT="45702" marB="4570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zh-CN" altLang="en-US" sz="2400" b="1" i="0" u="none" strike="noStrike" cap="none" normalizeH="0" baseline="0">
                          <a:ln>
                            <a:noFill/>
                          </a:ln>
                          <a:solidFill>
                            <a:srgbClr val="000000"/>
                          </a:solidFill>
                          <a:effectLst/>
                          <a:latin typeface="Times New Roman" panose="02020603050405020304" pitchFamily="18" charset="0"/>
                          <a:ea typeface="楷体_GB2312" pitchFamily="49" charset="-122"/>
                          <a:cs typeface="Times New Roman" panose="02020603050405020304" pitchFamily="18" charset="0"/>
                        </a:rPr>
                        <a:t>（</a:t>
                      </a:r>
                      <a:r>
                        <a:rPr kumimoji="0" lang="en-US" altLang="zh-CN" sz="2400" b="1" i="0" u="none" strike="noStrike" cap="none" normalizeH="0" baseline="0">
                          <a:ln>
                            <a:noFill/>
                          </a:ln>
                          <a:solidFill>
                            <a:srgbClr val="000000"/>
                          </a:solidFill>
                          <a:effectLst/>
                          <a:latin typeface="Times New Roman" panose="02020603050405020304" pitchFamily="18" charset="0"/>
                          <a:ea typeface="楷体_GB2312" pitchFamily="49" charset="-122"/>
                          <a:cs typeface="Times New Roman" panose="02020603050405020304" pitchFamily="18" charset="0"/>
                        </a:rPr>
                        <a:t>7</a:t>
                      </a:r>
                      <a:r>
                        <a:rPr kumimoji="0" lang="zh-CN" altLang="en-US" sz="2400" b="1" i="0" u="none" strike="noStrike" cap="none" normalizeH="0" baseline="0">
                          <a:ln>
                            <a:noFill/>
                          </a:ln>
                          <a:solidFill>
                            <a:srgbClr val="000000"/>
                          </a:solidFill>
                          <a:effectLst/>
                          <a:latin typeface="Times New Roman" panose="02020603050405020304" pitchFamily="18" charset="0"/>
                          <a:ea typeface="楷体_GB2312" pitchFamily="49" charset="-122"/>
                          <a:cs typeface="Times New Roman" panose="02020603050405020304" pitchFamily="18" charset="0"/>
                        </a:rPr>
                        <a:t>）</a:t>
                      </a:r>
                      <a:endParaRPr kumimoji="0" lang="zh-CN" altLang="en-US" sz="2400" b="1" i="0" u="none" strike="noStrike" cap="none" normalizeH="0" baseline="0">
                        <a:ln>
                          <a:noFill/>
                        </a:ln>
                        <a:solidFill>
                          <a:srgbClr val="000000"/>
                        </a:solidFill>
                        <a:effectLst/>
                        <a:latin typeface="Times New Roman" panose="02020603050405020304" pitchFamily="18" charset="0"/>
                        <a:ea typeface="楷体_GB2312" pitchFamily="49" charset="-122"/>
                        <a:cs typeface="Times New Roman" panose="02020603050405020304" pitchFamily="18" charset="0"/>
                      </a:endParaRPr>
                    </a:p>
                  </a:txBody>
                  <a:tcPr marL="91439" marR="91439" marT="45702" marB="4570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2400" b="1" i="0" u="none" strike="noStrike" cap="none" normalizeH="0" baseline="0">
                          <a:ln>
                            <a:noFill/>
                          </a:ln>
                          <a:solidFill>
                            <a:srgbClr val="000000"/>
                          </a:solidFill>
                          <a:effectLst/>
                          <a:latin typeface="Times New Roman" panose="02020603050405020304" pitchFamily="18" charset="0"/>
                          <a:ea typeface="楷体_GB2312" pitchFamily="49" charset="-122"/>
                          <a:cs typeface="Times New Roman" panose="02020603050405020304" pitchFamily="18" charset="0"/>
                        </a:rPr>
                        <a:t>7.00</a:t>
                      </a:r>
                      <a:endParaRPr kumimoji="0" lang="en-US" altLang="zh-CN" sz="2400" b="1" i="0" u="none" strike="noStrike" cap="none" normalizeH="0" baseline="0">
                        <a:ln>
                          <a:noFill/>
                        </a:ln>
                        <a:solidFill>
                          <a:srgbClr val="000000"/>
                        </a:solidFill>
                        <a:effectLst/>
                        <a:latin typeface="Times New Roman" panose="02020603050405020304" pitchFamily="18" charset="0"/>
                        <a:ea typeface="楷体_GB2312" pitchFamily="49" charset="-122"/>
                        <a:cs typeface="Times New Roman" panose="02020603050405020304" pitchFamily="18" charset="0"/>
                      </a:endParaRPr>
                    </a:p>
                  </a:txBody>
                  <a:tcPr marL="91439" marR="91439" marT="45702" marB="4570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457018">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zh-CN" altLang="en-US" sz="2400" b="1" i="0" u="none" strike="noStrike" cap="none" normalizeH="0" baseline="0">
                          <a:ln>
                            <a:noFill/>
                          </a:ln>
                          <a:solidFill>
                            <a:srgbClr val="000000"/>
                          </a:solidFill>
                          <a:effectLst/>
                          <a:latin typeface="Times New Roman" panose="02020603050405020304" pitchFamily="18" charset="0"/>
                          <a:ea typeface="楷体_GB2312" pitchFamily="49" charset="-122"/>
                          <a:cs typeface="Times New Roman" panose="02020603050405020304" pitchFamily="18" charset="0"/>
                        </a:rPr>
                        <a:t>（</a:t>
                      </a:r>
                      <a:r>
                        <a:rPr kumimoji="0" lang="en-US" altLang="zh-CN" sz="2400" b="1" i="0" u="none" strike="noStrike" cap="none" normalizeH="0" baseline="0">
                          <a:ln>
                            <a:noFill/>
                          </a:ln>
                          <a:solidFill>
                            <a:srgbClr val="000000"/>
                          </a:solidFill>
                          <a:effectLst/>
                          <a:latin typeface="Times New Roman" panose="02020603050405020304" pitchFamily="18" charset="0"/>
                          <a:ea typeface="楷体_GB2312" pitchFamily="49" charset="-122"/>
                          <a:cs typeface="Times New Roman" panose="02020603050405020304" pitchFamily="18" charset="0"/>
                        </a:rPr>
                        <a:t>3</a:t>
                      </a:r>
                      <a:r>
                        <a:rPr kumimoji="0" lang="zh-CN" altLang="en-US" sz="2400" b="1" i="0" u="none" strike="noStrike" cap="none" normalizeH="0" baseline="0">
                          <a:ln>
                            <a:noFill/>
                          </a:ln>
                          <a:solidFill>
                            <a:srgbClr val="000000"/>
                          </a:solidFill>
                          <a:effectLst/>
                          <a:latin typeface="Times New Roman" panose="02020603050405020304" pitchFamily="18" charset="0"/>
                          <a:ea typeface="楷体_GB2312" pitchFamily="49" charset="-122"/>
                          <a:cs typeface="Times New Roman" panose="02020603050405020304" pitchFamily="18" charset="0"/>
                        </a:rPr>
                        <a:t>，</a:t>
                      </a:r>
                      <a:r>
                        <a:rPr kumimoji="0" lang="en-US" altLang="zh-CN" sz="2400" b="1" i="0" u="none" strike="noStrike" cap="none" normalizeH="0" baseline="0">
                          <a:ln>
                            <a:noFill/>
                          </a:ln>
                          <a:solidFill>
                            <a:srgbClr val="000000"/>
                          </a:solidFill>
                          <a:effectLst/>
                          <a:latin typeface="Times New Roman" panose="02020603050405020304" pitchFamily="18" charset="0"/>
                          <a:ea typeface="楷体_GB2312" pitchFamily="49" charset="-122"/>
                          <a:cs typeface="Times New Roman" panose="02020603050405020304" pitchFamily="18" charset="0"/>
                        </a:rPr>
                        <a:t>4</a:t>
                      </a:r>
                      <a:r>
                        <a:rPr kumimoji="0" lang="zh-CN" altLang="en-US" sz="2400" b="1" i="0" u="none" strike="noStrike" cap="none" normalizeH="0" baseline="0">
                          <a:ln>
                            <a:noFill/>
                          </a:ln>
                          <a:solidFill>
                            <a:srgbClr val="000000"/>
                          </a:solidFill>
                          <a:effectLst/>
                          <a:latin typeface="Times New Roman" panose="02020603050405020304" pitchFamily="18" charset="0"/>
                          <a:ea typeface="楷体_GB2312" pitchFamily="49" charset="-122"/>
                          <a:cs typeface="Times New Roman" panose="02020603050405020304" pitchFamily="18" charset="0"/>
                        </a:rPr>
                        <a:t>，</a:t>
                      </a:r>
                      <a:r>
                        <a:rPr kumimoji="0" lang="en-US" altLang="zh-CN" sz="2400" b="1" i="0" u="none" strike="noStrike" cap="none" normalizeH="0" baseline="0">
                          <a:ln>
                            <a:noFill/>
                          </a:ln>
                          <a:solidFill>
                            <a:srgbClr val="000000"/>
                          </a:solidFill>
                          <a:effectLst/>
                          <a:latin typeface="Times New Roman" panose="02020603050405020304" pitchFamily="18" charset="0"/>
                          <a:ea typeface="楷体_GB2312" pitchFamily="49" charset="-122"/>
                          <a:cs typeface="Times New Roman" panose="02020603050405020304" pitchFamily="18" charset="0"/>
                        </a:rPr>
                        <a:t>7</a:t>
                      </a:r>
                      <a:r>
                        <a:rPr kumimoji="0" lang="zh-CN" altLang="en-US" sz="2400" b="1" i="0" u="none" strike="noStrike" cap="none" normalizeH="0" baseline="0">
                          <a:ln>
                            <a:noFill/>
                          </a:ln>
                          <a:solidFill>
                            <a:srgbClr val="000000"/>
                          </a:solidFill>
                          <a:effectLst/>
                          <a:latin typeface="Times New Roman" panose="02020603050405020304" pitchFamily="18" charset="0"/>
                          <a:ea typeface="楷体_GB2312" pitchFamily="49" charset="-122"/>
                          <a:cs typeface="Times New Roman" panose="02020603050405020304" pitchFamily="18" charset="0"/>
                        </a:rPr>
                        <a:t>）</a:t>
                      </a:r>
                      <a:endParaRPr kumimoji="0" lang="zh-CN" altLang="en-US" sz="2400" b="1" i="0" u="none" strike="noStrike" cap="none" normalizeH="0" baseline="0">
                        <a:ln>
                          <a:noFill/>
                        </a:ln>
                        <a:solidFill>
                          <a:srgbClr val="000000"/>
                        </a:solidFill>
                        <a:effectLst/>
                        <a:latin typeface="Times New Roman" panose="02020603050405020304" pitchFamily="18" charset="0"/>
                        <a:ea typeface="楷体_GB2312" pitchFamily="49" charset="-122"/>
                        <a:cs typeface="Times New Roman" panose="02020603050405020304" pitchFamily="18" charset="0"/>
                      </a:endParaRPr>
                    </a:p>
                  </a:txBody>
                  <a:tcPr marL="91439" marR="91439" marT="45702" marB="4570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2400" b="1" i="0" u="none" strike="noStrike" cap="none" normalizeH="0" baseline="0">
                          <a:ln>
                            <a:noFill/>
                          </a:ln>
                          <a:solidFill>
                            <a:srgbClr val="000000"/>
                          </a:solidFill>
                          <a:effectLst/>
                          <a:latin typeface="Times New Roman" panose="02020603050405020304" pitchFamily="18" charset="0"/>
                          <a:ea typeface="楷体_GB2312" pitchFamily="49" charset="-122"/>
                          <a:cs typeface="Times New Roman" panose="02020603050405020304" pitchFamily="18" charset="0"/>
                        </a:rPr>
                        <a:t>4.67</a:t>
                      </a:r>
                      <a:endParaRPr kumimoji="0" lang="en-US" altLang="zh-CN" sz="2400" b="1" i="0" u="none" strike="noStrike" cap="none" normalizeH="0" baseline="0">
                        <a:ln>
                          <a:noFill/>
                        </a:ln>
                        <a:solidFill>
                          <a:srgbClr val="000000"/>
                        </a:solidFill>
                        <a:effectLst/>
                        <a:latin typeface="Times New Roman" panose="02020603050405020304" pitchFamily="18" charset="0"/>
                        <a:ea typeface="楷体_GB2312" pitchFamily="49" charset="-122"/>
                        <a:cs typeface="Times New Roman" panose="02020603050405020304" pitchFamily="18" charset="0"/>
                      </a:endParaRPr>
                    </a:p>
                  </a:txBody>
                  <a:tcPr marL="91439" marR="91439" marT="45702" marB="4570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2400" b="1" i="0" u="none" strike="noStrike" cap="none" normalizeH="0" baseline="0">
                        <a:ln>
                          <a:noFill/>
                        </a:ln>
                        <a:solidFill>
                          <a:srgbClr val="000000"/>
                        </a:solidFill>
                        <a:effectLst/>
                        <a:latin typeface="Times New Roman" panose="02020603050405020304" pitchFamily="18" charset="0"/>
                        <a:ea typeface="楷体_GB2312" pitchFamily="49" charset="-122"/>
                        <a:cs typeface="Times New Roman" panose="02020603050405020304" pitchFamily="18" charset="0"/>
                      </a:endParaRPr>
                    </a:p>
                  </a:txBody>
                  <a:tcPr marL="91439" marR="91439" marT="45702" marB="4570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2400" b="1" i="0" u="none" strike="noStrike" cap="none" normalizeH="0" baseline="0" dirty="0">
                        <a:ln>
                          <a:noFill/>
                        </a:ln>
                        <a:solidFill>
                          <a:srgbClr val="000000"/>
                        </a:solidFill>
                        <a:effectLst/>
                        <a:latin typeface="Times New Roman" panose="02020603050405020304" pitchFamily="18" charset="0"/>
                        <a:ea typeface="楷体_GB2312" pitchFamily="49" charset="-122"/>
                        <a:cs typeface="Times New Roman" panose="02020603050405020304" pitchFamily="18" charset="0"/>
                      </a:endParaRPr>
                    </a:p>
                  </a:txBody>
                  <a:tcPr marL="91439" marR="91439" marT="45702" marB="4570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
        <p:nvSpPr>
          <p:cNvPr id="251943" name="Rectangle 2"/>
          <p:cNvSpPr txBox="1"/>
          <p:nvPr/>
        </p:nvSpPr>
        <p:spPr>
          <a:xfrm>
            <a:off x="246063" y="123825"/>
            <a:ext cx="8897937" cy="609600"/>
          </a:xfrm>
          <a:prstGeom prst="rect">
            <a:avLst/>
          </a:prstGeom>
          <a:noFill/>
          <a:ln w="9525">
            <a:noFill/>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hangingPunct="1">
              <a:spcBef>
                <a:spcPct val="0"/>
              </a:spcBef>
              <a:buClrTx/>
              <a:buFontTx/>
              <a:buNone/>
            </a:pPr>
            <a:r>
              <a:rPr lang="en-US" altLang="zh-CN" sz="3600" dirty="0"/>
              <a:t>(5)</a:t>
            </a:r>
            <a:r>
              <a:rPr lang="zh-CN" altLang="en-US" sz="3600" dirty="0">
                <a:latin typeface="黑体" panose="02010609060101010101" pitchFamily="2" charset="-122"/>
                <a:ea typeface="黑体" panose="02010609060101010101" pitchFamily="2" charset="-122"/>
              </a:rPr>
              <a:t>非线性流水线的调度</a:t>
            </a:r>
            <a:r>
              <a:rPr lang="en-US" altLang="zh-CN" sz="3600" dirty="0">
                <a:solidFill>
                  <a:srgbClr val="FF0000"/>
                </a:solidFill>
                <a:latin typeface="黑体" panose="02010609060101010101" pitchFamily="2" charset="-122"/>
                <a:ea typeface="黑体" panose="02010609060101010101" pitchFamily="2" charset="-122"/>
              </a:rPr>
              <a:t>—</a:t>
            </a:r>
            <a:r>
              <a:rPr lang="zh-CN" altLang="en-US" sz="3200" dirty="0">
                <a:solidFill>
                  <a:srgbClr val="FF0000"/>
                </a:solidFill>
                <a:latin typeface="黑体" panose="02010609060101010101" pitchFamily="2" charset="-122"/>
                <a:ea typeface="黑体" panose="02010609060101010101" pitchFamily="2" charset="-122"/>
              </a:rPr>
              <a:t>最小启动循环</a:t>
            </a:r>
            <a:endParaRPr lang="zh-CN" altLang="en-US" sz="3200" dirty="0">
              <a:solidFill>
                <a:srgbClr val="FF0000"/>
              </a:solidFill>
              <a:latin typeface="黑体" panose="02010609060101010101" pitchFamily="2" charset="-122"/>
              <a:ea typeface="黑体" panose="02010609060101010101" pitchFamily="2" charset="-122"/>
            </a:endParaRPr>
          </a:p>
        </p:txBody>
      </p:sp>
      <p:sp>
        <p:nvSpPr>
          <p:cNvPr id="251944" name="圆角矩形 3"/>
          <p:cNvSpPr/>
          <p:nvPr/>
        </p:nvSpPr>
        <p:spPr>
          <a:xfrm>
            <a:off x="3395663" y="1368425"/>
            <a:ext cx="1866900" cy="438150"/>
          </a:xfrm>
          <a:prstGeom prst="roundRect">
            <a:avLst>
              <a:gd name="adj" fmla="val 44088"/>
            </a:avLst>
          </a:prstGeom>
          <a:noFill/>
          <a:ln w="9525" cap="flat" cmpd="sng">
            <a:solidFill>
              <a:srgbClr val="000000"/>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10110001</a:t>
            </a:r>
            <a:endParaRPr lang="zh-CN" altLang="en-US" sz="1800" b="0" dirty="0">
              <a:latin typeface="Times New Roman" panose="02020603050405020304" pitchFamily="18" charset="0"/>
            </a:endParaRPr>
          </a:p>
        </p:txBody>
      </p:sp>
      <p:sp>
        <p:nvSpPr>
          <p:cNvPr id="251945" name="圆角矩形 4"/>
          <p:cNvSpPr/>
          <p:nvPr/>
        </p:nvSpPr>
        <p:spPr>
          <a:xfrm>
            <a:off x="2281238" y="2246313"/>
            <a:ext cx="1866900" cy="436562"/>
          </a:xfrm>
          <a:prstGeom prst="roundRect">
            <a:avLst>
              <a:gd name="adj" fmla="val 44088"/>
            </a:avLst>
          </a:prstGeom>
          <a:noFill/>
          <a:ln w="9525" cap="flat" cmpd="sng">
            <a:solidFill>
              <a:srgbClr val="000000"/>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10110111</a:t>
            </a:r>
            <a:endParaRPr lang="zh-CN" altLang="en-US" sz="1800" b="0" dirty="0">
              <a:latin typeface="Times New Roman" panose="02020603050405020304" pitchFamily="18" charset="0"/>
            </a:endParaRPr>
          </a:p>
        </p:txBody>
      </p:sp>
      <p:cxnSp>
        <p:nvCxnSpPr>
          <p:cNvPr id="251946" name="直接箭头连接符 5"/>
          <p:cNvCxnSpPr/>
          <p:nvPr/>
        </p:nvCxnSpPr>
        <p:spPr>
          <a:xfrm>
            <a:off x="3925888" y="1812925"/>
            <a:ext cx="0" cy="439738"/>
          </a:xfrm>
          <a:prstGeom prst="straightConnector1">
            <a:avLst/>
          </a:prstGeom>
          <a:ln w="9525" cap="flat" cmpd="sng">
            <a:solidFill>
              <a:srgbClr val="000000"/>
            </a:solidFill>
            <a:prstDash val="solid"/>
            <a:headEnd type="none" w="med" len="med"/>
            <a:tailEnd type="triangle" w="med" len="med"/>
          </a:ln>
        </p:spPr>
      </p:cxnSp>
      <p:sp>
        <p:nvSpPr>
          <p:cNvPr id="251947" name="圆角矩形 6"/>
          <p:cNvSpPr/>
          <p:nvPr/>
        </p:nvSpPr>
        <p:spPr>
          <a:xfrm>
            <a:off x="4641850" y="2246313"/>
            <a:ext cx="1865313" cy="436562"/>
          </a:xfrm>
          <a:prstGeom prst="roundRect">
            <a:avLst>
              <a:gd name="adj" fmla="val 44088"/>
            </a:avLst>
          </a:prstGeom>
          <a:noFill/>
          <a:ln w="9525" cap="flat" cmpd="sng">
            <a:solidFill>
              <a:srgbClr val="000000"/>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10111101</a:t>
            </a:r>
            <a:endParaRPr lang="zh-CN" altLang="en-US" sz="1800" b="0" dirty="0">
              <a:latin typeface="Times New Roman" panose="02020603050405020304" pitchFamily="18" charset="0"/>
            </a:endParaRPr>
          </a:p>
        </p:txBody>
      </p:sp>
      <p:cxnSp>
        <p:nvCxnSpPr>
          <p:cNvPr id="251948" name="直接箭头连接符 7"/>
          <p:cNvCxnSpPr/>
          <p:nvPr/>
        </p:nvCxnSpPr>
        <p:spPr>
          <a:xfrm>
            <a:off x="4946650" y="1806575"/>
            <a:ext cx="0" cy="439738"/>
          </a:xfrm>
          <a:prstGeom prst="straightConnector1">
            <a:avLst/>
          </a:prstGeom>
          <a:ln w="9525" cap="flat" cmpd="sng">
            <a:solidFill>
              <a:srgbClr val="000000"/>
            </a:solidFill>
            <a:prstDash val="solid"/>
            <a:headEnd type="none" w="med" len="med"/>
            <a:tailEnd type="triangle" w="med" len="med"/>
          </a:ln>
        </p:spPr>
      </p:cxnSp>
      <p:sp>
        <p:nvSpPr>
          <p:cNvPr id="251949" name="文本框 8"/>
          <p:cNvSpPr txBox="1"/>
          <p:nvPr/>
        </p:nvSpPr>
        <p:spPr>
          <a:xfrm>
            <a:off x="3643313" y="1835150"/>
            <a:ext cx="300037" cy="36988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spcBef>
                <a:spcPct val="0"/>
              </a:spcBef>
              <a:buClrTx/>
              <a:buFontTx/>
              <a:buNone/>
            </a:pPr>
            <a:r>
              <a:rPr lang="en-US" altLang="zh-CN" sz="1800" b="0" dirty="0">
                <a:latin typeface="Times New Roman" panose="02020603050405020304" pitchFamily="18" charset="0"/>
              </a:rPr>
              <a:t>3</a:t>
            </a:r>
            <a:endParaRPr lang="zh-CN" altLang="en-US" sz="1800" b="0" dirty="0">
              <a:latin typeface="Times New Roman" panose="02020603050405020304" pitchFamily="18" charset="0"/>
            </a:endParaRPr>
          </a:p>
        </p:txBody>
      </p:sp>
      <p:sp>
        <p:nvSpPr>
          <p:cNvPr id="251950" name="文本框 9"/>
          <p:cNvSpPr txBox="1"/>
          <p:nvPr/>
        </p:nvSpPr>
        <p:spPr>
          <a:xfrm>
            <a:off x="4962525" y="1841500"/>
            <a:ext cx="300038" cy="3683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spcBef>
                <a:spcPct val="0"/>
              </a:spcBef>
              <a:buClrTx/>
              <a:buFontTx/>
              <a:buNone/>
            </a:pPr>
            <a:r>
              <a:rPr lang="en-US" altLang="zh-CN" sz="1800" b="0" dirty="0">
                <a:latin typeface="Times New Roman" panose="02020603050405020304" pitchFamily="18" charset="0"/>
              </a:rPr>
              <a:t>2</a:t>
            </a:r>
            <a:endParaRPr lang="zh-CN" altLang="en-US" sz="1800" b="0" dirty="0">
              <a:latin typeface="Times New Roman" panose="02020603050405020304" pitchFamily="18" charset="0"/>
            </a:endParaRPr>
          </a:p>
        </p:txBody>
      </p:sp>
      <p:sp>
        <p:nvSpPr>
          <p:cNvPr id="251951" name="文本框 10"/>
          <p:cNvSpPr txBox="1"/>
          <p:nvPr/>
        </p:nvSpPr>
        <p:spPr>
          <a:xfrm>
            <a:off x="4300538" y="2589213"/>
            <a:ext cx="300037" cy="3683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spcBef>
                <a:spcPct val="0"/>
              </a:spcBef>
              <a:buClrTx/>
              <a:buFontTx/>
              <a:buNone/>
            </a:pPr>
            <a:r>
              <a:rPr lang="en-US" altLang="zh-CN" sz="1800" b="0" dirty="0">
                <a:latin typeface="Times New Roman" panose="02020603050405020304" pitchFamily="18" charset="0"/>
              </a:rPr>
              <a:t>4</a:t>
            </a:r>
            <a:endParaRPr lang="zh-CN" altLang="en-US" sz="1800" b="0" dirty="0">
              <a:latin typeface="Times New Roman" panose="02020603050405020304" pitchFamily="18" charset="0"/>
            </a:endParaRPr>
          </a:p>
        </p:txBody>
      </p:sp>
      <p:sp>
        <p:nvSpPr>
          <p:cNvPr id="251952" name="矩形 11"/>
          <p:cNvSpPr/>
          <p:nvPr/>
        </p:nvSpPr>
        <p:spPr>
          <a:xfrm>
            <a:off x="3816350" y="1377950"/>
            <a:ext cx="157163" cy="157163"/>
          </a:xfrm>
          <a:prstGeom prst="rect">
            <a:avLst/>
          </a:prstGeom>
          <a:no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endParaRPr lang="zh-CN" altLang="en-US" sz="1800" b="0" dirty="0">
              <a:latin typeface="Times New Roman" panose="02020603050405020304" pitchFamily="18" charset="0"/>
            </a:endParaRPr>
          </a:p>
        </p:txBody>
      </p:sp>
      <p:sp>
        <p:nvSpPr>
          <p:cNvPr id="251953" name="矩形 12"/>
          <p:cNvSpPr/>
          <p:nvPr/>
        </p:nvSpPr>
        <p:spPr>
          <a:xfrm>
            <a:off x="4789488" y="1400175"/>
            <a:ext cx="157162" cy="158750"/>
          </a:xfrm>
          <a:prstGeom prst="rect">
            <a:avLst/>
          </a:prstGeom>
          <a:no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endParaRPr lang="zh-CN" altLang="en-US" sz="1800" b="0" dirty="0">
              <a:latin typeface="Times New Roman" panose="02020603050405020304" pitchFamily="18" charset="0"/>
            </a:endParaRPr>
          </a:p>
        </p:txBody>
      </p:sp>
      <p:cxnSp>
        <p:nvCxnSpPr>
          <p:cNvPr id="251954" name="曲线连接符 13"/>
          <p:cNvCxnSpPr>
            <a:stCxn id="251953" idx="0"/>
            <a:endCxn id="251952" idx="0"/>
          </p:cNvCxnSpPr>
          <p:nvPr/>
        </p:nvCxnSpPr>
        <p:spPr>
          <a:xfrm rot="-5400000" flipV="1">
            <a:off x="4370388" y="901700"/>
            <a:ext cx="22225" cy="973138"/>
          </a:xfrm>
          <a:prstGeom prst="curvedConnector3">
            <a:avLst>
              <a:gd name="adj1" fmla="val 1116134"/>
            </a:avLst>
          </a:prstGeom>
          <a:ln w="9525" cap="flat" cmpd="sng">
            <a:solidFill>
              <a:srgbClr val="000000"/>
            </a:solidFill>
            <a:prstDash val="solid"/>
            <a:headEnd type="none" w="med" len="med"/>
            <a:tailEnd type="triangle" w="med" len="med"/>
          </a:ln>
        </p:spPr>
      </p:cxnSp>
      <p:sp>
        <p:nvSpPr>
          <p:cNvPr id="251955" name="文本框 14"/>
          <p:cNvSpPr txBox="1"/>
          <p:nvPr/>
        </p:nvSpPr>
        <p:spPr>
          <a:xfrm>
            <a:off x="4232275" y="835025"/>
            <a:ext cx="300038" cy="36988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spcBef>
                <a:spcPct val="0"/>
              </a:spcBef>
              <a:buClrTx/>
              <a:buFontTx/>
              <a:buNone/>
            </a:pPr>
            <a:r>
              <a:rPr lang="en-US" altLang="zh-CN" sz="1800" b="0" dirty="0">
                <a:latin typeface="Times New Roman" panose="02020603050405020304" pitchFamily="18" charset="0"/>
              </a:rPr>
              <a:t>7</a:t>
            </a:r>
            <a:endParaRPr lang="zh-CN" altLang="en-US" sz="1800" b="0" dirty="0">
              <a:latin typeface="Times New Roman" panose="02020603050405020304" pitchFamily="18" charset="0"/>
            </a:endParaRPr>
          </a:p>
        </p:txBody>
      </p:sp>
      <p:sp>
        <p:nvSpPr>
          <p:cNvPr id="251956" name="圆角矩形 15"/>
          <p:cNvSpPr/>
          <p:nvPr/>
        </p:nvSpPr>
        <p:spPr>
          <a:xfrm>
            <a:off x="2281238" y="3122613"/>
            <a:ext cx="1866900" cy="438150"/>
          </a:xfrm>
          <a:prstGeom prst="roundRect">
            <a:avLst>
              <a:gd name="adj" fmla="val 44088"/>
            </a:avLst>
          </a:prstGeom>
          <a:noFill/>
          <a:ln w="9525" cap="flat" cmpd="sng">
            <a:solidFill>
              <a:srgbClr val="000000"/>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10111011</a:t>
            </a:r>
            <a:endParaRPr lang="zh-CN" altLang="en-US" sz="1800" b="0" dirty="0">
              <a:latin typeface="Times New Roman" panose="02020603050405020304" pitchFamily="18" charset="0"/>
            </a:endParaRPr>
          </a:p>
        </p:txBody>
      </p:sp>
      <p:sp>
        <p:nvSpPr>
          <p:cNvPr id="251957" name="矩形 16"/>
          <p:cNvSpPr/>
          <p:nvPr/>
        </p:nvSpPr>
        <p:spPr>
          <a:xfrm>
            <a:off x="3057525" y="2271713"/>
            <a:ext cx="157163" cy="157162"/>
          </a:xfrm>
          <a:prstGeom prst="rect">
            <a:avLst/>
          </a:prstGeom>
          <a:no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endParaRPr lang="zh-CN" altLang="en-US" sz="1800" b="0" dirty="0">
              <a:latin typeface="Times New Roman" panose="02020603050405020304" pitchFamily="18" charset="0"/>
            </a:endParaRPr>
          </a:p>
        </p:txBody>
      </p:sp>
      <p:sp>
        <p:nvSpPr>
          <p:cNvPr id="251958" name="矩形 17"/>
          <p:cNvSpPr/>
          <p:nvPr/>
        </p:nvSpPr>
        <p:spPr>
          <a:xfrm>
            <a:off x="5627688" y="2249488"/>
            <a:ext cx="157162" cy="157162"/>
          </a:xfrm>
          <a:prstGeom prst="rect">
            <a:avLst/>
          </a:prstGeom>
          <a:no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endParaRPr lang="zh-CN" altLang="en-US" sz="1800" b="0" dirty="0">
              <a:latin typeface="Times New Roman" panose="02020603050405020304" pitchFamily="18" charset="0"/>
            </a:endParaRPr>
          </a:p>
        </p:txBody>
      </p:sp>
      <p:sp>
        <p:nvSpPr>
          <p:cNvPr id="251959" name="矩形 18"/>
          <p:cNvSpPr/>
          <p:nvPr/>
        </p:nvSpPr>
        <p:spPr>
          <a:xfrm>
            <a:off x="3495675" y="1687513"/>
            <a:ext cx="157163" cy="157162"/>
          </a:xfrm>
          <a:prstGeom prst="rect">
            <a:avLst/>
          </a:prstGeom>
          <a:no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endParaRPr lang="zh-CN" altLang="en-US" sz="1800" b="0" dirty="0">
              <a:latin typeface="Times New Roman" panose="02020603050405020304" pitchFamily="18" charset="0"/>
            </a:endParaRPr>
          </a:p>
        </p:txBody>
      </p:sp>
      <p:sp>
        <p:nvSpPr>
          <p:cNvPr id="251960" name="矩形 19"/>
          <p:cNvSpPr/>
          <p:nvPr/>
        </p:nvSpPr>
        <p:spPr>
          <a:xfrm>
            <a:off x="5006975" y="1687513"/>
            <a:ext cx="155575" cy="157162"/>
          </a:xfrm>
          <a:prstGeom prst="rect">
            <a:avLst/>
          </a:prstGeom>
          <a:no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endParaRPr lang="zh-CN" altLang="en-US" sz="1800" b="0" dirty="0">
              <a:latin typeface="Times New Roman" panose="02020603050405020304" pitchFamily="18" charset="0"/>
            </a:endParaRPr>
          </a:p>
        </p:txBody>
      </p:sp>
      <p:cxnSp>
        <p:nvCxnSpPr>
          <p:cNvPr id="251961" name="曲线连接符 20"/>
          <p:cNvCxnSpPr>
            <a:stCxn id="251956" idx="3"/>
          </p:cNvCxnSpPr>
          <p:nvPr/>
        </p:nvCxnSpPr>
        <p:spPr>
          <a:xfrm flipV="1">
            <a:off x="4148138" y="1822450"/>
            <a:ext cx="209550" cy="1519238"/>
          </a:xfrm>
          <a:prstGeom prst="curvedConnector2">
            <a:avLst/>
          </a:prstGeom>
          <a:ln w="9525" cap="flat" cmpd="sng">
            <a:solidFill>
              <a:srgbClr val="000000"/>
            </a:solidFill>
            <a:prstDash val="solid"/>
            <a:headEnd type="triangle" w="med" len="med"/>
            <a:tailEnd type="none" w="med" len="med"/>
          </a:ln>
        </p:spPr>
      </p:cxnSp>
      <p:sp>
        <p:nvSpPr>
          <p:cNvPr id="251962" name="圆角矩形 21"/>
          <p:cNvSpPr/>
          <p:nvPr/>
        </p:nvSpPr>
        <p:spPr>
          <a:xfrm>
            <a:off x="4641850" y="3141663"/>
            <a:ext cx="1865313" cy="436562"/>
          </a:xfrm>
          <a:prstGeom prst="roundRect">
            <a:avLst>
              <a:gd name="adj" fmla="val 44088"/>
            </a:avLst>
          </a:prstGeom>
          <a:noFill/>
          <a:ln w="9525" cap="flat" cmpd="sng">
            <a:solidFill>
              <a:srgbClr val="000000"/>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10111111</a:t>
            </a:r>
            <a:endParaRPr lang="zh-CN" altLang="en-US" sz="1800" b="0" dirty="0">
              <a:latin typeface="Times New Roman" panose="02020603050405020304" pitchFamily="18" charset="0"/>
            </a:endParaRPr>
          </a:p>
        </p:txBody>
      </p:sp>
      <p:cxnSp>
        <p:nvCxnSpPr>
          <p:cNvPr id="251963" name="直接箭头连接符 22"/>
          <p:cNvCxnSpPr/>
          <p:nvPr/>
        </p:nvCxnSpPr>
        <p:spPr>
          <a:xfrm>
            <a:off x="5522913" y="2689225"/>
            <a:ext cx="0" cy="439738"/>
          </a:xfrm>
          <a:prstGeom prst="straightConnector1">
            <a:avLst/>
          </a:prstGeom>
          <a:ln w="9525" cap="flat" cmpd="sng">
            <a:solidFill>
              <a:srgbClr val="000000"/>
            </a:solidFill>
            <a:prstDash val="solid"/>
            <a:headEnd type="none" w="med" len="med"/>
            <a:tailEnd type="triangle" w="med" len="med"/>
          </a:ln>
        </p:spPr>
      </p:cxnSp>
      <p:sp>
        <p:nvSpPr>
          <p:cNvPr id="251964" name="文本框 23"/>
          <p:cNvSpPr txBox="1"/>
          <p:nvPr/>
        </p:nvSpPr>
        <p:spPr>
          <a:xfrm>
            <a:off x="5538788" y="2724150"/>
            <a:ext cx="300037" cy="3683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spcBef>
                <a:spcPct val="0"/>
              </a:spcBef>
              <a:buClrTx/>
              <a:buFontTx/>
              <a:buNone/>
            </a:pPr>
            <a:r>
              <a:rPr lang="en-US" altLang="zh-CN" sz="1800" b="0" dirty="0">
                <a:latin typeface="Times New Roman" panose="02020603050405020304" pitchFamily="18" charset="0"/>
              </a:rPr>
              <a:t>2</a:t>
            </a:r>
            <a:endParaRPr lang="zh-CN" altLang="en-US" sz="1800" b="0" dirty="0">
              <a:latin typeface="Times New Roman" panose="02020603050405020304" pitchFamily="18" charset="0"/>
            </a:endParaRPr>
          </a:p>
        </p:txBody>
      </p:sp>
      <p:cxnSp>
        <p:nvCxnSpPr>
          <p:cNvPr id="251965" name="曲线连接符 24"/>
          <p:cNvCxnSpPr/>
          <p:nvPr/>
        </p:nvCxnSpPr>
        <p:spPr>
          <a:xfrm rot="-5400000" flipV="1">
            <a:off x="5192713" y="1736725"/>
            <a:ext cx="482600" cy="542925"/>
          </a:xfrm>
          <a:prstGeom prst="curvedConnector2">
            <a:avLst/>
          </a:prstGeom>
          <a:ln w="9525" cap="flat" cmpd="sng">
            <a:solidFill>
              <a:srgbClr val="000000"/>
            </a:solidFill>
            <a:prstDash val="solid"/>
            <a:headEnd type="none" w="med" len="med"/>
            <a:tailEnd type="triangle" w="med" len="med"/>
          </a:ln>
        </p:spPr>
      </p:cxnSp>
      <p:sp>
        <p:nvSpPr>
          <p:cNvPr id="251966" name="文本框 25"/>
          <p:cNvSpPr txBox="1"/>
          <p:nvPr/>
        </p:nvSpPr>
        <p:spPr>
          <a:xfrm>
            <a:off x="5562600" y="1766888"/>
            <a:ext cx="300038" cy="3683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spcBef>
                <a:spcPct val="0"/>
              </a:spcBef>
              <a:buClrTx/>
              <a:buFontTx/>
              <a:buNone/>
            </a:pPr>
            <a:r>
              <a:rPr lang="en-US" altLang="zh-CN" sz="1800" b="0" dirty="0">
                <a:latin typeface="Times New Roman" panose="02020603050405020304" pitchFamily="18" charset="0"/>
              </a:rPr>
              <a:t>7</a:t>
            </a:r>
            <a:endParaRPr lang="zh-CN" altLang="en-US" sz="1800" b="0" dirty="0">
              <a:latin typeface="Times New Roman" panose="02020603050405020304" pitchFamily="18" charset="0"/>
            </a:endParaRPr>
          </a:p>
        </p:txBody>
      </p:sp>
      <p:cxnSp>
        <p:nvCxnSpPr>
          <p:cNvPr id="251967" name="曲线连接符 26"/>
          <p:cNvCxnSpPr/>
          <p:nvPr/>
        </p:nvCxnSpPr>
        <p:spPr>
          <a:xfrm rot="5400000" flipH="1" flipV="1">
            <a:off x="3063875" y="1839913"/>
            <a:ext cx="504825" cy="358775"/>
          </a:xfrm>
          <a:prstGeom prst="curvedConnector2">
            <a:avLst/>
          </a:prstGeom>
          <a:ln w="9525" cap="flat" cmpd="sng">
            <a:solidFill>
              <a:srgbClr val="000000"/>
            </a:solidFill>
            <a:prstDash val="solid"/>
            <a:headEnd type="none" w="med" len="med"/>
            <a:tailEnd type="triangle" w="med" len="med"/>
          </a:ln>
        </p:spPr>
      </p:cxnSp>
      <p:sp>
        <p:nvSpPr>
          <p:cNvPr id="251968" name="文本框 27"/>
          <p:cNvSpPr txBox="1"/>
          <p:nvPr/>
        </p:nvSpPr>
        <p:spPr>
          <a:xfrm>
            <a:off x="2809875" y="1838325"/>
            <a:ext cx="300038" cy="36988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spcBef>
                <a:spcPct val="0"/>
              </a:spcBef>
              <a:buClrTx/>
              <a:buFontTx/>
              <a:buNone/>
            </a:pPr>
            <a:r>
              <a:rPr lang="en-US" altLang="zh-CN" sz="1800" b="0" dirty="0">
                <a:latin typeface="Times New Roman" panose="02020603050405020304" pitchFamily="18" charset="0"/>
              </a:rPr>
              <a:t>7</a:t>
            </a:r>
            <a:endParaRPr lang="zh-CN" altLang="en-US" sz="1800" b="0" dirty="0">
              <a:latin typeface="Times New Roman" panose="02020603050405020304" pitchFamily="18" charset="0"/>
            </a:endParaRPr>
          </a:p>
        </p:txBody>
      </p:sp>
      <p:cxnSp>
        <p:nvCxnSpPr>
          <p:cNvPr id="251969" name="直接箭头连接符 28"/>
          <p:cNvCxnSpPr/>
          <p:nvPr/>
        </p:nvCxnSpPr>
        <p:spPr>
          <a:xfrm>
            <a:off x="3643313" y="2700338"/>
            <a:ext cx="0" cy="439737"/>
          </a:xfrm>
          <a:prstGeom prst="straightConnector1">
            <a:avLst/>
          </a:prstGeom>
          <a:ln w="9525" cap="flat" cmpd="sng">
            <a:solidFill>
              <a:srgbClr val="000000"/>
            </a:solidFill>
            <a:prstDash val="solid"/>
            <a:headEnd type="none" w="med" len="med"/>
            <a:tailEnd type="triangle" w="med" len="med"/>
          </a:ln>
        </p:spPr>
      </p:cxnSp>
      <p:sp>
        <p:nvSpPr>
          <p:cNvPr id="251970" name="文本框 29"/>
          <p:cNvSpPr txBox="1"/>
          <p:nvPr/>
        </p:nvSpPr>
        <p:spPr>
          <a:xfrm>
            <a:off x="3665538" y="2727325"/>
            <a:ext cx="300037" cy="36988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spcBef>
                <a:spcPct val="0"/>
              </a:spcBef>
              <a:buClrTx/>
              <a:buFontTx/>
              <a:buNone/>
            </a:pPr>
            <a:r>
              <a:rPr lang="en-US" altLang="zh-CN" sz="1800" b="0" dirty="0">
                <a:latin typeface="Times New Roman" panose="02020603050405020304" pitchFamily="18" charset="0"/>
              </a:rPr>
              <a:t>4</a:t>
            </a:r>
            <a:endParaRPr lang="zh-CN" altLang="en-US" sz="1800" b="0" dirty="0">
              <a:latin typeface="Times New Roman" panose="02020603050405020304" pitchFamily="18" charset="0"/>
            </a:endParaRPr>
          </a:p>
        </p:txBody>
      </p:sp>
      <p:cxnSp>
        <p:nvCxnSpPr>
          <p:cNvPr id="251971" name="直接箭头连接符 30"/>
          <p:cNvCxnSpPr/>
          <p:nvPr/>
        </p:nvCxnSpPr>
        <p:spPr>
          <a:xfrm>
            <a:off x="2974975" y="2682875"/>
            <a:ext cx="0" cy="439738"/>
          </a:xfrm>
          <a:prstGeom prst="straightConnector1">
            <a:avLst/>
          </a:prstGeom>
          <a:ln w="9525" cap="flat" cmpd="sng">
            <a:solidFill>
              <a:srgbClr val="000000"/>
            </a:solidFill>
            <a:prstDash val="solid"/>
            <a:headEnd type="triangle" w="med" len="med"/>
            <a:tailEnd type="none" w="med" len="med"/>
          </a:ln>
        </p:spPr>
      </p:cxnSp>
      <p:sp>
        <p:nvSpPr>
          <p:cNvPr id="251972" name="文本框 31"/>
          <p:cNvSpPr txBox="1"/>
          <p:nvPr/>
        </p:nvSpPr>
        <p:spPr>
          <a:xfrm>
            <a:off x="2660650" y="2717800"/>
            <a:ext cx="300038" cy="36988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spcBef>
                <a:spcPct val="0"/>
              </a:spcBef>
              <a:buClrTx/>
              <a:buFontTx/>
              <a:buNone/>
            </a:pPr>
            <a:r>
              <a:rPr lang="en-US" altLang="zh-CN" sz="1800" b="0" dirty="0">
                <a:latin typeface="Times New Roman" panose="02020603050405020304" pitchFamily="18" charset="0"/>
              </a:rPr>
              <a:t>3</a:t>
            </a:r>
            <a:endParaRPr lang="zh-CN" altLang="en-US" sz="1800" b="0" dirty="0">
              <a:latin typeface="Times New Roman" panose="02020603050405020304" pitchFamily="18" charset="0"/>
            </a:endParaRPr>
          </a:p>
        </p:txBody>
      </p:sp>
      <p:cxnSp>
        <p:nvCxnSpPr>
          <p:cNvPr id="251973" name="曲线连接符 32"/>
          <p:cNvCxnSpPr/>
          <p:nvPr/>
        </p:nvCxnSpPr>
        <p:spPr>
          <a:xfrm rot="-10800000" flipH="1">
            <a:off x="2281238" y="1587500"/>
            <a:ext cx="1114425" cy="1754188"/>
          </a:xfrm>
          <a:prstGeom prst="curvedConnector3">
            <a:avLst>
              <a:gd name="adj1" fmla="val -26954"/>
            </a:avLst>
          </a:prstGeom>
          <a:ln w="9525" cap="flat" cmpd="sng">
            <a:solidFill>
              <a:srgbClr val="000000"/>
            </a:solidFill>
            <a:prstDash val="solid"/>
            <a:headEnd type="none" w="med" len="med"/>
            <a:tailEnd type="triangle" w="med" len="med"/>
          </a:ln>
        </p:spPr>
      </p:cxnSp>
      <p:sp>
        <p:nvSpPr>
          <p:cNvPr id="251974" name="文本框 33"/>
          <p:cNvSpPr txBox="1"/>
          <p:nvPr/>
        </p:nvSpPr>
        <p:spPr>
          <a:xfrm>
            <a:off x="1725613" y="2279650"/>
            <a:ext cx="300037" cy="36988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spcBef>
                <a:spcPct val="0"/>
              </a:spcBef>
              <a:buClrTx/>
              <a:buFontTx/>
              <a:buNone/>
            </a:pPr>
            <a:r>
              <a:rPr lang="en-US" altLang="zh-CN" sz="1800" b="0" dirty="0">
                <a:latin typeface="Times New Roman" panose="02020603050405020304" pitchFamily="18" charset="0"/>
              </a:rPr>
              <a:t>7</a:t>
            </a:r>
            <a:endParaRPr lang="zh-CN" altLang="en-US" sz="1800" b="0" dirty="0">
              <a:latin typeface="Times New Roman" panose="02020603050405020304" pitchFamily="18" charset="0"/>
            </a:endParaRPr>
          </a:p>
        </p:txBody>
      </p:sp>
      <p:cxnSp>
        <p:nvCxnSpPr>
          <p:cNvPr id="251975" name="曲线连接符 34"/>
          <p:cNvCxnSpPr/>
          <p:nvPr/>
        </p:nvCxnSpPr>
        <p:spPr>
          <a:xfrm flipH="1" flipV="1">
            <a:off x="5262563" y="1587500"/>
            <a:ext cx="1244600" cy="1773238"/>
          </a:xfrm>
          <a:prstGeom prst="curvedConnector3">
            <a:avLst>
              <a:gd name="adj1" fmla="val -18356"/>
            </a:avLst>
          </a:prstGeom>
          <a:ln w="9525" cap="flat" cmpd="sng">
            <a:solidFill>
              <a:srgbClr val="000000"/>
            </a:solidFill>
            <a:prstDash val="solid"/>
            <a:headEnd type="none" w="med" len="med"/>
            <a:tailEnd type="triangle" w="med" len="med"/>
          </a:ln>
        </p:spPr>
      </p:cxnSp>
      <p:sp>
        <p:nvSpPr>
          <p:cNvPr id="251976" name="文本框 35"/>
          <p:cNvSpPr txBox="1"/>
          <p:nvPr/>
        </p:nvSpPr>
        <p:spPr>
          <a:xfrm>
            <a:off x="6718300" y="2205038"/>
            <a:ext cx="300038" cy="3683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spcBef>
                <a:spcPct val="0"/>
              </a:spcBef>
              <a:buClrTx/>
              <a:buFontTx/>
              <a:buNone/>
            </a:pPr>
            <a:r>
              <a:rPr lang="en-US" altLang="zh-CN" sz="1800" b="0" dirty="0">
                <a:latin typeface="Times New Roman" panose="02020603050405020304" pitchFamily="18" charset="0"/>
              </a:rPr>
              <a:t>7</a:t>
            </a:r>
            <a:endParaRPr lang="zh-CN" altLang="en-US" sz="1800" b="0" dirty="0">
              <a:latin typeface="Times New Roman" panose="02020603050405020304" pitchFamily="18" charset="0"/>
            </a:endParaRPr>
          </a:p>
        </p:txBody>
      </p:sp>
      <p:cxnSp>
        <p:nvCxnSpPr>
          <p:cNvPr id="251977" name="直接箭头连接符 36"/>
          <p:cNvCxnSpPr/>
          <p:nvPr/>
        </p:nvCxnSpPr>
        <p:spPr>
          <a:xfrm>
            <a:off x="4478338" y="749300"/>
            <a:ext cx="0" cy="628650"/>
          </a:xfrm>
          <a:prstGeom prst="straightConnector1">
            <a:avLst/>
          </a:prstGeom>
          <a:ln w="9525" cap="flat" cmpd="sng">
            <a:solidFill>
              <a:srgbClr val="000000"/>
            </a:solidFill>
            <a:prstDash val="solid"/>
            <a:headEnd type="none" w="med" len="med"/>
            <a:tailEnd type="triangle" w="med" len="med"/>
          </a:ln>
        </p:spPr>
      </p:cxnSp>
      <p:sp>
        <p:nvSpPr>
          <p:cNvPr id="251978" name="文本框 37"/>
          <p:cNvSpPr txBox="1"/>
          <p:nvPr/>
        </p:nvSpPr>
        <p:spPr>
          <a:xfrm>
            <a:off x="4449763" y="733425"/>
            <a:ext cx="1108075" cy="36988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spcBef>
                <a:spcPct val="0"/>
              </a:spcBef>
              <a:buClrTx/>
              <a:buFontTx/>
              <a:buNone/>
            </a:pPr>
            <a:r>
              <a:rPr lang="zh-CN" altLang="en-US" sz="1800" b="0" dirty="0">
                <a:latin typeface="Times New Roman" panose="02020603050405020304" pitchFamily="18" charset="0"/>
              </a:rPr>
              <a:t>初始状态</a:t>
            </a:r>
            <a:endParaRPr lang="zh-CN" altLang="en-US" sz="1800" b="0" dirty="0">
              <a:latin typeface="Times New Roman" panose="02020603050405020304" pitchFamily="18" charset="0"/>
            </a:endParaRPr>
          </a:p>
        </p:txBody>
      </p:sp>
      <p:sp>
        <p:nvSpPr>
          <p:cNvPr id="251979" name="矩形 1"/>
          <p:cNvSpPr/>
          <p:nvPr/>
        </p:nvSpPr>
        <p:spPr>
          <a:xfrm>
            <a:off x="34925" y="815975"/>
            <a:ext cx="2630488" cy="1366838"/>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nSpc>
                <a:spcPct val="115000"/>
              </a:lnSpc>
              <a:spcBef>
                <a:spcPct val="0"/>
              </a:spcBef>
              <a:buClrTx/>
              <a:buFontTx/>
              <a:buNone/>
            </a:pPr>
            <a:r>
              <a:rPr lang="zh-CN" altLang="en-US" sz="2400" b="0" dirty="0">
                <a:solidFill>
                  <a:srgbClr val="FF0000"/>
                </a:solidFill>
                <a:latin typeface="Times New Roman" panose="02020603050405020304" pitchFamily="18" charset="0"/>
              </a:rPr>
              <a:t>最佳的任务调度策略，找出最小的平均启动距离。  </a:t>
            </a:r>
            <a:endParaRPr lang="zh-CN" altLang="en-US" sz="2400" b="0" dirty="0">
              <a:solidFill>
                <a:srgbClr val="FF0000"/>
              </a:solidFill>
              <a:latin typeface="Times New Roman" panose="02020603050405020304" pitchFamily="18" charset="0"/>
            </a:endParaRPr>
          </a:p>
        </p:txBody>
      </p:sp>
    </p:spTree>
  </p:cSld>
  <p:clrMapOvr>
    <a:masterClrMapping/>
  </p:clrMapOvr>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53954" name="Rectangle 2"/>
          <p:cNvSpPr>
            <a:spLocks noGrp="1"/>
          </p:cNvSpPr>
          <p:nvPr>
            <p:ph type="title"/>
          </p:nvPr>
        </p:nvSpPr>
        <p:spPr>
          <a:xfrm>
            <a:off x="590550" y="123825"/>
            <a:ext cx="7848600" cy="609600"/>
          </a:xfrm>
        </p:spPr>
        <p:txBody>
          <a:bodyPr vert="horz" wrap="square" lIns="91440" tIns="45720" rIns="91440" bIns="45720" anchor="ctr" anchorCtr="0"/>
          <a:p>
            <a:pPr eaLnBrk="1" hangingPunct="1"/>
            <a:r>
              <a:rPr lang="zh-CN" altLang="en-US" dirty="0"/>
              <a:t>非线性流水线的无冲突调度方法</a:t>
            </a:r>
            <a:endParaRPr lang="zh-CN" altLang="en-US" dirty="0"/>
          </a:p>
        </p:txBody>
      </p:sp>
      <p:sp>
        <p:nvSpPr>
          <p:cNvPr id="253955" name="Rectangle 3"/>
          <p:cNvSpPr>
            <a:spLocks noGrp="1"/>
          </p:cNvSpPr>
          <p:nvPr>
            <p:ph idx="1" hasCustomPrompt="1"/>
          </p:nvPr>
        </p:nvSpPr>
        <p:spPr>
          <a:xfrm>
            <a:off x="288925" y="1022350"/>
            <a:ext cx="8775700" cy="5395913"/>
          </a:xfrm>
        </p:spPr>
        <p:txBody>
          <a:bodyPr vert="horz" wrap="square" lIns="91440" tIns="45720" rIns="91440" bIns="45720" anchor="t" anchorCtr="0"/>
          <a:p>
            <a:r>
              <a:rPr lang="zh-CN" altLang="en-US" dirty="0"/>
              <a:t>非线性流水线无冲突调度的主要目标是要找出具有</a:t>
            </a:r>
            <a:r>
              <a:rPr lang="zh-CN" altLang="en-US" dirty="0">
                <a:solidFill>
                  <a:srgbClr val="FF0000"/>
                </a:solidFill>
              </a:rPr>
              <a:t>最小平均启动距离的启动循环</a:t>
            </a:r>
            <a:r>
              <a:rPr lang="zh-CN" altLang="en-US" dirty="0"/>
              <a:t>，按照这样的启动循环向非线性流水线的输入端输入任务，流水线的工作速度最快，而且所有流水段在任何时间都没有冲突。</a:t>
            </a:r>
            <a:endParaRPr lang="zh-CN" altLang="en-US" dirty="0"/>
          </a:p>
          <a:p>
            <a:endParaRPr lang="en-US" altLang="zh-CN" dirty="0"/>
          </a:p>
          <a:p>
            <a:r>
              <a:rPr lang="zh-CN" altLang="en-US" dirty="0"/>
              <a:t>基本步骤</a:t>
            </a:r>
            <a:endParaRPr lang="zh-CN" altLang="en-US" dirty="0"/>
          </a:p>
          <a:p>
            <a:pPr lvl="1">
              <a:spcBef>
                <a:spcPts val="1200"/>
              </a:spcBef>
              <a:buNone/>
            </a:pPr>
            <a:r>
              <a:rPr lang="en-US" altLang="zh-CN" dirty="0">
                <a:solidFill>
                  <a:srgbClr val="000066"/>
                </a:solidFill>
                <a:latin typeface="Times New Roman" panose="02020603050405020304" pitchFamily="18" charset="0"/>
                <a:ea typeface="楷体_GB2312" pitchFamily="49" charset="-122"/>
              </a:rPr>
              <a:t>Step1</a:t>
            </a:r>
            <a:r>
              <a:rPr lang="zh-CN" altLang="en-US" dirty="0">
                <a:solidFill>
                  <a:srgbClr val="000066"/>
                </a:solidFill>
                <a:latin typeface="Times New Roman" panose="02020603050405020304" pitchFamily="18" charset="0"/>
                <a:ea typeface="楷体_GB2312" pitchFamily="49" charset="-122"/>
              </a:rPr>
              <a:t>：写出流水线的禁止表；</a:t>
            </a:r>
            <a:endParaRPr lang="zh-CN" altLang="en-US" dirty="0">
              <a:solidFill>
                <a:srgbClr val="000066"/>
              </a:solidFill>
              <a:latin typeface="Times New Roman" panose="02020603050405020304" pitchFamily="18" charset="0"/>
              <a:ea typeface="楷体_GB2312" pitchFamily="49" charset="-122"/>
            </a:endParaRPr>
          </a:p>
          <a:p>
            <a:pPr lvl="1">
              <a:spcBef>
                <a:spcPts val="1200"/>
              </a:spcBef>
              <a:buNone/>
            </a:pPr>
            <a:r>
              <a:rPr lang="en-US" altLang="zh-CN" dirty="0">
                <a:solidFill>
                  <a:srgbClr val="000066"/>
                </a:solidFill>
                <a:latin typeface="Times New Roman" panose="02020603050405020304" pitchFamily="18" charset="0"/>
                <a:ea typeface="楷体_GB2312" pitchFamily="49" charset="-122"/>
              </a:rPr>
              <a:t>Step2</a:t>
            </a:r>
            <a:r>
              <a:rPr lang="zh-CN" altLang="en-US" dirty="0">
                <a:solidFill>
                  <a:srgbClr val="000066"/>
                </a:solidFill>
                <a:latin typeface="Times New Roman" panose="02020603050405020304" pitchFamily="18" charset="0"/>
                <a:ea typeface="楷体_GB2312" pitchFamily="49" charset="-122"/>
              </a:rPr>
              <a:t>：写出初始冲突向量；</a:t>
            </a:r>
            <a:endParaRPr lang="en-US" altLang="zh-CN" dirty="0">
              <a:solidFill>
                <a:srgbClr val="000066"/>
              </a:solidFill>
              <a:latin typeface="Times New Roman" panose="02020603050405020304" pitchFamily="18" charset="0"/>
              <a:ea typeface="楷体_GB2312" pitchFamily="49" charset="-122"/>
            </a:endParaRPr>
          </a:p>
          <a:p>
            <a:pPr lvl="1">
              <a:spcBef>
                <a:spcPts val="1200"/>
              </a:spcBef>
              <a:buNone/>
            </a:pPr>
            <a:r>
              <a:rPr lang="en-US" altLang="zh-CN" dirty="0">
                <a:solidFill>
                  <a:srgbClr val="000066"/>
                </a:solidFill>
                <a:latin typeface="Times New Roman" panose="02020603050405020304" pitchFamily="18" charset="0"/>
                <a:ea typeface="楷体_GB2312" pitchFamily="49" charset="-122"/>
              </a:rPr>
              <a:t>Step3</a:t>
            </a:r>
            <a:r>
              <a:rPr lang="zh-CN" altLang="en-US" dirty="0">
                <a:solidFill>
                  <a:srgbClr val="000066"/>
                </a:solidFill>
                <a:latin typeface="Times New Roman" panose="02020603050405020304" pitchFamily="18" charset="0"/>
                <a:ea typeface="楷体_GB2312" pitchFamily="49" charset="-122"/>
              </a:rPr>
              <a:t>：画出调度流水线的状态图；</a:t>
            </a:r>
            <a:endParaRPr lang="zh-CN" altLang="en-US" dirty="0">
              <a:solidFill>
                <a:srgbClr val="000066"/>
              </a:solidFill>
              <a:latin typeface="Times New Roman" panose="02020603050405020304" pitchFamily="18" charset="0"/>
              <a:ea typeface="楷体_GB2312" pitchFamily="49" charset="-122"/>
            </a:endParaRPr>
          </a:p>
          <a:p>
            <a:pPr lvl="1">
              <a:spcBef>
                <a:spcPts val="1200"/>
              </a:spcBef>
              <a:buNone/>
            </a:pPr>
            <a:r>
              <a:rPr lang="en-US" altLang="zh-CN" dirty="0">
                <a:solidFill>
                  <a:srgbClr val="000066"/>
                </a:solidFill>
                <a:latin typeface="Times New Roman" panose="02020603050405020304" pitchFamily="18" charset="0"/>
                <a:ea typeface="楷体_GB2312" pitchFamily="49" charset="-122"/>
              </a:rPr>
              <a:t>Step4</a:t>
            </a:r>
            <a:r>
              <a:rPr lang="zh-CN" altLang="en-US" dirty="0">
                <a:solidFill>
                  <a:srgbClr val="000066"/>
                </a:solidFill>
                <a:latin typeface="Times New Roman" panose="02020603050405020304" pitchFamily="18" charset="0"/>
                <a:ea typeface="楷体_GB2312" pitchFamily="49" charset="-122"/>
              </a:rPr>
              <a:t>：求出流水线的各种启动循环和对应的平均启动距离；</a:t>
            </a:r>
            <a:endParaRPr lang="zh-CN" altLang="en-US" dirty="0">
              <a:solidFill>
                <a:srgbClr val="000066"/>
              </a:solidFill>
              <a:latin typeface="Times New Roman" panose="02020603050405020304" pitchFamily="18" charset="0"/>
              <a:ea typeface="楷体_GB2312" pitchFamily="49" charset="-122"/>
            </a:endParaRPr>
          </a:p>
          <a:p>
            <a:pPr lvl="1">
              <a:spcBef>
                <a:spcPts val="1200"/>
              </a:spcBef>
              <a:buNone/>
            </a:pPr>
            <a:r>
              <a:rPr lang="en-US" altLang="zh-CN" dirty="0">
                <a:solidFill>
                  <a:srgbClr val="000066"/>
                </a:solidFill>
                <a:latin typeface="Times New Roman" panose="02020603050405020304" pitchFamily="18" charset="0"/>
                <a:ea typeface="楷体_GB2312" pitchFamily="49" charset="-122"/>
              </a:rPr>
              <a:t>Step5</a:t>
            </a:r>
            <a:r>
              <a:rPr lang="zh-CN" altLang="en-US" dirty="0">
                <a:solidFill>
                  <a:srgbClr val="000066"/>
                </a:solidFill>
                <a:latin typeface="Times New Roman" panose="02020603050405020304" pitchFamily="18" charset="0"/>
                <a:ea typeface="楷体_GB2312" pitchFamily="49" charset="-122"/>
              </a:rPr>
              <a:t>：求最小的启动循环。</a:t>
            </a:r>
            <a:endParaRPr lang="zh-CN" altLang="en-US" dirty="0">
              <a:solidFill>
                <a:srgbClr val="000066"/>
              </a:solidFill>
              <a:latin typeface="Times New Roman" panose="02020603050405020304" pitchFamily="18" charset="0"/>
              <a:ea typeface="楷体_GB2312" pitchFamily="49" charset="-122"/>
            </a:endParaRPr>
          </a:p>
        </p:txBody>
      </p:sp>
    </p:spTree>
  </p:cSld>
  <p:clrMapOvr>
    <a:masterClrMapping/>
  </p:clrMapOvr>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56002" name="Rectangle 2"/>
          <p:cNvSpPr>
            <a:spLocks noGrp="1"/>
          </p:cNvSpPr>
          <p:nvPr>
            <p:ph type="body" idx="4294967295"/>
          </p:nvPr>
        </p:nvSpPr>
        <p:spPr>
          <a:xfrm>
            <a:off x="230188" y="71438"/>
            <a:ext cx="8783637" cy="728662"/>
          </a:xfrm>
        </p:spPr>
        <p:txBody>
          <a:bodyPr vert="horz" wrap="square" lIns="91440" tIns="45720" rIns="91440" bIns="45720" anchor="t" anchorCtr="0"/>
          <a:p>
            <a:pPr eaLnBrk="1" hangingPunct="1">
              <a:lnSpc>
                <a:spcPct val="90000"/>
              </a:lnSpc>
            </a:pPr>
            <a:r>
              <a:rPr lang="zh-CN" altLang="en-US" sz="2400" dirty="0"/>
              <a:t>举例：一条有</a:t>
            </a:r>
            <a:r>
              <a:rPr lang="en-US" altLang="zh-CN" sz="2400" dirty="0"/>
              <a:t>4</a:t>
            </a:r>
            <a:r>
              <a:rPr lang="zh-CN" altLang="en-US" sz="2400" dirty="0"/>
              <a:t>个流水段的非线性流水线，每个流水段的延迟时间都相等，它的预约表如下图：</a:t>
            </a:r>
            <a:endParaRPr lang="zh-CN" altLang="en-US" sz="2400" dirty="0"/>
          </a:p>
        </p:txBody>
      </p:sp>
      <p:graphicFrame>
        <p:nvGraphicFramePr>
          <p:cNvPr id="1319052" name="Group 140"/>
          <p:cNvGraphicFramePr>
            <a:graphicFrameLocks noGrp="1"/>
          </p:cNvGraphicFramePr>
          <p:nvPr/>
        </p:nvGraphicFramePr>
        <p:xfrm>
          <a:off x="1276350" y="1143000"/>
          <a:ext cx="6691313" cy="2757489"/>
        </p:xfrm>
        <a:graphic>
          <a:graphicData uri="http://schemas.openxmlformats.org/drawingml/2006/table">
            <a:tbl>
              <a:tblPr/>
              <a:tblGrid>
                <a:gridCol w="1724025"/>
                <a:gridCol w="757238"/>
                <a:gridCol w="714375"/>
                <a:gridCol w="641350"/>
                <a:gridCol w="785812"/>
                <a:gridCol w="714375"/>
                <a:gridCol w="712788"/>
                <a:gridCol w="641350"/>
              </a:tblGrid>
              <a:tr h="896029">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zh-CN" altLang="en-US" sz="2400" b="1" i="0" u="none" strike="noStrike" cap="none" normalizeH="0" baseline="0">
                          <a:ln>
                            <a:noFill/>
                          </a:ln>
                          <a:solidFill>
                            <a:srgbClr val="000000"/>
                          </a:solidFill>
                          <a:effectLst/>
                          <a:latin typeface="楷体_GB2312" pitchFamily="49" charset="-122"/>
                          <a:ea typeface="楷体_GB2312" pitchFamily="49" charset="-122"/>
                        </a:rPr>
                        <a:t>     时间</a:t>
                      </a:r>
                      <a:endParaRPr kumimoji="0" lang="zh-CN" altLang="en-US" sz="2400" b="1" i="0" u="none" strike="noStrike" cap="none" normalizeH="0" baseline="0">
                        <a:ln>
                          <a:noFill/>
                        </a:ln>
                        <a:solidFill>
                          <a:srgbClr val="000000"/>
                        </a:solidFill>
                        <a:effectLst/>
                        <a:latin typeface="楷体_GB2312" pitchFamily="49" charset="-122"/>
                        <a:ea typeface="楷体_GB2312" pitchFamily="49" charset="-122"/>
                      </a:endParaRPr>
                    </a:p>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zh-CN" altLang="en-US" sz="2400" b="1" i="0" u="none" strike="noStrike" cap="none" normalizeH="0" baseline="0">
                          <a:ln>
                            <a:noFill/>
                          </a:ln>
                          <a:solidFill>
                            <a:srgbClr val="000000"/>
                          </a:solidFill>
                          <a:effectLst/>
                          <a:latin typeface="楷体_GB2312" pitchFamily="49" charset="-122"/>
                          <a:ea typeface="楷体_GB2312" pitchFamily="49" charset="-122"/>
                        </a:rPr>
                        <a:t>流水段</a:t>
                      </a:r>
                      <a:endParaRPr kumimoji="0" lang="zh-CN" altLang="en-US" sz="2400" b="1" i="0" u="none" strike="noStrike" cap="none" normalizeH="0" baseline="0">
                        <a:ln>
                          <a:noFill/>
                        </a:ln>
                        <a:solidFill>
                          <a:srgbClr val="000000"/>
                        </a:solidFill>
                        <a:effectLst/>
                        <a:latin typeface="楷体_GB2312" pitchFamily="49" charset="-122"/>
                        <a:ea typeface="楷体_GB2312" pitchFamily="49" charset="-122"/>
                      </a:endParaRPr>
                    </a:p>
                  </a:txBody>
                  <a:tcPr marT="45680" marB="45680"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ap="flat" cmpd="sng" algn="ctr">
                      <a:solidFill>
                        <a:srgbClr val="000000"/>
                      </a:solidFill>
                      <a:prstDash val="solid"/>
                      <a:round/>
                      <a:headEnd type="none" w="med" len="med"/>
                      <a:tailEnd type="none" w="med" len="med"/>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50000"/>
                        </a:spcBef>
                        <a:spcAft>
                          <a:spcPct val="0"/>
                        </a:spcAft>
                        <a:buClr>
                          <a:schemeClr val="tx1"/>
                        </a:buClr>
                        <a:buSzTx/>
                        <a:buFont typeface="Wingdings" panose="05000000000000000000" pitchFamily="2" charset="2"/>
                        <a:buNone/>
                      </a:pPr>
                      <a:r>
                        <a:rPr kumimoji="0" lang="en-US" altLang="zh-CN" sz="2400" b="1" i="0" u="none" strike="noStrike" cap="none" normalizeH="0" baseline="0" dirty="0">
                          <a:ln>
                            <a:noFill/>
                          </a:ln>
                          <a:solidFill>
                            <a:srgbClr val="000000"/>
                          </a:solidFill>
                          <a:effectLst/>
                          <a:latin typeface="楷体_GB2312" pitchFamily="49" charset="-122"/>
                          <a:ea typeface="楷体_GB2312" pitchFamily="49" charset="-122"/>
                        </a:rPr>
                        <a:t>1</a:t>
                      </a:r>
                      <a:endParaRPr kumimoji="0" lang="en-US" altLang="zh-CN" sz="2400" b="1" i="0" u="none" strike="noStrike" cap="none" normalizeH="0" baseline="0" dirty="0">
                        <a:ln>
                          <a:noFill/>
                        </a:ln>
                        <a:solidFill>
                          <a:srgbClr val="000000"/>
                        </a:solidFill>
                        <a:effectLst/>
                        <a:latin typeface="楷体_GB2312" pitchFamily="49" charset="-122"/>
                        <a:ea typeface="楷体_GB2312" pitchFamily="49" charset="-122"/>
                      </a:endParaRPr>
                    </a:p>
                  </a:txBody>
                  <a:tcPr marT="45680" marB="4568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50000"/>
                        </a:spcBef>
                        <a:spcAft>
                          <a:spcPct val="0"/>
                        </a:spcAft>
                        <a:buClr>
                          <a:schemeClr val="tx1"/>
                        </a:buClr>
                        <a:buSzTx/>
                        <a:buFont typeface="Wingdings" panose="05000000000000000000" pitchFamily="2" charset="2"/>
                        <a:buNone/>
                      </a:pPr>
                      <a:r>
                        <a:rPr kumimoji="0" lang="en-US" altLang="zh-CN" sz="2400" b="1" i="0" u="none" strike="noStrike" cap="none" normalizeH="0" baseline="0" dirty="0">
                          <a:ln>
                            <a:noFill/>
                          </a:ln>
                          <a:solidFill>
                            <a:srgbClr val="000000"/>
                          </a:solidFill>
                          <a:effectLst/>
                          <a:latin typeface="楷体_GB2312" pitchFamily="49" charset="-122"/>
                          <a:ea typeface="楷体_GB2312" pitchFamily="49" charset="-122"/>
                        </a:rPr>
                        <a:t>2</a:t>
                      </a:r>
                      <a:endParaRPr kumimoji="0" lang="en-US" altLang="zh-CN" sz="2400" b="1" i="0" u="none" strike="noStrike" cap="none" normalizeH="0" baseline="0" dirty="0">
                        <a:ln>
                          <a:noFill/>
                        </a:ln>
                        <a:solidFill>
                          <a:srgbClr val="000000"/>
                        </a:solidFill>
                        <a:effectLst/>
                        <a:latin typeface="楷体_GB2312" pitchFamily="49" charset="-122"/>
                        <a:ea typeface="楷体_GB2312" pitchFamily="49" charset="-122"/>
                      </a:endParaRPr>
                    </a:p>
                  </a:txBody>
                  <a:tcPr marT="45680" marB="4568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50000"/>
                        </a:spcBef>
                        <a:spcAft>
                          <a:spcPct val="0"/>
                        </a:spcAft>
                        <a:buClr>
                          <a:schemeClr val="tx1"/>
                        </a:buClr>
                        <a:buSzTx/>
                        <a:buFont typeface="Wingdings" panose="05000000000000000000" pitchFamily="2" charset="2"/>
                        <a:buNone/>
                      </a:pPr>
                      <a:r>
                        <a:rPr kumimoji="0" lang="en-US" altLang="zh-CN" sz="2400" b="1" i="0" u="none" strike="noStrike" cap="none" normalizeH="0" baseline="0" dirty="0">
                          <a:ln>
                            <a:noFill/>
                          </a:ln>
                          <a:solidFill>
                            <a:srgbClr val="000000"/>
                          </a:solidFill>
                          <a:effectLst/>
                          <a:latin typeface="楷体_GB2312" pitchFamily="49" charset="-122"/>
                          <a:ea typeface="楷体_GB2312" pitchFamily="49" charset="-122"/>
                        </a:rPr>
                        <a:t>3</a:t>
                      </a:r>
                      <a:endParaRPr kumimoji="0" lang="en-US" altLang="zh-CN" sz="2400" b="1" i="0" u="none" strike="noStrike" cap="none" normalizeH="0" baseline="0" dirty="0">
                        <a:ln>
                          <a:noFill/>
                        </a:ln>
                        <a:solidFill>
                          <a:srgbClr val="000000"/>
                        </a:solidFill>
                        <a:effectLst/>
                        <a:latin typeface="楷体_GB2312" pitchFamily="49" charset="-122"/>
                        <a:ea typeface="楷体_GB2312" pitchFamily="49" charset="-122"/>
                      </a:endParaRPr>
                    </a:p>
                  </a:txBody>
                  <a:tcPr marT="45680" marB="4568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50000"/>
                        </a:spcBef>
                        <a:spcAft>
                          <a:spcPct val="0"/>
                        </a:spcAft>
                        <a:buClr>
                          <a:schemeClr val="tx1"/>
                        </a:buClr>
                        <a:buSzTx/>
                        <a:buFont typeface="Wingdings" panose="05000000000000000000" pitchFamily="2" charset="2"/>
                        <a:buNone/>
                      </a:pPr>
                      <a:r>
                        <a:rPr kumimoji="0" lang="en-US" altLang="zh-CN" sz="2400" b="1" i="0" u="none" strike="noStrike" cap="none" normalizeH="0" baseline="0" dirty="0">
                          <a:ln>
                            <a:noFill/>
                          </a:ln>
                          <a:solidFill>
                            <a:srgbClr val="000000"/>
                          </a:solidFill>
                          <a:effectLst/>
                          <a:latin typeface="楷体_GB2312" pitchFamily="49" charset="-122"/>
                          <a:ea typeface="楷体_GB2312" pitchFamily="49" charset="-122"/>
                        </a:rPr>
                        <a:t>4</a:t>
                      </a:r>
                      <a:endParaRPr kumimoji="0" lang="en-US" altLang="zh-CN" sz="2400" b="1" i="0" u="none" strike="noStrike" cap="none" normalizeH="0" baseline="0" dirty="0">
                        <a:ln>
                          <a:noFill/>
                        </a:ln>
                        <a:solidFill>
                          <a:srgbClr val="000000"/>
                        </a:solidFill>
                        <a:effectLst/>
                        <a:latin typeface="楷体_GB2312" pitchFamily="49" charset="-122"/>
                        <a:ea typeface="楷体_GB2312" pitchFamily="49" charset="-122"/>
                      </a:endParaRPr>
                    </a:p>
                  </a:txBody>
                  <a:tcPr marT="45680" marB="4568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50000"/>
                        </a:spcBef>
                        <a:spcAft>
                          <a:spcPct val="0"/>
                        </a:spcAft>
                        <a:buClr>
                          <a:schemeClr val="tx1"/>
                        </a:buClr>
                        <a:buSzTx/>
                        <a:buFont typeface="Wingdings" panose="05000000000000000000" pitchFamily="2" charset="2"/>
                        <a:buNone/>
                      </a:pPr>
                      <a:r>
                        <a:rPr kumimoji="0" lang="en-US" altLang="zh-CN" sz="2400" b="1" i="0" u="none" strike="noStrike" cap="none" normalizeH="0" baseline="0" dirty="0">
                          <a:ln>
                            <a:noFill/>
                          </a:ln>
                          <a:solidFill>
                            <a:srgbClr val="000000"/>
                          </a:solidFill>
                          <a:effectLst/>
                          <a:latin typeface="楷体_GB2312" pitchFamily="49" charset="-122"/>
                          <a:ea typeface="楷体_GB2312" pitchFamily="49" charset="-122"/>
                        </a:rPr>
                        <a:t>5</a:t>
                      </a:r>
                      <a:endParaRPr kumimoji="0" lang="en-US" altLang="zh-CN" sz="2400" b="1" i="0" u="none" strike="noStrike" cap="none" normalizeH="0" baseline="0" dirty="0">
                        <a:ln>
                          <a:noFill/>
                        </a:ln>
                        <a:solidFill>
                          <a:srgbClr val="000000"/>
                        </a:solidFill>
                        <a:effectLst/>
                        <a:latin typeface="楷体_GB2312" pitchFamily="49" charset="-122"/>
                        <a:ea typeface="楷体_GB2312" pitchFamily="49" charset="-122"/>
                      </a:endParaRPr>
                    </a:p>
                  </a:txBody>
                  <a:tcPr marT="45680" marB="4568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50000"/>
                        </a:spcBef>
                        <a:spcAft>
                          <a:spcPct val="0"/>
                        </a:spcAft>
                        <a:buClr>
                          <a:schemeClr val="tx1"/>
                        </a:buClr>
                        <a:buSzTx/>
                        <a:buFont typeface="Wingdings" panose="05000000000000000000" pitchFamily="2" charset="2"/>
                        <a:buNone/>
                      </a:pPr>
                      <a:r>
                        <a:rPr kumimoji="0" lang="en-US" altLang="zh-CN" sz="2400" b="1" i="0" u="none" strike="noStrike" cap="none" normalizeH="0" baseline="0" dirty="0">
                          <a:ln>
                            <a:noFill/>
                          </a:ln>
                          <a:solidFill>
                            <a:srgbClr val="000000"/>
                          </a:solidFill>
                          <a:effectLst/>
                          <a:latin typeface="楷体_GB2312" pitchFamily="49" charset="-122"/>
                          <a:ea typeface="楷体_GB2312" pitchFamily="49" charset="-122"/>
                        </a:rPr>
                        <a:t>6</a:t>
                      </a:r>
                      <a:endParaRPr kumimoji="0" lang="en-US" altLang="zh-CN" sz="2400" b="1" i="0" u="none" strike="noStrike" cap="none" normalizeH="0" baseline="0" dirty="0">
                        <a:ln>
                          <a:noFill/>
                        </a:ln>
                        <a:solidFill>
                          <a:srgbClr val="000000"/>
                        </a:solidFill>
                        <a:effectLst/>
                        <a:latin typeface="楷体_GB2312" pitchFamily="49" charset="-122"/>
                        <a:ea typeface="楷体_GB2312" pitchFamily="49" charset="-122"/>
                      </a:endParaRPr>
                    </a:p>
                  </a:txBody>
                  <a:tcPr marT="45680" marB="4568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50000"/>
                        </a:spcBef>
                        <a:spcAft>
                          <a:spcPct val="0"/>
                        </a:spcAft>
                        <a:buClr>
                          <a:schemeClr val="tx1"/>
                        </a:buClr>
                        <a:buSzTx/>
                        <a:buFont typeface="Wingdings" panose="05000000000000000000" pitchFamily="2" charset="2"/>
                        <a:buNone/>
                      </a:pPr>
                      <a:r>
                        <a:rPr kumimoji="0" lang="en-US" altLang="zh-CN" sz="2400" b="1" i="0" u="none" strike="noStrike" cap="none" normalizeH="0" baseline="0" dirty="0">
                          <a:ln>
                            <a:noFill/>
                          </a:ln>
                          <a:solidFill>
                            <a:srgbClr val="000000"/>
                          </a:solidFill>
                          <a:effectLst/>
                          <a:latin typeface="楷体_GB2312" pitchFamily="49" charset="-122"/>
                          <a:ea typeface="楷体_GB2312" pitchFamily="49" charset="-122"/>
                        </a:rPr>
                        <a:t>7</a:t>
                      </a:r>
                      <a:endParaRPr kumimoji="0" lang="en-US" altLang="zh-CN" sz="2400" b="1" i="0" u="none" strike="noStrike" cap="none" normalizeH="0" baseline="0" dirty="0">
                        <a:ln>
                          <a:noFill/>
                        </a:ln>
                        <a:solidFill>
                          <a:srgbClr val="000000"/>
                        </a:solidFill>
                        <a:effectLst/>
                        <a:latin typeface="楷体_GB2312" pitchFamily="49" charset="-122"/>
                        <a:ea typeface="楷体_GB2312" pitchFamily="49" charset="-122"/>
                      </a:endParaRPr>
                    </a:p>
                  </a:txBody>
                  <a:tcPr marT="45680" marB="45680" anchor="ctr"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457119">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2400" b="1" i="0" u="none" strike="noStrike" cap="none" normalizeH="0" baseline="0">
                          <a:ln>
                            <a:noFill/>
                          </a:ln>
                          <a:solidFill>
                            <a:srgbClr val="000000"/>
                          </a:solidFill>
                          <a:effectLst/>
                          <a:latin typeface="楷体_GB2312" pitchFamily="49" charset="-122"/>
                          <a:ea typeface="楷体_GB2312" pitchFamily="49" charset="-122"/>
                        </a:rPr>
                        <a:t>S1</a:t>
                      </a:r>
                      <a:endParaRPr kumimoji="0" lang="en-US" altLang="zh-CN" sz="2400" b="1" i="0" u="none" strike="noStrike" cap="none" normalizeH="0" baseline="0">
                        <a:ln>
                          <a:noFill/>
                        </a:ln>
                        <a:solidFill>
                          <a:srgbClr val="000000"/>
                        </a:solidFill>
                        <a:effectLst/>
                        <a:latin typeface="楷体_GB2312" pitchFamily="49" charset="-122"/>
                        <a:ea typeface="楷体_GB2312" pitchFamily="49" charset="-122"/>
                      </a:endParaRPr>
                    </a:p>
                  </a:txBody>
                  <a:tcPr marT="45680" marB="45680"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2400" b="1" i="0" u="none" strike="noStrike" cap="none" normalizeH="0" baseline="0">
                          <a:ln>
                            <a:noFill/>
                          </a:ln>
                          <a:solidFill>
                            <a:srgbClr val="000000"/>
                          </a:solidFill>
                          <a:effectLst/>
                          <a:latin typeface="楷体_GB2312" pitchFamily="49" charset="-122"/>
                          <a:ea typeface="楷体_GB2312" pitchFamily="49" charset="-122"/>
                        </a:rPr>
                        <a:t>X</a:t>
                      </a:r>
                      <a:endParaRPr kumimoji="0" lang="en-US" altLang="zh-CN" sz="2400" b="1" i="0" u="none" strike="noStrike" cap="none" normalizeH="0" baseline="0">
                        <a:ln>
                          <a:noFill/>
                        </a:ln>
                        <a:solidFill>
                          <a:srgbClr val="000000"/>
                        </a:solidFill>
                        <a:effectLst/>
                        <a:latin typeface="楷体_GB2312" pitchFamily="49" charset="-122"/>
                        <a:ea typeface="楷体_GB2312" pitchFamily="49" charset="-122"/>
                      </a:endParaRPr>
                    </a:p>
                  </a:txBody>
                  <a:tcPr marT="45680" marB="4568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2000" b="1" i="0" u="none" strike="noStrike" cap="none" normalizeH="0" baseline="0">
                        <a:ln>
                          <a:noFill/>
                        </a:ln>
                        <a:solidFill>
                          <a:srgbClr val="000000"/>
                        </a:solidFill>
                        <a:effectLst/>
                        <a:latin typeface="楷体_GB2312" pitchFamily="49" charset="-122"/>
                        <a:ea typeface="楷体_GB2312" pitchFamily="49" charset="-122"/>
                      </a:endParaRPr>
                    </a:p>
                  </a:txBody>
                  <a:tcPr marT="45680" marB="4568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2000" b="1" i="0" u="none" strike="noStrike" cap="none" normalizeH="0" baseline="0">
                        <a:ln>
                          <a:noFill/>
                        </a:ln>
                        <a:solidFill>
                          <a:srgbClr val="000000"/>
                        </a:solidFill>
                        <a:effectLst/>
                        <a:latin typeface="楷体_GB2312" pitchFamily="49" charset="-122"/>
                        <a:ea typeface="楷体_GB2312" pitchFamily="49" charset="-122"/>
                      </a:endParaRPr>
                    </a:p>
                  </a:txBody>
                  <a:tcPr marT="45680" marB="4568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2000" b="1" i="0" u="none" strike="noStrike" cap="none" normalizeH="0" baseline="0">
                        <a:ln>
                          <a:noFill/>
                        </a:ln>
                        <a:solidFill>
                          <a:srgbClr val="000000"/>
                        </a:solidFill>
                        <a:effectLst/>
                        <a:latin typeface="楷体_GB2312" pitchFamily="49" charset="-122"/>
                        <a:ea typeface="楷体_GB2312" pitchFamily="49" charset="-122"/>
                      </a:endParaRPr>
                    </a:p>
                  </a:txBody>
                  <a:tcPr marT="45680" marB="4568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2000" b="1" i="0" u="none" strike="noStrike" cap="none" normalizeH="0" baseline="0">
                        <a:ln>
                          <a:noFill/>
                        </a:ln>
                        <a:solidFill>
                          <a:srgbClr val="000000"/>
                        </a:solidFill>
                        <a:effectLst/>
                        <a:latin typeface="楷体_GB2312" pitchFamily="49" charset="-122"/>
                        <a:ea typeface="楷体_GB2312" pitchFamily="49" charset="-122"/>
                      </a:endParaRPr>
                    </a:p>
                  </a:txBody>
                  <a:tcPr marT="45680" marB="4568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2000" b="1" i="0" u="none" strike="noStrike" cap="none" normalizeH="0" baseline="0">
                        <a:ln>
                          <a:noFill/>
                        </a:ln>
                        <a:solidFill>
                          <a:srgbClr val="000000"/>
                        </a:solidFill>
                        <a:effectLst/>
                        <a:latin typeface="楷体_GB2312" pitchFamily="49" charset="-122"/>
                        <a:ea typeface="楷体_GB2312" pitchFamily="49" charset="-122"/>
                      </a:endParaRPr>
                    </a:p>
                  </a:txBody>
                  <a:tcPr marT="45680" marB="4568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2400" b="1" i="0" u="none" strike="noStrike" cap="none" normalizeH="0" baseline="0">
                          <a:ln>
                            <a:noFill/>
                          </a:ln>
                          <a:solidFill>
                            <a:srgbClr val="000000"/>
                          </a:solidFill>
                          <a:effectLst/>
                          <a:latin typeface="楷体_GB2312" pitchFamily="49" charset="-122"/>
                          <a:ea typeface="楷体_GB2312" pitchFamily="49" charset="-122"/>
                        </a:rPr>
                        <a:t>X</a:t>
                      </a:r>
                      <a:endParaRPr kumimoji="0" lang="en-US" altLang="zh-CN" sz="2400" b="1" i="0" u="none" strike="noStrike" cap="none" normalizeH="0" baseline="0">
                        <a:ln>
                          <a:noFill/>
                        </a:ln>
                        <a:solidFill>
                          <a:srgbClr val="000000"/>
                        </a:solidFill>
                        <a:effectLst/>
                        <a:latin typeface="楷体_GB2312" pitchFamily="49" charset="-122"/>
                        <a:ea typeface="楷体_GB2312" pitchFamily="49" charset="-122"/>
                      </a:endParaRPr>
                    </a:p>
                  </a:txBody>
                  <a:tcPr marT="45680" marB="45680"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457119">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2400" b="1" i="0" u="none" strike="noStrike" cap="none" normalizeH="0" baseline="0">
                          <a:ln>
                            <a:noFill/>
                          </a:ln>
                          <a:solidFill>
                            <a:srgbClr val="000000"/>
                          </a:solidFill>
                          <a:effectLst/>
                          <a:latin typeface="楷体_GB2312" pitchFamily="49" charset="-122"/>
                          <a:ea typeface="楷体_GB2312" pitchFamily="49" charset="-122"/>
                        </a:rPr>
                        <a:t>S2</a:t>
                      </a:r>
                      <a:endParaRPr kumimoji="0" lang="en-US" altLang="zh-CN" sz="2400" b="1" i="0" u="none" strike="noStrike" cap="none" normalizeH="0" baseline="0">
                        <a:ln>
                          <a:noFill/>
                        </a:ln>
                        <a:solidFill>
                          <a:srgbClr val="000000"/>
                        </a:solidFill>
                        <a:effectLst/>
                        <a:latin typeface="楷体_GB2312" pitchFamily="49" charset="-122"/>
                        <a:ea typeface="楷体_GB2312" pitchFamily="49" charset="-122"/>
                      </a:endParaRPr>
                    </a:p>
                  </a:txBody>
                  <a:tcPr marT="45680" marB="45680"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2000" b="1" i="0" u="none" strike="noStrike" cap="none" normalizeH="0" baseline="0">
                        <a:ln>
                          <a:noFill/>
                        </a:ln>
                        <a:solidFill>
                          <a:srgbClr val="000000"/>
                        </a:solidFill>
                        <a:effectLst/>
                        <a:latin typeface="楷体_GB2312" pitchFamily="49" charset="-122"/>
                        <a:ea typeface="楷体_GB2312" pitchFamily="49" charset="-122"/>
                      </a:endParaRPr>
                    </a:p>
                  </a:txBody>
                  <a:tcPr marT="45680" marB="4568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2400" b="1" i="0" u="none" strike="noStrike" cap="none" normalizeH="0" baseline="0">
                          <a:ln>
                            <a:noFill/>
                          </a:ln>
                          <a:solidFill>
                            <a:srgbClr val="000000"/>
                          </a:solidFill>
                          <a:effectLst/>
                          <a:latin typeface="楷体_GB2312" pitchFamily="49" charset="-122"/>
                          <a:ea typeface="楷体_GB2312" pitchFamily="49" charset="-122"/>
                        </a:rPr>
                        <a:t>X</a:t>
                      </a:r>
                      <a:endParaRPr kumimoji="0" lang="en-US" altLang="zh-CN" sz="2400" b="1" i="0" u="none" strike="noStrike" cap="none" normalizeH="0" baseline="0">
                        <a:ln>
                          <a:noFill/>
                        </a:ln>
                        <a:solidFill>
                          <a:srgbClr val="000000"/>
                        </a:solidFill>
                        <a:effectLst/>
                        <a:latin typeface="楷体_GB2312" pitchFamily="49" charset="-122"/>
                        <a:ea typeface="楷体_GB2312" pitchFamily="49" charset="-122"/>
                      </a:endParaRPr>
                    </a:p>
                  </a:txBody>
                  <a:tcPr marT="45680" marB="4568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2000" b="1" i="0" u="none" strike="noStrike" cap="none" normalizeH="0" baseline="0">
                        <a:ln>
                          <a:noFill/>
                        </a:ln>
                        <a:solidFill>
                          <a:srgbClr val="000000"/>
                        </a:solidFill>
                        <a:effectLst/>
                        <a:latin typeface="楷体_GB2312" pitchFamily="49" charset="-122"/>
                        <a:ea typeface="楷体_GB2312" pitchFamily="49" charset="-122"/>
                      </a:endParaRPr>
                    </a:p>
                  </a:txBody>
                  <a:tcPr marT="45680" marB="4568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2000" b="1" i="0" u="none" strike="noStrike" cap="none" normalizeH="0" baseline="0">
                        <a:ln>
                          <a:noFill/>
                        </a:ln>
                        <a:solidFill>
                          <a:srgbClr val="000000"/>
                        </a:solidFill>
                        <a:effectLst/>
                        <a:latin typeface="楷体_GB2312" pitchFamily="49" charset="-122"/>
                        <a:ea typeface="楷体_GB2312" pitchFamily="49" charset="-122"/>
                      </a:endParaRPr>
                    </a:p>
                  </a:txBody>
                  <a:tcPr marT="45680" marB="4568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2000" b="1" i="0" u="none" strike="noStrike" cap="none" normalizeH="0" baseline="0">
                        <a:ln>
                          <a:noFill/>
                        </a:ln>
                        <a:solidFill>
                          <a:srgbClr val="000000"/>
                        </a:solidFill>
                        <a:effectLst/>
                        <a:latin typeface="楷体_GB2312" pitchFamily="49" charset="-122"/>
                        <a:ea typeface="楷体_GB2312" pitchFamily="49" charset="-122"/>
                      </a:endParaRPr>
                    </a:p>
                  </a:txBody>
                  <a:tcPr marT="45680" marB="4568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2400" b="1" i="0" u="none" strike="noStrike" cap="none" normalizeH="0" baseline="0">
                          <a:ln>
                            <a:noFill/>
                          </a:ln>
                          <a:solidFill>
                            <a:srgbClr val="000000"/>
                          </a:solidFill>
                          <a:effectLst/>
                          <a:latin typeface="楷体_GB2312" pitchFamily="49" charset="-122"/>
                          <a:ea typeface="楷体_GB2312" pitchFamily="49" charset="-122"/>
                        </a:rPr>
                        <a:t>X</a:t>
                      </a:r>
                      <a:endParaRPr kumimoji="0" lang="en-US" altLang="zh-CN" sz="2400" b="1" i="0" u="none" strike="noStrike" cap="none" normalizeH="0" baseline="0">
                        <a:ln>
                          <a:noFill/>
                        </a:ln>
                        <a:solidFill>
                          <a:srgbClr val="000000"/>
                        </a:solidFill>
                        <a:effectLst/>
                        <a:latin typeface="楷体_GB2312" pitchFamily="49" charset="-122"/>
                        <a:ea typeface="楷体_GB2312" pitchFamily="49" charset="-122"/>
                      </a:endParaRPr>
                    </a:p>
                  </a:txBody>
                  <a:tcPr marT="45680" marB="4568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2000" b="1" i="0" u="none" strike="noStrike" cap="none" normalizeH="0" baseline="0">
                        <a:ln>
                          <a:noFill/>
                        </a:ln>
                        <a:solidFill>
                          <a:srgbClr val="000000"/>
                        </a:solidFill>
                        <a:effectLst/>
                        <a:latin typeface="楷体_GB2312" pitchFamily="49" charset="-122"/>
                        <a:ea typeface="楷体_GB2312" pitchFamily="49" charset="-122"/>
                      </a:endParaRPr>
                    </a:p>
                  </a:txBody>
                  <a:tcPr marT="45680" marB="45680"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457119">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2400" b="1" i="0" u="none" strike="noStrike" cap="none" normalizeH="0" baseline="0">
                          <a:ln>
                            <a:noFill/>
                          </a:ln>
                          <a:solidFill>
                            <a:srgbClr val="000000"/>
                          </a:solidFill>
                          <a:effectLst/>
                          <a:latin typeface="楷体_GB2312" pitchFamily="49" charset="-122"/>
                          <a:ea typeface="楷体_GB2312" pitchFamily="49" charset="-122"/>
                        </a:rPr>
                        <a:t>S3</a:t>
                      </a:r>
                      <a:endParaRPr kumimoji="0" lang="en-US" altLang="zh-CN" sz="2400" b="1" i="0" u="none" strike="noStrike" cap="none" normalizeH="0" baseline="0">
                        <a:ln>
                          <a:noFill/>
                        </a:ln>
                        <a:solidFill>
                          <a:srgbClr val="000000"/>
                        </a:solidFill>
                        <a:effectLst/>
                        <a:latin typeface="楷体_GB2312" pitchFamily="49" charset="-122"/>
                        <a:ea typeface="楷体_GB2312" pitchFamily="49" charset="-122"/>
                      </a:endParaRPr>
                    </a:p>
                  </a:txBody>
                  <a:tcPr marT="45680" marB="45680"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2000" b="1" i="0" u="none" strike="noStrike" cap="none" normalizeH="0" baseline="0">
                        <a:ln>
                          <a:noFill/>
                        </a:ln>
                        <a:solidFill>
                          <a:srgbClr val="000000"/>
                        </a:solidFill>
                        <a:effectLst/>
                        <a:latin typeface="楷体_GB2312" pitchFamily="49" charset="-122"/>
                        <a:ea typeface="楷体_GB2312" pitchFamily="49" charset="-122"/>
                      </a:endParaRPr>
                    </a:p>
                  </a:txBody>
                  <a:tcPr marT="45680" marB="4568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2000" b="1" i="0" u="none" strike="noStrike" cap="none" normalizeH="0" baseline="0">
                        <a:ln>
                          <a:noFill/>
                        </a:ln>
                        <a:solidFill>
                          <a:srgbClr val="000000"/>
                        </a:solidFill>
                        <a:effectLst/>
                        <a:latin typeface="楷体_GB2312" pitchFamily="49" charset="-122"/>
                        <a:ea typeface="楷体_GB2312" pitchFamily="49" charset="-122"/>
                      </a:endParaRPr>
                    </a:p>
                  </a:txBody>
                  <a:tcPr marT="45680" marB="4568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2400" b="1" i="0" u="none" strike="noStrike" cap="none" normalizeH="0" baseline="0">
                          <a:ln>
                            <a:noFill/>
                          </a:ln>
                          <a:solidFill>
                            <a:srgbClr val="000000"/>
                          </a:solidFill>
                          <a:effectLst/>
                          <a:latin typeface="楷体_GB2312" pitchFamily="49" charset="-122"/>
                          <a:ea typeface="楷体_GB2312" pitchFamily="49" charset="-122"/>
                        </a:rPr>
                        <a:t>X</a:t>
                      </a:r>
                      <a:endParaRPr kumimoji="0" lang="en-US" altLang="zh-CN" sz="2400" b="1" i="0" u="none" strike="noStrike" cap="none" normalizeH="0" baseline="0">
                        <a:ln>
                          <a:noFill/>
                        </a:ln>
                        <a:solidFill>
                          <a:srgbClr val="000000"/>
                        </a:solidFill>
                        <a:effectLst/>
                        <a:latin typeface="楷体_GB2312" pitchFamily="49" charset="-122"/>
                        <a:ea typeface="楷体_GB2312" pitchFamily="49" charset="-122"/>
                      </a:endParaRPr>
                    </a:p>
                  </a:txBody>
                  <a:tcPr marT="45680" marB="4568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2000" b="1" i="0" u="none" strike="noStrike" cap="none" normalizeH="0" baseline="0">
                        <a:ln>
                          <a:noFill/>
                        </a:ln>
                        <a:solidFill>
                          <a:srgbClr val="000000"/>
                        </a:solidFill>
                        <a:effectLst/>
                        <a:latin typeface="楷体_GB2312" pitchFamily="49" charset="-122"/>
                        <a:ea typeface="楷体_GB2312" pitchFamily="49" charset="-122"/>
                      </a:endParaRPr>
                    </a:p>
                  </a:txBody>
                  <a:tcPr marT="45680" marB="4568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2400" b="1" i="0" u="none" strike="noStrike" cap="none" normalizeH="0" baseline="0">
                          <a:ln>
                            <a:noFill/>
                          </a:ln>
                          <a:solidFill>
                            <a:srgbClr val="000000"/>
                          </a:solidFill>
                          <a:effectLst/>
                          <a:latin typeface="楷体_GB2312" pitchFamily="49" charset="-122"/>
                          <a:ea typeface="楷体_GB2312" pitchFamily="49" charset="-122"/>
                        </a:rPr>
                        <a:t>X</a:t>
                      </a:r>
                      <a:endParaRPr kumimoji="0" lang="en-US" altLang="zh-CN" sz="2400" b="1" i="0" u="none" strike="noStrike" cap="none" normalizeH="0" baseline="0">
                        <a:ln>
                          <a:noFill/>
                        </a:ln>
                        <a:solidFill>
                          <a:srgbClr val="000000"/>
                        </a:solidFill>
                        <a:effectLst/>
                        <a:latin typeface="楷体_GB2312" pitchFamily="49" charset="-122"/>
                        <a:ea typeface="楷体_GB2312" pitchFamily="49" charset="-122"/>
                      </a:endParaRPr>
                    </a:p>
                  </a:txBody>
                  <a:tcPr marT="45680" marB="4568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2000" b="1" i="0" u="none" strike="noStrike" cap="none" normalizeH="0" baseline="0">
                        <a:ln>
                          <a:noFill/>
                        </a:ln>
                        <a:solidFill>
                          <a:srgbClr val="000000"/>
                        </a:solidFill>
                        <a:effectLst/>
                        <a:latin typeface="楷体_GB2312" pitchFamily="49" charset="-122"/>
                        <a:ea typeface="楷体_GB2312" pitchFamily="49" charset="-122"/>
                      </a:endParaRPr>
                    </a:p>
                  </a:txBody>
                  <a:tcPr marT="45680" marB="4568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2000" b="1" i="0" u="none" strike="noStrike" cap="none" normalizeH="0" baseline="0">
                        <a:ln>
                          <a:noFill/>
                        </a:ln>
                        <a:solidFill>
                          <a:srgbClr val="000000"/>
                        </a:solidFill>
                        <a:effectLst/>
                        <a:latin typeface="楷体_GB2312" pitchFamily="49" charset="-122"/>
                        <a:ea typeface="楷体_GB2312" pitchFamily="49" charset="-122"/>
                      </a:endParaRPr>
                    </a:p>
                  </a:txBody>
                  <a:tcPr marT="45680" marB="45680"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490103">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2400" b="1" i="0" u="none" strike="noStrike" cap="none" normalizeH="0" baseline="0">
                          <a:ln>
                            <a:noFill/>
                          </a:ln>
                          <a:solidFill>
                            <a:srgbClr val="000000"/>
                          </a:solidFill>
                          <a:effectLst/>
                          <a:latin typeface="楷体_GB2312" pitchFamily="49" charset="-122"/>
                          <a:ea typeface="楷体_GB2312" pitchFamily="49" charset="-122"/>
                        </a:rPr>
                        <a:t>S4</a:t>
                      </a:r>
                      <a:endParaRPr kumimoji="0" lang="en-US" altLang="zh-CN" sz="2400" b="1" i="0" u="none" strike="noStrike" cap="none" normalizeH="0" baseline="0">
                        <a:ln>
                          <a:noFill/>
                        </a:ln>
                        <a:solidFill>
                          <a:srgbClr val="000000"/>
                        </a:solidFill>
                        <a:effectLst/>
                        <a:latin typeface="楷体_GB2312" pitchFamily="49" charset="-122"/>
                        <a:ea typeface="楷体_GB2312" pitchFamily="49" charset="-122"/>
                      </a:endParaRPr>
                    </a:p>
                  </a:txBody>
                  <a:tcPr marT="45680" marB="45680"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2000" b="1" i="0" u="none" strike="noStrike" cap="none" normalizeH="0" baseline="0">
                        <a:ln>
                          <a:noFill/>
                        </a:ln>
                        <a:solidFill>
                          <a:srgbClr val="000000"/>
                        </a:solidFill>
                        <a:effectLst/>
                        <a:latin typeface="楷体_GB2312" pitchFamily="49" charset="-122"/>
                        <a:ea typeface="楷体_GB2312" pitchFamily="49" charset="-122"/>
                      </a:endParaRPr>
                    </a:p>
                  </a:txBody>
                  <a:tcPr marT="45680" marB="4568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2000" b="1" i="0" u="none" strike="noStrike" cap="none" normalizeH="0" baseline="0">
                        <a:ln>
                          <a:noFill/>
                        </a:ln>
                        <a:solidFill>
                          <a:srgbClr val="000000"/>
                        </a:solidFill>
                        <a:effectLst/>
                        <a:latin typeface="楷体_GB2312" pitchFamily="49" charset="-122"/>
                        <a:ea typeface="楷体_GB2312" pitchFamily="49" charset="-122"/>
                      </a:endParaRPr>
                    </a:p>
                  </a:txBody>
                  <a:tcPr marT="45680" marB="4568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2000" b="1" i="0" u="none" strike="noStrike" cap="none" normalizeH="0" baseline="0">
                        <a:ln>
                          <a:noFill/>
                        </a:ln>
                        <a:solidFill>
                          <a:srgbClr val="000000"/>
                        </a:solidFill>
                        <a:effectLst/>
                        <a:latin typeface="楷体_GB2312" pitchFamily="49" charset="-122"/>
                        <a:ea typeface="楷体_GB2312" pitchFamily="49" charset="-122"/>
                      </a:endParaRPr>
                    </a:p>
                  </a:txBody>
                  <a:tcPr marT="45680" marB="4568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2400" b="1" i="0" u="none" strike="noStrike" cap="none" normalizeH="0" baseline="0">
                          <a:ln>
                            <a:noFill/>
                          </a:ln>
                          <a:solidFill>
                            <a:srgbClr val="000000"/>
                          </a:solidFill>
                          <a:effectLst/>
                          <a:latin typeface="楷体_GB2312" pitchFamily="49" charset="-122"/>
                          <a:ea typeface="楷体_GB2312" pitchFamily="49" charset="-122"/>
                        </a:rPr>
                        <a:t>X</a:t>
                      </a:r>
                      <a:endParaRPr kumimoji="0" lang="en-US" altLang="zh-CN" sz="2400" b="1" i="0" u="none" strike="noStrike" cap="none" normalizeH="0" baseline="0">
                        <a:ln>
                          <a:noFill/>
                        </a:ln>
                        <a:solidFill>
                          <a:srgbClr val="000000"/>
                        </a:solidFill>
                        <a:effectLst/>
                        <a:latin typeface="楷体_GB2312" pitchFamily="49" charset="-122"/>
                        <a:ea typeface="楷体_GB2312" pitchFamily="49" charset="-122"/>
                      </a:endParaRPr>
                    </a:p>
                  </a:txBody>
                  <a:tcPr marT="45680" marB="4568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2000" b="1" i="0" u="none" strike="noStrike" cap="none" normalizeH="0" baseline="0">
                        <a:ln>
                          <a:noFill/>
                        </a:ln>
                        <a:solidFill>
                          <a:srgbClr val="000000"/>
                        </a:solidFill>
                        <a:effectLst/>
                        <a:latin typeface="楷体_GB2312" pitchFamily="49" charset="-122"/>
                        <a:ea typeface="楷体_GB2312" pitchFamily="49" charset="-122"/>
                      </a:endParaRPr>
                    </a:p>
                  </a:txBody>
                  <a:tcPr marT="45680" marB="4568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2000" b="1" i="0" u="none" strike="noStrike" cap="none" normalizeH="0" baseline="0">
                        <a:ln>
                          <a:noFill/>
                        </a:ln>
                        <a:solidFill>
                          <a:srgbClr val="000000"/>
                        </a:solidFill>
                        <a:effectLst/>
                        <a:latin typeface="楷体_GB2312" pitchFamily="49" charset="-122"/>
                        <a:ea typeface="楷体_GB2312" pitchFamily="49" charset="-122"/>
                      </a:endParaRPr>
                    </a:p>
                  </a:txBody>
                  <a:tcPr marT="45680" marB="4568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2000" b="1" i="0" u="none" strike="noStrike" cap="none" normalizeH="0" baseline="0" dirty="0">
                        <a:ln>
                          <a:noFill/>
                        </a:ln>
                        <a:solidFill>
                          <a:srgbClr val="000000"/>
                        </a:solidFill>
                        <a:effectLst/>
                        <a:latin typeface="楷体_GB2312" pitchFamily="49" charset="-122"/>
                        <a:ea typeface="楷体_GB2312" pitchFamily="49" charset="-122"/>
                      </a:endParaRPr>
                    </a:p>
                  </a:txBody>
                  <a:tcPr marT="45680" marB="45680"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r>
            </a:tbl>
          </a:graphicData>
        </a:graphic>
      </p:graphicFrame>
      <p:sp>
        <p:nvSpPr>
          <p:cNvPr id="256060" name="Text Box 138"/>
          <p:cNvSpPr txBox="1"/>
          <p:nvPr/>
        </p:nvSpPr>
        <p:spPr>
          <a:xfrm>
            <a:off x="1108075" y="4194175"/>
            <a:ext cx="7488238" cy="177165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hangingPunct="1">
              <a:buClr>
                <a:schemeClr val="bg1"/>
              </a:buClr>
              <a:buFontTx/>
              <a:buNone/>
            </a:pPr>
            <a:r>
              <a:rPr lang="zh-CN" altLang="en-US" sz="2400" b="0" dirty="0">
                <a:latin typeface="Tahoma" panose="020B0604030504040204" pitchFamily="34" charset="0"/>
                <a:ea typeface="宋体" panose="02010600030101010101" pitchFamily="2" charset="-122"/>
              </a:rPr>
              <a:t>（</a:t>
            </a:r>
            <a:r>
              <a:rPr lang="en-US" altLang="zh-CN" sz="2400" b="0" dirty="0">
                <a:latin typeface="Tahoma" panose="020B0604030504040204" pitchFamily="34" charset="0"/>
                <a:ea typeface="宋体" panose="02010600030101010101" pitchFamily="2" charset="-122"/>
              </a:rPr>
              <a:t>1</a:t>
            </a:r>
            <a:r>
              <a:rPr lang="zh-CN" altLang="en-US" sz="2400" b="0" dirty="0">
                <a:latin typeface="Tahoma" panose="020B0604030504040204" pitchFamily="34" charset="0"/>
                <a:ea typeface="宋体" panose="02010600030101010101" pitchFamily="2" charset="-122"/>
              </a:rPr>
              <a:t>）写出流水线的禁止向量和初始冲突向量</a:t>
            </a:r>
            <a:endParaRPr lang="zh-CN" altLang="en-US" sz="2400" b="0" dirty="0">
              <a:latin typeface="Tahoma" panose="020B0604030504040204" pitchFamily="34" charset="0"/>
              <a:ea typeface="宋体" panose="02010600030101010101" pitchFamily="2" charset="-122"/>
            </a:endParaRPr>
          </a:p>
          <a:p>
            <a:pPr marL="0" lvl="0" indent="0" eaLnBrk="1" hangingPunct="1">
              <a:buClr>
                <a:schemeClr val="bg1"/>
              </a:buClr>
              <a:buFontTx/>
              <a:buNone/>
            </a:pPr>
            <a:r>
              <a:rPr lang="zh-CN" altLang="en-US" sz="2400" b="0" dirty="0">
                <a:latin typeface="Tahoma" panose="020B0604030504040204" pitchFamily="34" charset="0"/>
                <a:ea typeface="宋体" panose="02010600030101010101" pitchFamily="2" charset="-122"/>
              </a:rPr>
              <a:t>（</a:t>
            </a:r>
            <a:r>
              <a:rPr lang="en-US" altLang="zh-CN" sz="2400" b="0" dirty="0">
                <a:latin typeface="Tahoma" panose="020B0604030504040204" pitchFamily="34" charset="0"/>
                <a:ea typeface="宋体" panose="02010600030101010101" pitchFamily="2" charset="-122"/>
              </a:rPr>
              <a:t>2</a:t>
            </a:r>
            <a:r>
              <a:rPr lang="zh-CN" altLang="en-US" sz="2400" b="0" dirty="0">
                <a:latin typeface="Tahoma" panose="020B0604030504040204" pitchFamily="34" charset="0"/>
                <a:ea typeface="宋体" panose="02010600030101010101" pitchFamily="2" charset="-122"/>
              </a:rPr>
              <a:t>）画出调度流水线的状态图</a:t>
            </a:r>
            <a:endParaRPr lang="zh-CN" altLang="en-US" sz="2400" b="0" dirty="0">
              <a:latin typeface="Tahoma" panose="020B0604030504040204" pitchFamily="34" charset="0"/>
              <a:ea typeface="宋体" panose="02010600030101010101" pitchFamily="2" charset="-122"/>
            </a:endParaRPr>
          </a:p>
          <a:p>
            <a:pPr marL="0" lvl="0" indent="0" eaLnBrk="1" hangingPunct="1">
              <a:buClr>
                <a:schemeClr val="bg1"/>
              </a:buClr>
              <a:buFontTx/>
              <a:buNone/>
            </a:pPr>
            <a:r>
              <a:rPr lang="zh-CN" altLang="en-US" sz="2400" b="0" dirty="0">
                <a:latin typeface="Tahoma" panose="020B0604030504040204" pitchFamily="34" charset="0"/>
                <a:ea typeface="宋体" panose="02010600030101010101" pitchFamily="2" charset="-122"/>
              </a:rPr>
              <a:t>（</a:t>
            </a:r>
            <a:r>
              <a:rPr lang="en-US" altLang="zh-CN" sz="2400" b="0" dirty="0">
                <a:latin typeface="Tahoma" panose="020B0604030504040204" pitchFamily="34" charset="0"/>
                <a:ea typeface="宋体" panose="02010600030101010101" pitchFamily="2" charset="-122"/>
              </a:rPr>
              <a:t>3</a:t>
            </a:r>
            <a:r>
              <a:rPr lang="zh-CN" altLang="en-US" sz="2400" b="0" dirty="0">
                <a:latin typeface="Tahoma" panose="020B0604030504040204" pitchFamily="34" charset="0"/>
                <a:ea typeface="宋体" panose="02010600030101010101" pitchFamily="2" charset="-122"/>
              </a:rPr>
              <a:t>）求流水线的最小启动循环和最小启动距离</a:t>
            </a:r>
            <a:endParaRPr lang="zh-CN" altLang="en-US" sz="2400" b="0" dirty="0">
              <a:latin typeface="Tahoma" panose="020B0604030504040204" pitchFamily="34" charset="0"/>
              <a:ea typeface="宋体" panose="02010600030101010101" pitchFamily="2" charset="-122"/>
            </a:endParaRPr>
          </a:p>
          <a:p>
            <a:pPr marL="0" lvl="0" indent="0" eaLnBrk="1" hangingPunct="1">
              <a:buClr>
                <a:schemeClr val="bg1"/>
              </a:buClr>
              <a:buFontTx/>
              <a:buNone/>
            </a:pPr>
            <a:r>
              <a:rPr lang="zh-CN" altLang="en-US" sz="2400" b="0" dirty="0">
                <a:latin typeface="Tahoma" panose="020B0604030504040204" pitchFamily="34" charset="0"/>
                <a:ea typeface="宋体" panose="02010600030101010101" pitchFamily="2" charset="-122"/>
              </a:rPr>
              <a:t>（</a:t>
            </a:r>
            <a:r>
              <a:rPr lang="en-US" altLang="zh-CN" sz="2400" b="0" dirty="0">
                <a:latin typeface="Tahoma" panose="020B0604030504040204" pitchFamily="34" charset="0"/>
                <a:ea typeface="宋体" panose="02010600030101010101" pitchFamily="2" charset="-122"/>
              </a:rPr>
              <a:t>4</a:t>
            </a:r>
            <a:r>
              <a:rPr lang="zh-CN" altLang="en-US" sz="2400" b="0" dirty="0">
                <a:latin typeface="Tahoma" panose="020B0604030504040204" pitchFamily="34" charset="0"/>
                <a:ea typeface="宋体" panose="02010600030101010101" pitchFamily="2" charset="-122"/>
              </a:rPr>
              <a:t>）求平均启动距离最小的恒定循环。</a:t>
            </a:r>
            <a:endParaRPr lang="zh-CN" altLang="en-US" sz="2400" b="0" dirty="0">
              <a:latin typeface="Tahoma" panose="020B0604030504040204" pitchFamily="34" charset="0"/>
              <a:ea typeface="宋体" panose="02010600030101010101" pitchFamily="2" charset="-122"/>
            </a:endParaRPr>
          </a:p>
        </p:txBody>
      </p:sp>
    </p:spTree>
  </p:cSld>
  <p:clrMapOvr>
    <a:masterClrMapping/>
  </p:clrMapOvr>
  <p:transition spd="med">
    <p:zoom/>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1319052" name="Group 140"/>
          <p:cNvGraphicFramePr>
            <a:graphicFrameLocks noGrp="1"/>
          </p:cNvGraphicFramePr>
          <p:nvPr/>
        </p:nvGraphicFramePr>
        <p:xfrm>
          <a:off x="1276350" y="1143000"/>
          <a:ext cx="6691313" cy="2757489"/>
        </p:xfrm>
        <a:graphic>
          <a:graphicData uri="http://schemas.openxmlformats.org/drawingml/2006/table">
            <a:tbl>
              <a:tblPr/>
              <a:tblGrid>
                <a:gridCol w="1724025"/>
                <a:gridCol w="757238"/>
                <a:gridCol w="714375"/>
                <a:gridCol w="641350"/>
                <a:gridCol w="785812"/>
                <a:gridCol w="714375"/>
                <a:gridCol w="712788"/>
                <a:gridCol w="641350"/>
              </a:tblGrid>
              <a:tr h="896029">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zh-CN" altLang="en-US" sz="2400" b="1" i="0" u="none" strike="noStrike" cap="none" normalizeH="0" baseline="0">
                          <a:ln>
                            <a:noFill/>
                          </a:ln>
                          <a:solidFill>
                            <a:srgbClr val="000000"/>
                          </a:solidFill>
                          <a:effectLst/>
                          <a:latin typeface="楷体_GB2312" pitchFamily="49" charset="-122"/>
                          <a:ea typeface="楷体_GB2312" pitchFamily="49" charset="-122"/>
                        </a:rPr>
                        <a:t>     时间</a:t>
                      </a:r>
                      <a:endParaRPr kumimoji="0" lang="zh-CN" altLang="en-US" sz="2400" b="1" i="0" u="none" strike="noStrike" cap="none" normalizeH="0" baseline="0">
                        <a:ln>
                          <a:noFill/>
                        </a:ln>
                        <a:solidFill>
                          <a:srgbClr val="000000"/>
                        </a:solidFill>
                        <a:effectLst/>
                        <a:latin typeface="楷体_GB2312" pitchFamily="49" charset="-122"/>
                        <a:ea typeface="楷体_GB2312" pitchFamily="49" charset="-122"/>
                      </a:endParaRPr>
                    </a:p>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zh-CN" altLang="en-US" sz="2400" b="1" i="0" u="none" strike="noStrike" cap="none" normalizeH="0" baseline="0">
                          <a:ln>
                            <a:noFill/>
                          </a:ln>
                          <a:solidFill>
                            <a:srgbClr val="000000"/>
                          </a:solidFill>
                          <a:effectLst/>
                          <a:latin typeface="楷体_GB2312" pitchFamily="49" charset="-122"/>
                          <a:ea typeface="楷体_GB2312" pitchFamily="49" charset="-122"/>
                        </a:rPr>
                        <a:t>流水段</a:t>
                      </a:r>
                      <a:endParaRPr kumimoji="0" lang="zh-CN" altLang="en-US" sz="2400" b="1" i="0" u="none" strike="noStrike" cap="none" normalizeH="0" baseline="0">
                        <a:ln>
                          <a:noFill/>
                        </a:ln>
                        <a:solidFill>
                          <a:srgbClr val="000000"/>
                        </a:solidFill>
                        <a:effectLst/>
                        <a:latin typeface="楷体_GB2312" pitchFamily="49" charset="-122"/>
                        <a:ea typeface="楷体_GB2312" pitchFamily="49" charset="-122"/>
                      </a:endParaRPr>
                    </a:p>
                  </a:txBody>
                  <a:tcPr marT="45680" marB="45680"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ap="flat" cmpd="sng" algn="ctr">
                      <a:solidFill>
                        <a:srgbClr val="000000"/>
                      </a:solidFill>
                      <a:prstDash val="solid"/>
                      <a:round/>
                      <a:headEnd type="none" w="med" len="med"/>
                      <a:tailEnd type="none" w="med" len="med"/>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50000"/>
                        </a:spcBef>
                        <a:spcAft>
                          <a:spcPct val="0"/>
                        </a:spcAft>
                        <a:buClr>
                          <a:schemeClr val="tx1"/>
                        </a:buClr>
                        <a:buSzTx/>
                        <a:buFont typeface="Wingdings" panose="05000000000000000000" pitchFamily="2" charset="2"/>
                        <a:buNone/>
                      </a:pPr>
                      <a:r>
                        <a:rPr kumimoji="0" lang="en-US" altLang="zh-CN" sz="2400" b="1" i="0" u="none" strike="noStrike" cap="none" normalizeH="0" baseline="0" dirty="0">
                          <a:ln>
                            <a:noFill/>
                          </a:ln>
                          <a:solidFill>
                            <a:srgbClr val="000000"/>
                          </a:solidFill>
                          <a:effectLst/>
                          <a:latin typeface="楷体_GB2312" pitchFamily="49" charset="-122"/>
                          <a:ea typeface="楷体_GB2312" pitchFamily="49" charset="-122"/>
                        </a:rPr>
                        <a:t>1</a:t>
                      </a:r>
                      <a:endParaRPr kumimoji="0" lang="en-US" altLang="zh-CN" sz="2400" b="1" i="0" u="none" strike="noStrike" cap="none" normalizeH="0" baseline="0" dirty="0">
                        <a:ln>
                          <a:noFill/>
                        </a:ln>
                        <a:solidFill>
                          <a:srgbClr val="000000"/>
                        </a:solidFill>
                        <a:effectLst/>
                        <a:latin typeface="楷体_GB2312" pitchFamily="49" charset="-122"/>
                        <a:ea typeface="楷体_GB2312" pitchFamily="49" charset="-122"/>
                      </a:endParaRPr>
                    </a:p>
                  </a:txBody>
                  <a:tcPr marT="45680" marB="4568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50000"/>
                        </a:spcBef>
                        <a:spcAft>
                          <a:spcPct val="0"/>
                        </a:spcAft>
                        <a:buClr>
                          <a:schemeClr val="tx1"/>
                        </a:buClr>
                        <a:buSzTx/>
                        <a:buFont typeface="Wingdings" panose="05000000000000000000" pitchFamily="2" charset="2"/>
                        <a:buNone/>
                      </a:pPr>
                      <a:r>
                        <a:rPr kumimoji="0" lang="en-US" altLang="zh-CN" sz="2400" b="1" i="0" u="none" strike="noStrike" cap="none" normalizeH="0" baseline="0" dirty="0">
                          <a:ln>
                            <a:noFill/>
                          </a:ln>
                          <a:solidFill>
                            <a:srgbClr val="000000"/>
                          </a:solidFill>
                          <a:effectLst/>
                          <a:latin typeface="楷体_GB2312" pitchFamily="49" charset="-122"/>
                          <a:ea typeface="楷体_GB2312" pitchFamily="49" charset="-122"/>
                        </a:rPr>
                        <a:t>2</a:t>
                      </a:r>
                      <a:endParaRPr kumimoji="0" lang="en-US" altLang="zh-CN" sz="2400" b="1" i="0" u="none" strike="noStrike" cap="none" normalizeH="0" baseline="0" dirty="0">
                        <a:ln>
                          <a:noFill/>
                        </a:ln>
                        <a:solidFill>
                          <a:srgbClr val="000000"/>
                        </a:solidFill>
                        <a:effectLst/>
                        <a:latin typeface="楷体_GB2312" pitchFamily="49" charset="-122"/>
                        <a:ea typeface="楷体_GB2312" pitchFamily="49" charset="-122"/>
                      </a:endParaRPr>
                    </a:p>
                  </a:txBody>
                  <a:tcPr marT="45680" marB="4568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50000"/>
                        </a:spcBef>
                        <a:spcAft>
                          <a:spcPct val="0"/>
                        </a:spcAft>
                        <a:buClr>
                          <a:schemeClr val="tx1"/>
                        </a:buClr>
                        <a:buSzTx/>
                        <a:buFont typeface="Wingdings" panose="05000000000000000000" pitchFamily="2" charset="2"/>
                        <a:buNone/>
                      </a:pPr>
                      <a:r>
                        <a:rPr kumimoji="0" lang="en-US" altLang="zh-CN" sz="2400" b="1" i="0" u="none" strike="noStrike" cap="none" normalizeH="0" baseline="0" dirty="0">
                          <a:ln>
                            <a:noFill/>
                          </a:ln>
                          <a:solidFill>
                            <a:srgbClr val="000000"/>
                          </a:solidFill>
                          <a:effectLst/>
                          <a:latin typeface="楷体_GB2312" pitchFamily="49" charset="-122"/>
                          <a:ea typeface="楷体_GB2312" pitchFamily="49" charset="-122"/>
                        </a:rPr>
                        <a:t>3</a:t>
                      </a:r>
                      <a:endParaRPr kumimoji="0" lang="en-US" altLang="zh-CN" sz="2400" b="1" i="0" u="none" strike="noStrike" cap="none" normalizeH="0" baseline="0" dirty="0">
                        <a:ln>
                          <a:noFill/>
                        </a:ln>
                        <a:solidFill>
                          <a:srgbClr val="000000"/>
                        </a:solidFill>
                        <a:effectLst/>
                        <a:latin typeface="楷体_GB2312" pitchFamily="49" charset="-122"/>
                        <a:ea typeface="楷体_GB2312" pitchFamily="49" charset="-122"/>
                      </a:endParaRPr>
                    </a:p>
                  </a:txBody>
                  <a:tcPr marT="45680" marB="4568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50000"/>
                        </a:spcBef>
                        <a:spcAft>
                          <a:spcPct val="0"/>
                        </a:spcAft>
                        <a:buClr>
                          <a:schemeClr val="tx1"/>
                        </a:buClr>
                        <a:buSzTx/>
                        <a:buFont typeface="Wingdings" panose="05000000000000000000" pitchFamily="2" charset="2"/>
                        <a:buNone/>
                      </a:pPr>
                      <a:r>
                        <a:rPr kumimoji="0" lang="en-US" altLang="zh-CN" sz="2400" b="1" i="0" u="none" strike="noStrike" cap="none" normalizeH="0" baseline="0" dirty="0">
                          <a:ln>
                            <a:noFill/>
                          </a:ln>
                          <a:solidFill>
                            <a:srgbClr val="000000"/>
                          </a:solidFill>
                          <a:effectLst/>
                          <a:latin typeface="楷体_GB2312" pitchFamily="49" charset="-122"/>
                          <a:ea typeface="楷体_GB2312" pitchFamily="49" charset="-122"/>
                        </a:rPr>
                        <a:t>4</a:t>
                      </a:r>
                      <a:endParaRPr kumimoji="0" lang="en-US" altLang="zh-CN" sz="2400" b="1" i="0" u="none" strike="noStrike" cap="none" normalizeH="0" baseline="0" dirty="0">
                        <a:ln>
                          <a:noFill/>
                        </a:ln>
                        <a:solidFill>
                          <a:srgbClr val="000000"/>
                        </a:solidFill>
                        <a:effectLst/>
                        <a:latin typeface="楷体_GB2312" pitchFamily="49" charset="-122"/>
                        <a:ea typeface="楷体_GB2312" pitchFamily="49" charset="-122"/>
                      </a:endParaRPr>
                    </a:p>
                  </a:txBody>
                  <a:tcPr marT="45680" marB="4568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50000"/>
                        </a:spcBef>
                        <a:spcAft>
                          <a:spcPct val="0"/>
                        </a:spcAft>
                        <a:buClr>
                          <a:schemeClr val="tx1"/>
                        </a:buClr>
                        <a:buSzTx/>
                        <a:buFont typeface="Wingdings" panose="05000000000000000000" pitchFamily="2" charset="2"/>
                        <a:buNone/>
                      </a:pPr>
                      <a:r>
                        <a:rPr kumimoji="0" lang="en-US" altLang="zh-CN" sz="2400" b="1" i="0" u="none" strike="noStrike" cap="none" normalizeH="0" baseline="0" dirty="0">
                          <a:ln>
                            <a:noFill/>
                          </a:ln>
                          <a:solidFill>
                            <a:srgbClr val="000000"/>
                          </a:solidFill>
                          <a:effectLst/>
                          <a:latin typeface="楷体_GB2312" pitchFamily="49" charset="-122"/>
                          <a:ea typeface="楷体_GB2312" pitchFamily="49" charset="-122"/>
                        </a:rPr>
                        <a:t>5</a:t>
                      </a:r>
                      <a:endParaRPr kumimoji="0" lang="en-US" altLang="zh-CN" sz="2400" b="1" i="0" u="none" strike="noStrike" cap="none" normalizeH="0" baseline="0" dirty="0">
                        <a:ln>
                          <a:noFill/>
                        </a:ln>
                        <a:solidFill>
                          <a:srgbClr val="000000"/>
                        </a:solidFill>
                        <a:effectLst/>
                        <a:latin typeface="楷体_GB2312" pitchFamily="49" charset="-122"/>
                        <a:ea typeface="楷体_GB2312" pitchFamily="49" charset="-122"/>
                      </a:endParaRPr>
                    </a:p>
                  </a:txBody>
                  <a:tcPr marT="45680" marB="4568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50000"/>
                        </a:spcBef>
                        <a:spcAft>
                          <a:spcPct val="0"/>
                        </a:spcAft>
                        <a:buClr>
                          <a:schemeClr val="tx1"/>
                        </a:buClr>
                        <a:buSzTx/>
                        <a:buFont typeface="Wingdings" panose="05000000000000000000" pitchFamily="2" charset="2"/>
                        <a:buNone/>
                      </a:pPr>
                      <a:r>
                        <a:rPr kumimoji="0" lang="en-US" altLang="zh-CN" sz="2400" b="1" i="0" u="none" strike="noStrike" cap="none" normalizeH="0" baseline="0" dirty="0">
                          <a:ln>
                            <a:noFill/>
                          </a:ln>
                          <a:solidFill>
                            <a:srgbClr val="000000"/>
                          </a:solidFill>
                          <a:effectLst/>
                          <a:latin typeface="楷体_GB2312" pitchFamily="49" charset="-122"/>
                          <a:ea typeface="楷体_GB2312" pitchFamily="49" charset="-122"/>
                        </a:rPr>
                        <a:t>6</a:t>
                      </a:r>
                      <a:endParaRPr kumimoji="0" lang="en-US" altLang="zh-CN" sz="2400" b="1" i="0" u="none" strike="noStrike" cap="none" normalizeH="0" baseline="0" dirty="0">
                        <a:ln>
                          <a:noFill/>
                        </a:ln>
                        <a:solidFill>
                          <a:srgbClr val="000000"/>
                        </a:solidFill>
                        <a:effectLst/>
                        <a:latin typeface="楷体_GB2312" pitchFamily="49" charset="-122"/>
                        <a:ea typeface="楷体_GB2312" pitchFamily="49" charset="-122"/>
                      </a:endParaRPr>
                    </a:p>
                  </a:txBody>
                  <a:tcPr marT="45680" marB="4568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50000"/>
                        </a:spcBef>
                        <a:spcAft>
                          <a:spcPct val="0"/>
                        </a:spcAft>
                        <a:buClr>
                          <a:schemeClr val="tx1"/>
                        </a:buClr>
                        <a:buSzTx/>
                        <a:buFont typeface="Wingdings" panose="05000000000000000000" pitchFamily="2" charset="2"/>
                        <a:buNone/>
                      </a:pPr>
                      <a:r>
                        <a:rPr kumimoji="0" lang="en-US" altLang="zh-CN" sz="2400" b="1" i="0" u="none" strike="noStrike" cap="none" normalizeH="0" baseline="0" dirty="0">
                          <a:ln>
                            <a:noFill/>
                          </a:ln>
                          <a:solidFill>
                            <a:srgbClr val="000000"/>
                          </a:solidFill>
                          <a:effectLst/>
                          <a:latin typeface="楷体_GB2312" pitchFamily="49" charset="-122"/>
                          <a:ea typeface="楷体_GB2312" pitchFamily="49" charset="-122"/>
                        </a:rPr>
                        <a:t>7</a:t>
                      </a:r>
                      <a:endParaRPr kumimoji="0" lang="en-US" altLang="zh-CN" sz="2400" b="1" i="0" u="none" strike="noStrike" cap="none" normalizeH="0" baseline="0" dirty="0">
                        <a:ln>
                          <a:noFill/>
                        </a:ln>
                        <a:solidFill>
                          <a:srgbClr val="000000"/>
                        </a:solidFill>
                        <a:effectLst/>
                        <a:latin typeface="楷体_GB2312" pitchFamily="49" charset="-122"/>
                        <a:ea typeface="楷体_GB2312" pitchFamily="49" charset="-122"/>
                      </a:endParaRPr>
                    </a:p>
                  </a:txBody>
                  <a:tcPr marT="45680" marB="45680" anchor="ctr"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457119">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2400" b="1" i="0" u="none" strike="noStrike" cap="none" normalizeH="0" baseline="0">
                          <a:ln>
                            <a:noFill/>
                          </a:ln>
                          <a:solidFill>
                            <a:srgbClr val="000000"/>
                          </a:solidFill>
                          <a:effectLst/>
                          <a:latin typeface="楷体_GB2312" pitchFamily="49" charset="-122"/>
                          <a:ea typeface="楷体_GB2312" pitchFamily="49" charset="-122"/>
                        </a:rPr>
                        <a:t>S1</a:t>
                      </a:r>
                      <a:endParaRPr kumimoji="0" lang="en-US" altLang="zh-CN" sz="2400" b="1" i="0" u="none" strike="noStrike" cap="none" normalizeH="0" baseline="0">
                        <a:ln>
                          <a:noFill/>
                        </a:ln>
                        <a:solidFill>
                          <a:srgbClr val="000000"/>
                        </a:solidFill>
                        <a:effectLst/>
                        <a:latin typeface="楷体_GB2312" pitchFamily="49" charset="-122"/>
                        <a:ea typeface="楷体_GB2312" pitchFamily="49" charset="-122"/>
                      </a:endParaRPr>
                    </a:p>
                  </a:txBody>
                  <a:tcPr marT="45680" marB="45680"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2400" b="1" i="0" u="none" strike="noStrike" cap="none" normalizeH="0" baseline="0">
                          <a:ln>
                            <a:noFill/>
                          </a:ln>
                          <a:solidFill>
                            <a:srgbClr val="000000"/>
                          </a:solidFill>
                          <a:effectLst/>
                          <a:latin typeface="楷体_GB2312" pitchFamily="49" charset="-122"/>
                          <a:ea typeface="楷体_GB2312" pitchFamily="49" charset="-122"/>
                        </a:rPr>
                        <a:t>X</a:t>
                      </a:r>
                      <a:endParaRPr kumimoji="0" lang="en-US" altLang="zh-CN" sz="2400" b="1" i="0" u="none" strike="noStrike" cap="none" normalizeH="0" baseline="0">
                        <a:ln>
                          <a:noFill/>
                        </a:ln>
                        <a:solidFill>
                          <a:srgbClr val="000000"/>
                        </a:solidFill>
                        <a:effectLst/>
                        <a:latin typeface="楷体_GB2312" pitchFamily="49" charset="-122"/>
                        <a:ea typeface="楷体_GB2312" pitchFamily="49" charset="-122"/>
                      </a:endParaRPr>
                    </a:p>
                  </a:txBody>
                  <a:tcPr marT="45680" marB="4568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2000" b="1" i="0" u="none" strike="noStrike" cap="none" normalizeH="0" baseline="0">
                        <a:ln>
                          <a:noFill/>
                        </a:ln>
                        <a:solidFill>
                          <a:srgbClr val="000000"/>
                        </a:solidFill>
                        <a:effectLst/>
                        <a:latin typeface="楷体_GB2312" pitchFamily="49" charset="-122"/>
                        <a:ea typeface="楷体_GB2312" pitchFamily="49" charset="-122"/>
                      </a:endParaRPr>
                    </a:p>
                  </a:txBody>
                  <a:tcPr marT="45680" marB="4568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2000" b="1" i="0" u="none" strike="noStrike" cap="none" normalizeH="0" baseline="0">
                        <a:ln>
                          <a:noFill/>
                        </a:ln>
                        <a:solidFill>
                          <a:srgbClr val="000000"/>
                        </a:solidFill>
                        <a:effectLst/>
                        <a:latin typeface="楷体_GB2312" pitchFamily="49" charset="-122"/>
                        <a:ea typeface="楷体_GB2312" pitchFamily="49" charset="-122"/>
                      </a:endParaRPr>
                    </a:p>
                  </a:txBody>
                  <a:tcPr marT="45680" marB="4568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2000" b="1" i="0" u="none" strike="noStrike" cap="none" normalizeH="0" baseline="0">
                        <a:ln>
                          <a:noFill/>
                        </a:ln>
                        <a:solidFill>
                          <a:srgbClr val="000000"/>
                        </a:solidFill>
                        <a:effectLst/>
                        <a:latin typeface="楷体_GB2312" pitchFamily="49" charset="-122"/>
                        <a:ea typeface="楷体_GB2312" pitchFamily="49" charset="-122"/>
                      </a:endParaRPr>
                    </a:p>
                  </a:txBody>
                  <a:tcPr marT="45680" marB="4568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2000" b="1" i="0" u="none" strike="noStrike" cap="none" normalizeH="0" baseline="0">
                        <a:ln>
                          <a:noFill/>
                        </a:ln>
                        <a:solidFill>
                          <a:srgbClr val="000000"/>
                        </a:solidFill>
                        <a:effectLst/>
                        <a:latin typeface="楷体_GB2312" pitchFamily="49" charset="-122"/>
                        <a:ea typeface="楷体_GB2312" pitchFamily="49" charset="-122"/>
                      </a:endParaRPr>
                    </a:p>
                  </a:txBody>
                  <a:tcPr marT="45680" marB="4568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2000" b="1" i="0" u="none" strike="noStrike" cap="none" normalizeH="0" baseline="0">
                        <a:ln>
                          <a:noFill/>
                        </a:ln>
                        <a:solidFill>
                          <a:srgbClr val="000000"/>
                        </a:solidFill>
                        <a:effectLst/>
                        <a:latin typeface="楷体_GB2312" pitchFamily="49" charset="-122"/>
                        <a:ea typeface="楷体_GB2312" pitchFamily="49" charset="-122"/>
                      </a:endParaRPr>
                    </a:p>
                  </a:txBody>
                  <a:tcPr marT="45680" marB="4568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2400" b="1" i="0" u="none" strike="noStrike" cap="none" normalizeH="0" baseline="0">
                          <a:ln>
                            <a:noFill/>
                          </a:ln>
                          <a:solidFill>
                            <a:srgbClr val="000000"/>
                          </a:solidFill>
                          <a:effectLst/>
                          <a:latin typeface="楷体_GB2312" pitchFamily="49" charset="-122"/>
                          <a:ea typeface="楷体_GB2312" pitchFamily="49" charset="-122"/>
                        </a:rPr>
                        <a:t>X</a:t>
                      </a:r>
                      <a:endParaRPr kumimoji="0" lang="en-US" altLang="zh-CN" sz="2400" b="1" i="0" u="none" strike="noStrike" cap="none" normalizeH="0" baseline="0">
                        <a:ln>
                          <a:noFill/>
                        </a:ln>
                        <a:solidFill>
                          <a:srgbClr val="000000"/>
                        </a:solidFill>
                        <a:effectLst/>
                        <a:latin typeface="楷体_GB2312" pitchFamily="49" charset="-122"/>
                        <a:ea typeface="楷体_GB2312" pitchFamily="49" charset="-122"/>
                      </a:endParaRPr>
                    </a:p>
                  </a:txBody>
                  <a:tcPr marT="45680" marB="45680"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457119">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2400" b="1" i="0" u="none" strike="noStrike" cap="none" normalizeH="0" baseline="0">
                          <a:ln>
                            <a:noFill/>
                          </a:ln>
                          <a:solidFill>
                            <a:srgbClr val="000000"/>
                          </a:solidFill>
                          <a:effectLst/>
                          <a:latin typeface="楷体_GB2312" pitchFamily="49" charset="-122"/>
                          <a:ea typeface="楷体_GB2312" pitchFamily="49" charset="-122"/>
                        </a:rPr>
                        <a:t>S2</a:t>
                      </a:r>
                      <a:endParaRPr kumimoji="0" lang="en-US" altLang="zh-CN" sz="2400" b="1" i="0" u="none" strike="noStrike" cap="none" normalizeH="0" baseline="0">
                        <a:ln>
                          <a:noFill/>
                        </a:ln>
                        <a:solidFill>
                          <a:srgbClr val="000000"/>
                        </a:solidFill>
                        <a:effectLst/>
                        <a:latin typeface="楷体_GB2312" pitchFamily="49" charset="-122"/>
                        <a:ea typeface="楷体_GB2312" pitchFamily="49" charset="-122"/>
                      </a:endParaRPr>
                    </a:p>
                  </a:txBody>
                  <a:tcPr marT="45680" marB="45680"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2000" b="1" i="0" u="none" strike="noStrike" cap="none" normalizeH="0" baseline="0">
                        <a:ln>
                          <a:noFill/>
                        </a:ln>
                        <a:solidFill>
                          <a:srgbClr val="000000"/>
                        </a:solidFill>
                        <a:effectLst/>
                        <a:latin typeface="楷体_GB2312" pitchFamily="49" charset="-122"/>
                        <a:ea typeface="楷体_GB2312" pitchFamily="49" charset="-122"/>
                      </a:endParaRPr>
                    </a:p>
                  </a:txBody>
                  <a:tcPr marT="45680" marB="4568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2400" b="1" i="0" u="none" strike="noStrike" cap="none" normalizeH="0" baseline="0">
                          <a:ln>
                            <a:noFill/>
                          </a:ln>
                          <a:solidFill>
                            <a:srgbClr val="000000"/>
                          </a:solidFill>
                          <a:effectLst/>
                          <a:latin typeface="楷体_GB2312" pitchFamily="49" charset="-122"/>
                          <a:ea typeface="楷体_GB2312" pitchFamily="49" charset="-122"/>
                        </a:rPr>
                        <a:t>X</a:t>
                      </a:r>
                      <a:endParaRPr kumimoji="0" lang="en-US" altLang="zh-CN" sz="2400" b="1" i="0" u="none" strike="noStrike" cap="none" normalizeH="0" baseline="0">
                        <a:ln>
                          <a:noFill/>
                        </a:ln>
                        <a:solidFill>
                          <a:srgbClr val="000000"/>
                        </a:solidFill>
                        <a:effectLst/>
                        <a:latin typeface="楷体_GB2312" pitchFamily="49" charset="-122"/>
                        <a:ea typeface="楷体_GB2312" pitchFamily="49" charset="-122"/>
                      </a:endParaRPr>
                    </a:p>
                  </a:txBody>
                  <a:tcPr marT="45680" marB="4568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2000" b="1" i="0" u="none" strike="noStrike" cap="none" normalizeH="0" baseline="0">
                        <a:ln>
                          <a:noFill/>
                        </a:ln>
                        <a:solidFill>
                          <a:srgbClr val="000000"/>
                        </a:solidFill>
                        <a:effectLst/>
                        <a:latin typeface="楷体_GB2312" pitchFamily="49" charset="-122"/>
                        <a:ea typeface="楷体_GB2312" pitchFamily="49" charset="-122"/>
                      </a:endParaRPr>
                    </a:p>
                  </a:txBody>
                  <a:tcPr marT="45680" marB="4568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2000" b="1" i="0" u="none" strike="noStrike" cap="none" normalizeH="0" baseline="0">
                        <a:ln>
                          <a:noFill/>
                        </a:ln>
                        <a:solidFill>
                          <a:srgbClr val="000000"/>
                        </a:solidFill>
                        <a:effectLst/>
                        <a:latin typeface="楷体_GB2312" pitchFamily="49" charset="-122"/>
                        <a:ea typeface="楷体_GB2312" pitchFamily="49" charset="-122"/>
                      </a:endParaRPr>
                    </a:p>
                  </a:txBody>
                  <a:tcPr marT="45680" marB="4568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2000" b="1" i="0" u="none" strike="noStrike" cap="none" normalizeH="0" baseline="0">
                        <a:ln>
                          <a:noFill/>
                        </a:ln>
                        <a:solidFill>
                          <a:srgbClr val="000000"/>
                        </a:solidFill>
                        <a:effectLst/>
                        <a:latin typeface="楷体_GB2312" pitchFamily="49" charset="-122"/>
                        <a:ea typeface="楷体_GB2312" pitchFamily="49" charset="-122"/>
                      </a:endParaRPr>
                    </a:p>
                  </a:txBody>
                  <a:tcPr marT="45680" marB="4568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2400" b="1" i="0" u="none" strike="noStrike" cap="none" normalizeH="0" baseline="0">
                          <a:ln>
                            <a:noFill/>
                          </a:ln>
                          <a:solidFill>
                            <a:srgbClr val="000000"/>
                          </a:solidFill>
                          <a:effectLst/>
                          <a:latin typeface="楷体_GB2312" pitchFamily="49" charset="-122"/>
                          <a:ea typeface="楷体_GB2312" pitchFamily="49" charset="-122"/>
                        </a:rPr>
                        <a:t>X</a:t>
                      </a:r>
                      <a:endParaRPr kumimoji="0" lang="en-US" altLang="zh-CN" sz="2400" b="1" i="0" u="none" strike="noStrike" cap="none" normalizeH="0" baseline="0">
                        <a:ln>
                          <a:noFill/>
                        </a:ln>
                        <a:solidFill>
                          <a:srgbClr val="000000"/>
                        </a:solidFill>
                        <a:effectLst/>
                        <a:latin typeface="楷体_GB2312" pitchFamily="49" charset="-122"/>
                        <a:ea typeface="楷体_GB2312" pitchFamily="49" charset="-122"/>
                      </a:endParaRPr>
                    </a:p>
                  </a:txBody>
                  <a:tcPr marT="45680" marB="4568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2000" b="1" i="0" u="none" strike="noStrike" cap="none" normalizeH="0" baseline="0">
                        <a:ln>
                          <a:noFill/>
                        </a:ln>
                        <a:solidFill>
                          <a:srgbClr val="000000"/>
                        </a:solidFill>
                        <a:effectLst/>
                        <a:latin typeface="楷体_GB2312" pitchFamily="49" charset="-122"/>
                        <a:ea typeface="楷体_GB2312" pitchFamily="49" charset="-122"/>
                      </a:endParaRPr>
                    </a:p>
                  </a:txBody>
                  <a:tcPr marT="45680" marB="45680"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457119">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2400" b="1" i="0" u="none" strike="noStrike" cap="none" normalizeH="0" baseline="0">
                          <a:ln>
                            <a:noFill/>
                          </a:ln>
                          <a:solidFill>
                            <a:srgbClr val="000000"/>
                          </a:solidFill>
                          <a:effectLst/>
                          <a:latin typeface="楷体_GB2312" pitchFamily="49" charset="-122"/>
                          <a:ea typeface="楷体_GB2312" pitchFamily="49" charset="-122"/>
                        </a:rPr>
                        <a:t>S3</a:t>
                      </a:r>
                      <a:endParaRPr kumimoji="0" lang="en-US" altLang="zh-CN" sz="2400" b="1" i="0" u="none" strike="noStrike" cap="none" normalizeH="0" baseline="0">
                        <a:ln>
                          <a:noFill/>
                        </a:ln>
                        <a:solidFill>
                          <a:srgbClr val="000000"/>
                        </a:solidFill>
                        <a:effectLst/>
                        <a:latin typeface="楷体_GB2312" pitchFamily="49" charset="-122"/>
                        <a:ea typeface="楷体_GB2312" pitchFamily="49" charset="-122"/>
                      </a:endParaRPr>
                    </a:p>
                  </a:txBody>
                  <a:tcPr marT="45680" marB="45680"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2000" b="1" i="0" u="none" strike="noStrike" cap="none" normalizeH="0" baseline="0">
                        <a:ln>
                          <a:noFill/>
                        </a:ln>
                        <a:solidFill>
                          <a:srgbClr val="000000"/>
                        </a:solidFill>
                        <a:effectLst/>
                        <a:latin typeface="楷体_GB2312" pitchFamily="49" charset="-122"/>
                        <a:ea typeface="楷体_GB2312" pitchFamily="49" charset="-122"/>
                      </a:endParaRPr>
                    </a:p>
                  </a:txBody>
                  <a:tcPr marT="45680" marB="4568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2000" b="1" i="0" u="none" strike="noStrike" cap="none" normalizeH="0" baseline="0">
                        <a:ln>
                          <a:noFill/>
                        </a:ln>
                        <a:solidFill>
                          <a:srgbClr val="000000"/>
                        </a:solidFill>
                        <a:effectLst/>
                        <a:latin typeface="楷体_GB2312" pitchFamily="49" charset="-122"/>
                        <a:ea typeface="楷体_GB2312" pitchFamily="49" charset="-122"/>
                      </a:endParaRPr>
                    </a:p>
                  </a:txBody>
                  <a:tcPr marT="45680" marB="4568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2400" b="1" i="0" u="none" strike="noStrike" cap="none" normalizeH="0" baseline="0">
                          <a:ln>
                            <a:noFill/>
                          </a:ln>
                          <a:solidFill>
                            <a:srgbClr val="000000"/>
                          </a:solidFill>
                          <a:effectLst/>
                          <a:latin typeface="楷体_GB2312" pitchFamily="49" charset="-122"/>
                          <a:ea typeface="楷体_GB2312" pitchFamily="49" charset="-122"/>
                        </a:rPr>
                        <a:t>X</a:t>
                      </a:r>
                      <a:endParaRPr kumimoji="0" lang="en-US" altLang="zh-CN" sz="2400" b="1" i="0" u="none" strike="noStrike" cap="none" normalizeH="0" baseline="0">
                        <a:ln>
                          <a:noFill/>
                        </a:ln>
                        <a:solidFill>
                          <a:srgbClr val="000000"/>
                        </a:solidFill>
                        <a:effectLst/>
                        <a:latin typeface="楷体_GB2312" pitchFamily="49" charset="-122"/>
                        <a:ea typeface="楷体_GB2312" pitchFamily="49" charset="-122"/>
                      </a:endParaRPr>
                    </a:p>
                  </a:txBody>
                  <a:tcPr marT="45680" marB="4568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2000" b="1" i="0" u="none" strike="noStrike" cap="none" normalizeH="0" baseline="0">
                        <a:ln>
                          <a:noFill/>
                        </a:ln>
                        <a:solidFill>
                          <a:srgbClr val="000000"/>
                        </a:solidFill>
                        <a:effectLst/>
                        <a:latin typeface="楷体_GB2312" pitchFamily="49" charset="-122"/>
                        <a:ea typeface="楷体_GB2312" pitchFamily="49" charset="-122"/>
                      </a:endParaRPr>
                    </a:p>
                  </a:txBody>
                  <a:tcPr marT="45680" marB="4568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2400" b="1" i="0" u="none" strike="noStrike" cap="none" normalizeH="0" baseline="0">
                          <a:ln>
                            <a:noFill/>
                          </a:ln>
                          <a:solidFill>
                            <a:srgbClr val="000000"/>
                          </a:solidFill>
                          <a:effectLst/>
                          <a:latin typeface="楷体_GB2312" pitchFamily="49" charset="-122"/>
                          <a:ea typeface="楷体_GB2312" pitchFamily="49" charset="-122"/>
                        </a:rPr>
                        <a:t>X</a:t>
                      </a:r>
                      <a:endParaRPr kumimoji="0" lang="en-US" altLang="zh-CN" sz="2400" b="1" i="0" u="none" strike="noStrike" cap="none" normalizeH="0" baseline="0">
                        <a:ln>
                          <a:noFill/>
                        </a:ln>
                        <a:solidFill>
                          <a:srgbClr val="000000"/>
                        </a:solidFill>
                        <a:effectLst/>
                        <a:latin typeface="楷体_GB2312" pitchFamily="49" charset="-122"/>
                        <a:ea typeface="楷体_GB2312" pitchFamily="49" charset="-122"/>
                      </a:endParaRPr>
                    </a:p>
                  </a:txBody>
                  <a:tcPr marT="45680" marB="4568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2000" b="1" i="0" u="none" strike="noStrike" cap="none" normalizeH="0" baseline="0">
                        <a:ln>
                          <a:noFill/>
                        </a:ln>
                        <a:solidFill>
                          <a:srgbClr val="000000"/>
                        </a:solidFill>
                        <a:effectLst/>
                        <a:latin typeface="楷体_GB2312" pitchFamily="49" charset="-122"/>
                        <a:ea typeface="楷体_GB2312" pitchFamily="49" charset="-122"/>
                      </a:endParaRPr>
                    </a:p>
                  </a:txBody>
                  <a:tcPr marT="45680" marB="4568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2000" b="1" i="0" u="none" strike="noStrike" cap="none" normalizeH="0" baseline="0">
                        <a:ln>
                          <a:noFill/>
                        </a:ln>
                        <a:solidFill>
                          <a:srgbClr val="000000"/>
                        </a:solidFill>
                        <a:effectLst/>
                        <a:latin typeface="楷体_GB2312" pitchFamily="49" charset="-122"/>
                        <a:ea typeface="楷体_GB2312" pitchFamily="49" charset="-122"/>
                      </a:endParaRPr>
                    </a:p>
                  </a:txBody>
                  <a:tcPr marT="45680" marB="45680"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490103">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2400" b="1" i="0" u="none" strike="noStrike" cap="none" normalizeH="0" baseline="0">
                          <a:ln>
                            <a:noFill/>
                          </a:ln>
                          <a:solidFill>
                            <a:srgbClr val="000000"/>
                          </a:solidFill>
                          <a:effectLst/>
                          <a:latin typeface="楷体_GB2312" pitchFamily="49" charset="-122"/>
                          <a:ea typeface="楷体_GB2312" pitchFamily="49" charset="-122"/>
                        </a:rPr>
                        <a:t>S4</a:t>
                      </a:r>
                      <a:endParaRPr kumimoji="0" lang="en-US" altLang="zh-CN" sz="2400" b="1" i="0" u="none" strike="noStrike" cap="none" normalizeH="0" baseline="0">
                        <a:ln>
                          <a:noFill/>
                        </a:ln>
                        <a:solidFill>
                          <a:srgbClr val="000000"/>
                        </a:solidFill>
                        <a:effectLst/>
                        <a:latin typeface="楷体_GB2312" pitchFamily="49" charset="-122"/>
                        <a:ea typeface="楷体_GB2312" pitchFamily="49" charset="-122"/>
                      </a:endParaRPr>
                    </a:p>
                  </a:txBody>
                  <a:tcPr marT="45680" marB="45680"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2000" b="1" i="0" u="none" strike="noStrike" cap="none" normalizeH="0" baseline="0">
                        <a:ln>
                          <a:noFill/>
                        </a:ln>
                        <a:solidFill>
                          <a:srgbClr val="000000"/>
                        </a:solidFill>
                        <a:effectLst/>
                        <a:latin typeface="楷体_GB2312" pitchFamily="49" charset="-122"/>
                        <a:ea typeface="楷体_GB2312" pitchFamily="49" charset="-122"/>
                      </a:endParaRPr>
                    </a:p>
                  </a:txBody>
                  <a:tcPr marT="45680" marB="4568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2000" b="1" i="0" u="none" strike="noStrike" cap="none" normalizeH="0" baseline="0">
                        <a:ln>
                          <a:noFill/>
                        </a:ln>
                        <a:solidFill>
                          <a:srgbClr val="000000"/>
                        </a:solidFill>
                        <a:effectLst/>
                        <a:latin typeface="楷体_GB2312" pitchFamily="49" charset="-122"/>
                        <a:ea typeface="楷体_GB2312" pitchFamily="49" charset="-122"/>
                      </a:endParaRPr>
                    </a:p>
                  </a:txBody>
                  <a:tcPr marT="45680" marB="4568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2000" b="1" i="0" u="none" strike="noStrike" cap="none" normalizeH="0" baseline="0">
                        <a:ln>
                          <a:noFill/>
                        </a:ln>
                        <a:solidFill>
                          <a:srgbClr val="000000"/>
                        </a:solidFill>
                        <a:effectLst/>
                        <a:latin typeface="楷体_GB2312" pitchFamily="49" charset="-122"/>
                        <a:ea typeface="楷体_GB2312" pitchFamily="49" charset="-122"/>
                      </a:endParaRPr>
                    </a:p>
                  </a:txBody>
                  <a:tcPr marT="45680" marB="4568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2400" b="1" i="0" u="none" strike="noStrike" cap="none" normalizeH="0" baseline="0">
                          <a:ln>
                            <a:noFill/>
                          </a:ln>
                          <a:solidFill>
                            <a:srgbClr val="000000"/>
                          </a:solidFill>
                          <a:effectLst/>
                          <a:latin typeface="楷体_GB2312" pitchFamily="49" charset="-122"/>
                          <a:ea typeface="楷体_GB2312" pitchFamily="49" charset="-122"/>
                        </a:rPr>
                        <a:t>X</a:t>
                      </a:r>
                      <a:endParaRPr kumimoji="0" lang="en-US" altLang="zh-CN" sz="2400" b="1" i="0" u="none" strike="noStrike" cap="none" normalizeH="0" baseline="0">
                        <a:ln>
                          <a:noFill/>
                        </a:ln>
                        <a:solidFill>
                          <a:srgbClr val="000000"/>
                        </a:solidFill>
                        <a:effectLst/>
                        <a:latin typeface="楷体_GB2312" pitchFamily="49" charset="-122"/>
                        <a:ea typeface="楷体_GB2312" pitchFamily="49" charset="-122"/>
                      </a:endParaRPr>
                    </a:p>
                  </a:txBody>
                  <a:tcPr marT="45680" marB="4568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2000" b="1" i="0" u="none" strike="noStrike" cap="none" normalizeH="0" baseline="0">
                        <a:ln>
                          <a:noFill/>
                        </a:ln>
                        <a:solidFill>
                          <a:srgbClr val="000000"/>
                        </a:solidFill>
                        <a:effectLst/>
                        <a:latin typeface="楷体_GB2312" pitchFamily="49" charset="-122"/>
                        <a:ea typeface="楷体_GB2312" pitchFamily="49" charset="-122"/>
                      </a:endParaRPr>
                    </a:p>
                  </a:txBody>
                  <a:tcPr marT="45680" marB="4568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2000" b="1" i="0" u="none" strike="noStrike" cap="none" normalizeH="0" baseline="0">
                        <a:ln>
                          <a:noFill/>
                        </a:ln>
                        <a:solidFill>
                          <a:srgbClr val="000000"/>
                        </a:solidFill>
                        <a:effectLst/>
                        <a:latin typeface="楷体_GB2312" pitchFamily="49" charset="-122"/>
                        <a:ea typeface="楷体_GB2312" pitchFamily="49" charset="-122"/>
                      </a:endParaRPr>
                    </a:p>
                  </a:txBody>
                  <a:tcPr marT="45680" marB="4568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2000" b="1" i="0" u="none" strike="noStrike" cap="none" normalizeH="0" baseline="0" dirty="0">
                        <a:ln>
                          <a:noFill/>
                        </a:ln>
                        <a:solidFill>
                          <a:srgbClr val="000000"/>
                        </a:solidFill>
                        <a:effectLst/>
                        <a:latin typeface="楷体_GB2312" pitchFamily="49" charset="-122"/>
                        <a:ea typeface="楷体_GB2312" pitchFamily="49" charset="-122"/>
                      </a:endParaRPr>
                    </a:p>
                  </a:txBody>
                  <a:tcPr marT="45680" marB="45680"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r>
            </a:tbl>
          </a:graphicData>
        </a:graphic>
      </p:graphicFrame>
      <p:sp>
        <p:nvSpPr>
          <p:cNvPr id="258107" name="Text Box 138"/>
          <p:cNvSpPr txBox="1"/>
          <p:nvPr/>
        </p:nvSpPr>
        <p:spPr>
          <a:xfrm>
            <a:off x="1108075" y="4194175"/>
            <a:ext cx="7488238" cy="461963"/>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hangingPunct="1">
              <a:buClr>
                <a:schemeClr val="bg1"/>
              </a:buClr>
              <a:buFontTx/>
              <a:buNone/>
            </a:pPr>
            <a:r>
              <a:rPr lang="zh-CN" altLang="en-US" sz="2400" b="0" dirty="0">
                <a:latin typeface="Tahoma" panose="020B0604030504040204" pitchFamily="34" charset="0"/>
                <a:ea typeface="宋体" panose="02010600030101010101" pitchFamily="2" charset="-122"/>
              </a:rPr>
              <a:t>（</a:t>
            </a:r>
            <a:r>
              <a:rPr lang="en-US" altLang="zh-CN" sz="2400" b="0" dirty="0">
                <a:latin typeface="Tahoma" panose="020B0604030504040204" pitchFamily="34" charset="0"/>
                <a:ea typeface="宋体" panose="02010600030101010101" pitchFamily="2" charset="-122"/>
              </a:rPr>
              <a:t>1</a:t>
            </a:r>
            <a:r>
              <a:rPr lang="zh-CN" altLang="en-US" sz="2400" b="0" dirty="0">
                <a:latin typeface="Tahoma" panose="020B0604030504040204" pitchFamily="34" charset="0"/>
                <a:ea typeface="宋体" panose="02010600030101010101" pitchFamily="2" charset="-122"/>
              </a:rPr>
              <a:t>）写出流水线的禁止向量和初始冲突向量</a:t>
            </a:r>
            <a:endParaRPr lang="zh-CN" altLang="en-US" sz="2400" b="0" dirty="0">
              <a:latin typeface="Tahoma" panose="020B0604030504040204" pitchFamily="34" charset="0"/>
              <a:ea typeface="宋体" panose="02010600030101010101" pitchFamily="2" charset="-122"/>
            </a:endParaRPr>
          </a:p>
        </p:txBody>
      </p:sp>
      <p:sp>
        <p:nvSpPr>
          <p:cNvPr id="258108" name="Rectangle 2"/>
          <p:cNvSpPr txBox="1"/>
          <p:nvPr/>
        </p:nvSpPr>
        <p:spPr>
          <a:xfrm>
            <a:off x="800100" y="4949825"/>
            <a:ext cx="8343900" cy="1722438"/>
          </a:xfrm>
          <a:prstGeom prst="rect">
            <a:avLst/>
          </a:prstGeom>
          <a:noFill/>
          <a:ln w="9525">
            <a:noFill/>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342900" lvl="0" indent="-342900" eaLnBrk="1" hangingPunct="1"/>
            <a:r>
              <a:rPr lang="zh-CN" altLang="en-US" sz="2400" dirty="0">
                <a:solidFill>
                  <a:srgbClr val="FF0000"/>
                </a:solidFill>
                <a:latin typeface="Times New Roman" panose="02020603050405020304" pitchFamily="18" charset="0"/>
                <a:cs typeface="Times New Roman" panose="02020603050405020304" pitchFamily="18" charset="0"/>
              </a:rPr>
              <a:t>解</a:t>
            </a:r>
            <a:r>
              <a:rPr lang="zh-CN" altLang="en-US" sz="2400" dirty="0">
                <a:solidFill>
                  <a:srgbClr val="FF0000"/>
                </a:solidFill>
                <a:latin typeface="Times New Roman" panose="02020603050405020304" pitchFamily="18" charset="0"/>
                <a:cs typeface="Times New Roman" panose="02020603050405020304" pitchFamily="18" charset="0"/>
                <a:sym typeface="Wingdings" panose="05000000000000000000" pitchFamily="2" charset="2"/>
              </a:rPr>
              <a:t>：</a:t>
            </a:r>
            <a:r>
              <a:rPr lang="zh-CN" altLang="en-US" sz="2400" dirty="0">
                <a:latin typeface="Times New Roman" panose="02020603050405020304" pitchFamily="18" charset="0"/>
                <a:cs typeface="Times New Roman" panose="02020603050405020304" pitchFamily="18" charset="0"/>
                <a:sym typeface="Wingdings" panose="05000000000000000000" pitchFamily="2" charset="2"/>
              </a:rPr>
              <a:t>（</a:t>
            </a:r>
            <a:r>
              <a:rPr lang="en-US" altLang="zh-CN" sz="2400" dirty="0">
                <a:latin typeface="Times New Roman" panose="02020603050405020304" pitchFamily="18" charset="0"/>
                <a:cs typeface="Times New Roman" panose="02020603050405020304" pitchFamily="18" charset="0"/>
                <a:sym typeface="Wingdings" panose="05000000000000000000" pitchFamily="2" charset="2"/>
              </a:rPr>
              <a:t>1</a:t>
            </a:r>
            <a:r>
              <a:rPr lang="zh-CN" altLang="en-US" sz="2400" dirty="0">
                <a:latin typeface="Times New Roman" panose="02020603050405020304" pitchFamily="18" charset="0"/>
                <a:cs typeface="Times New Roman" panose="02020603050405020304" pitchFamily="18" charset="0"/>
                <a:sym typeface="Wingdings" panose="05000000000000000000" pitchFamily="2" charset="2"/>
              </a:rPr>
              <a:t>）禁止向量为（</a:t>
            </a:r>
            <a:r>
              <a:rPr lang="en-US" altLang="zh-CN" sz="2400" dirty="0">
                <a:latin typeface="Times New Roman" panose="02020603050405020304" pitchFamily="18" charset="0"/>
                <a:cs typeface="Times New Roman" panose="02020603050405020304" pitchFamily="18" charset="0"/>
                <a:sym typeface="Wingdings" panose="05000000000000000000" pitchFamily="2" charset="2"/>
              </a:rPr>
              <a:t>2</a:t>
            </a:r>
            <a:r>
              <a:rPr lang="zh-CN" altLang="en-US" sz="2400" dirty="0">
                <a:latin typeface="Times New Roman" panose="02020603050405020304" pitchFamily="18" charset="0"/>
                <a:cs typeface="Times New Roman" panose="02020603050405020304" pitchFamily="18" charset="0"/>
                <a:sym typeface="Wingdings" panose="05000000000000000000" pitchFamily="2" charset="2"/>
              </a:rPr>
              <a:t>，</a:t>
            </a:r>
            <a:r>
              <a:rPr lang="en-US" altLang="zh-CN" sz="2400" dirty="0">
                <a:latin typeface="Times New Roman" panose="02020603050405020304" pitchFamily="18" charset="0"/>
                <a:cs typeface="Times New Roman" panose="02020603050405020304" pitchFamily="18" charset="0"/>
                <a:sym typeface="Wingdings" panose="05000000000000000000" pitchFamily="2" charset="2"/>
              </a:rPr>
              <a:t>4</a:t>
            </a:r>
            <a:r>
              <a:rPr lang="zh-CN" altLang="en-US" sz="2400" dirty="0">
                <a:latin typeface="Times New Roman" panose="02020603050405020304" pitchFamily="18" charset="0"/>
                <a:cs typeface="Times New Roman" panose="02020603050405020304" pitchFamily="18" charset="0"/>
                <a:sym typeface="Wingdings" panose="05000000000000000000" pitchFamily="2" charset="2"/>
              </a:rPr>
              <a:t>，</a:t>
            </a:r>
            <a:r>
              <a:rPr lang="en-US" altLang="zh-CN" sz="2400" dirty="0">
                <a:latin typeface="Times New Roman" panose="02020603050405020304" pitchFamily="18" charset="0"/>
                <a:cs typeface="Times New Roman" panose="02020603050405020304" pitchFamily="18" charset="0"/>
                <a:sym typeface="Wingdings" panose="05000000000000000000" pitchFamily="2" charset="2"/>
              </a:rPr>
              <a:t>6</a:t>
            </a:r>
            <a:r>
              <a:rPr lang="zh-CN" altLang="en-US" sz="2400" dirty="0">
                <a:latin typeface="Times New Roman" panose="02020603050405020304" pitchFamily="18" charset="0"/>
                <a:cs typeface="Times New Roman" panose="02020603050405020304" pitchFamily="18" charset="0"/>
                <a:sym typeface="Wingdings" panose="05000000000000000000" pitchFamily="2" charset="2"/>
              </a:rPr>
              <a:t>）</a:t>
            </a:r>
            <a:endParaRPr lang="zh-CN" altLang="en-US" sz="2400" dirty="0">
              <a:latin typeface="Times New Roman" panose="02020603050405020304" pitchFamily="18" charset="0"/>
              <a:cs typeface="Times New Roman" panose="02020603050405020304" pitchFamily="18" charset="0"/>
              <a:sym typeface="Wingdings" panose="05000000000000000000" pitchFamily="2" charset="2"/>
            </a:endParaRPr>
          </a:p>
          <a:p>
            <a:pPr marL="342900" lvl="0" indent="-342900" eaLnBrk="1" hangingPunct="1">
              <a:buNone/>
            </a:pPr>
            <a:r>
              <a:rPr lang="zh-CN" altLang="en-US" sz="2400" dirty="0">
                <a:latin typeface="Times New Roman" panose="02020603050405020304" pitchFamily="18" charset="0"/>
                <a:cs typeface="Times New Roman" panose="02020603050405020304" pitchFamily="18" charset="0"/>
              </a:rPr>
              <a:t>     冲突向量：用二进制表示，长度是禁止向量的最大距离。冲突向量</a:t>
            </a:r>
            <a:r>
              <a:rPr lang="en-US" altLang="zh-CN" sz="2400" dirty="0">
                <a:latin typeface="Times New Roman" panose="02020603050405020304" pitchFamily="18" charset="0"/>
                <a:cs typeface="Times New Roman" panose="02020603050405020304" pitchFamily="18" charset="0"/>
              </a:rPr>
              <a:t>C=</a:t>
            </a:r>
            <a:r>
              <a:rPr lang="zh-CN" altLang="en-US" sz="2400" dirty="0">
                <a:latin typeface="Times New Roman" panose="02020603050405020304" pitchFamily="18" charset="0"/>
                <a:cs typeface="Times New Roman" panose="02020603050405020304" pitchFamily="18" charset="0"/>
              </a:rPr>
              <a:t>（</a:t>
            </a:r>
            <a:r>
              <a:rPr lang="en-US" altLang="zh-CN" sz="2400" dirty="0">
                <a:latin typeface="Times New Roman" panose="02020603050405020304" pitchFamily="18" charset="0"/>
                <a:cs typeface="Times New Roman" panose="02020603050405020304" pitchFamily="18" charset="0"/>
              </a:rPr>
              <a:t>C</a:t>
            </a:r>
            <a:r>
              <a:rPr lang="en-US" altLang="zh-CN" sz="2400" baseline="-25000" dirty="0">
                <a:latin typeface="Times New Roman" panose="02020603050405020304" pitchFamily="18" charset="0"/>
                <a:cs typeface="Times New Roman" panose="02020603050405020304" pitchFamily="18" charset="0"/>
              </a:rPr>
              <a:t>6</a:t>
            </a:r>
            <a:r>
              <a:rPr lang="en-US" altLang="zh-CN" sz="2400" dirty="0">
                <a:latin typeface="Times New Roman" panose="02020603050405020304" pitchFamily="18" charset="0"/>
                <a:cs typeface="Times New Roman" panose="02020603050405020304" pitchFamily="18" charset="0"/>
              </a:rPr>
              <a:t>C</a:t>
            </a:r>
            <a:r>
              <a:rPr lang="en-US" altLang="zh-CN" sz="2400" baseline="-25000" dirty="0">
                <a:latin typeface="Times New Roman" panose="02020603050405020304" pitchFamily="18" charset="0"/>
                <a:cs typeface="Times New Roman" panose="02020603050405020304" pitchFamily="18" charset="0"/>
              </a:rPr>
              <a:t>5</a:t>
            </a:r>
            <a:r>
              <a:rPr lang="en-US" altLang="zh-CN" sz="2400" dirty="0">
                <a:latin typeface="Times New Roman" panose="02020603050405020304" pitchFamily="18" charset="0"/>
                <a:cs typeface="Times New Roman" panose="02020603050405020304" pitchFamily="18" charset="0"/>
              </a:rPr>
              <a:t>C</a:t>
            </a:r>
            <a:r>
              <a:rPr lang="en-US" altLang="zh-CN" sz="2400" baseline="-25000" dirty="0">
                <a:latin typeface="Times New Roman" panose="02020603050405020304" pitchFamily="18" charset="0"/>
                <a:cs typeface="Times New Roman" panose="02020603050405020304" pitchFamily="18" charset="0"/>
              </a:rPr>
              <a:t>4</a:t>
            </a:r>
            <a:r>
              <a:rPr lang="en-US" altLang="zh-CN" sz="2400" dirty="0">
                <a:latin typeface="Times New Roman" panose="02020603050405020304" pitchFamily="18" charset="0"/>
                <a:cs typeface="Times New Roman" panose="02020603050405020304" pitchFamily="18" charset="0"/>
              </a:rPr>
              <a:t>C</a:t>
            </a:r>
            <a:r>
              <a:rPr lang="en-US" altLang="zh-CN" sz="2400" baseline="-25000" dirty="0">
                <a:latin typeface="Times New Roman" panose="02020603050405020304" pitchFamily="18" charset="0"/>
                <a:cs typeface="Times New Roman" panose="02020603050405020304" pitchFamily="18" charset="0"/>
              </a:rPr>
              <a:t>3</a:t>
            </a:r>
            <a:r>
              <a:rPr lang="en-US" altLang="zh-CN" sz="2400" dirty="0">
                <a:latin typeface="Times New Roman" panose="02020603050405020304" pitchFamily="18" charset="0"/>
                <a:cs typeface="Times New Roman" panose="02020603050405020304" pitchFamily="18" charset="0"/>
              </a:rPr>
              <a:t>C</a:t>
            </a:r>
            <a:r>
              <a:rPr lang="en-US" altLang="zh-CN" sz="2400" baseline="-25000" dirty="0">
                <a:latin typeface="Times New Roman" panose="02020603050405020304" pitchFamily="18" charset="0"/>
                <a:cs typeface="Times New Roman" panose="02020603050405020304" pitchFamily="18" charset="0"/>
              </a:rPr>
              <a:t>2</a:t>
            </a:r>
            <a:r>
              <a:rPr lang="en-US" altLang="zh-CN" sz="2400" dirty="0">
                <a:latin typeface="Times New Roman" panose="02020603050405020304" pitchFamily="18" charset="0"/>
                <a:cs typeface="Times New Roman" panose="02020603050405020304" pitchFamily="18" charset="0"/>
              </a:rPr>
              <a:t>C</a:t>
            </a:r>
            <a:r>
              <a:rPr lang="en-US" altLang="zh-CN" sz="2400" baseline="-25000" dirty="0">
                <a:latin typeface="Times New Roman" panose="02020603050405020304" pitchFamily="18" charset="0"/>
                <a:cs typeface="Times New Roman" panose="02020603050405020304" pitchFamily="18" charset="0"/>
              </a:rPr>
              <a:t>1</a:t>
            </a:r>
            <a:r>
              <a:rPr lang="zh-CN" altLang="en-US" sz="2400" dirty="0">
                <a:latin typeface="Times New Roman" panose="02020603050405020304" pitchFamily="18" charset="0"/>
                <a:cs typeface="Times New Roman" panose="02020603050405020304" pitchFamily="18" charset="0"/>
              </a:rPr>
              <a:t>），由禁止向量，</a:t>
            </a:r>
            <a:r>
              <a:rPr lang="en-US" altLang="zh-CN" sz="2400" dirty="0">
                <a:latin typeface="Times New Roman" panose="02020603050405020304" pitchFamily="18" charset="0"/>
                <a:cs typeface="Times New Roman" panose="02020603050405020304" pitchFamily="18" charset="0"/>
              </a:rPr>
              <a:t>C</a:t>
            </a:r>
            <a:r>
              <a:rPr lang="en-US" altLang="zh-CN" sz="2400" baseline="-25000" dirty="0">
                <a:latin typeface="Times New Roman" panose="02020603050405020304" pitchFamily="18" charset="0"/>
                <a:cs typeface="Times New Roman" panose="02020603050405020304" pitchFamily="18" charset="0"/>
              </a:rPr>
              <a:t>6</a:t>
            </a:r>
            <a:r>
              <a:rPr lang="en-US" altLang="zh-CN" sz="2400" dirty="0">
                <a:latin typeface="Times New Roman" panose="02020603050405020304" pitchFamily="18" charset="0"/>
                <a:cs typeface="Times New Roman" panose="02020603050405020304" pitchFamily="18" charset="0"/>
              </a:rPr>
              <a:t>=C</a:t>
            </a:r>
            <a:r>
              <a:rPr lang="en-US" altLang="zh-CN" sz="2400" baseline="-25000" dirty="0">
                <a:latin typeface="Times New Roman" panose="02020603050405020304" pitchFamily="18" charset="0"/>
                <a:cs typeface="Times New Roman" panose="02020603050405020304" pitchFamily="18" charset="0"/>
              </a:rPr>
              <a:t>4</a:t>
            </a:r>
            <a:r>
              <a:rPr lang="en-US" altLang="zh-CN" sz="2400" dirty="0">
                <a:latin typeface="Times New Roman" panose="02020603050405020304" pitchFamily="18" charset="0"/>
                <a:cs typeface="Times New Roman" panose="02020603050405020304" pitchFamily="18" charset="0"/>
              </a:rPr>
              <a:t>=C</a:t>
            </a:r>
            <a:r>
              <a:rPr lang="en-US" altLang="zh-CN" sz="2400" baseline="-25000" dirty="0">
                <a:latin typeface="Times New Roman" panose="02020603050405020304" pitchFamily="18" charset="0"/>
                <a:cs typeface="Times New Roman" panose="02020603050405020304" pitchFamily="18" charset="0"/>
              </a:rPr>
              <a:t>2</a:t>
            </a:r>
            <a:r>
              <a:rPr lang="en-US" altLang="zh-CN" sz="2400" dirty="0">
                <a:latin typeface="Times New Roman" panose="02020603050405020304" pitchFamily="18" charset="0"/>
                <a:cs typeface="Times New Roman" panose="02020603050405020304" pitchFamily="18" charset="0"/>
              </a:rPr>
              <a:t>=1</a:t>
            </a:r>
            <a:r>
              <a:rPr lang="zh-CN" altLang="en-US" sz="2400" dirty="0">
                <a:latin typeface="Times New Roman" panose="02020603050405020304" pitchFamily="18" charset="0"/>
                <a:cs typeface="Times New Roman" panose="02020603050405020304" pitchFamily="18" charset="0"/>
              </a:rPr>
              <a:t>，其余位为</a:t>
            </a:r>
            <a:r>
              <a:rPr lang="en-US" altLang="zh-CN" sz="2400" dirty="0">
                <a:latin typeface="Times New Roman" panose="02020603050405020304" pitchFamily="18" charset="0"/>
                <a:cs typeface="Times New Roman" panose="02020603050405020304" pitchFamily="18" charset="0"/>
              </a:rPr>
              <a:t>0</a:t>
            </a:r>
            <a:r>
              <a:rPr lang="zh-CN" altLang="en-US" sz="2400" dirty="0">
                <a:latin typeface="Times New Roman" panose="02020603050405020304" pitchFamily="18" charset="0"/>
                <a:cs typeface="Times New Roman" panose="02020603050405020304" pitchFamily="18" charset="0"/>
              </a:rPr>
              <a:t>，初始冲突向量为</a:t>
            </a:r>
            <a:r>
              <a:rPr lang="en-US" altLang="zh-CN" sz="2400" dirty="0">
                <a:latin typeface="Times New Roman" panose="02020603050405020304" pitchFamily="18" charset="0"/>
                <a:cs typeface="Times New Roman" panose="02020603050405020304" pitchFamily="18" charset="0"/>
              </a:rPr>
              <a:t>C=</a:t>
            </a:r>
            <a:r>
              <a:rPr lang="zh-CN" altLang="en-US" sz="2400" dirty="0">
                <a:latin typeface="Times New Roman" panose="02020603050405020304" pitchFamily="18" charset="0"/>
                <a:cs typeface="Times New Roman" panose="02020603050405020304" pitchFamily="18" charset="0"/>
              </a:rPr>
              <a:t>（</a:t>
            </a:r>
            <a:r>
              <a:rPr lang="en-US" altLang="zh-CN" sz="2400" dirty="0">
                <a:latin typeface="Times New Roman" panose="02020603050405020304" pitchFamily="18" charset="0"/>
                <a:cs typeface="Times New Roman" panose="02020603050405020304" pitchFamily="18" charset="0"/>
              </a:rPr>
              <a:t>101010</a:t>
            </a:r>
            <a:r>
              <a:rPr lang="zh-CN" altLang="en-US" sz="2400" dirty="0">
                <a:latin typeface="Times New Roman" panose="02020603050405020304" pitchFamily="18" charset="0"/>
                <a:cs typeface="Times New Roman" panose="02020603050405020304" pitchFamily="18" charset="0"/>
              </a:rPr>
              <a:t>）</a:t>
            </a:r>
            <a:endParaRPr lang="en-US" altLang="zh-CN" sz="2400" dirty="0">
              <a:latin typeface="Times New Roman" panose="02020603050405020304" pitchFamily="18" charset="0"/>
              <a:cs typeface="Times New Roman" panose="02020603050405020304" pitchFamily="18" charset="0"/>
            </a:endParaRPr>
          </a:p>
          <a:p>
            <a:pPr marL="342900" lvl="0" indent="-342900" eaLnBrk="1" hangingPunct="1">
              <a:buNone/>
            </a:pPr>
            <a:endParaRPr lang="en-US" altLang="zh-CN" sz="2400" baseline="-25000" dirty="0">
              <a:latin typeface="Times New Roman" panose="02020603050405020304" pitchFamily="18" charset="0"/>
              <a:ea typeface="Times New Roman" panose="02020603050405020304" pitchFamily="18" charset="0"/>
            </a:endParaRPr>
          </a:p>
        </p:txBody>
      </p:sp>
      <p:sp>
        <p:nvSpPr>
          <p:cNvPr id="258109" name="Rectangle 2"/>
          <p:cNvSpPr txBox="1"/>
          <p:nvPr/>
        </p:nvSpPr>
        <p:spPr>
          <a:xfrm>
            <a:off x="230188" y="71438"/>
            <a:ext cx="8783637" cy="728662"/>
          </a:xfrm>
          <a:prstGeom prst="rect">
            <a:avLst/>
          </a:prstGeom>
          <a:noFill/>
          <a:ln w="9525">
            <a:noFill/>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342900" lvl="0" indent="-342900" eaLnBrk="1" hangingPunct="1">
              <a:lnSpc>
                <a:spcPct val="90000"/>
              </a:lnSpc>
            </a:pPr>
            <a:r>
              <a:rPr lang="zh-CN" altLang="en-US" sz="2400" dirty="0"/>
              <a:t>举例：一条有</a:t>
            </a:r>
            <a:r>
              <a:rPr lang="en-US" altLang="zh-CN" sz="2400" dirty="0"/>
              <a:t>4</a:t>
            </a:r>
            <a:r>
              <a:rPr lang="zh-CN" altLang="en-US" sz="2400" dirty="0"/>
              <a:t>个流水段的非线性流水线，每个流水段的延迟时间都相等，它的预约表如下图：</a:t>
            </a:r>
            <a:endParaRPr lang="zh-CN" altLang="en-US" sz="2400" dirty="0"/>
          </a:p>
        </p:txBody>
      </p:sp>
    </p:spTree>
  </p:cSld>
  <p:clrMapOvr>
    <a:masterClrMapping/>
  </p:clrMapOvr>
  <p:transition spd="med">
    <p:zoom/>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60098" name="Rectangle 2"/>
          <p:cNvSpPr>
            <a:spLocks noGrp="1"/>
          </p:cNvSpPr>
          <p:nvPr>
            <p:ph type="body" idx="4294967295"/>
          </p:nvPr>
        </p:nvSpPr>
        <p:spPr>
          <a:xfrm>
            <a:off x="533400" y="838200"/>
            <a:ext cx="8343900" cy="2365375"/>
          </a:xfrm>
        </p:spPr>
        <p:txBody>
          <a:bodyPr vert="horz" wrap="square" lIns="91440" tIns="45720" rIns="91440" bIns="45720" anchor="t" anchorCtr="0"/>
          <a:p>
            <a:pPr eaLnBrk="1" hangingPunct="1"/>
            <a:r>
              <a:rPr lang="zh-CN" altLang="en-US" sz="2400" dirty="0"/>
              <a:t>解</a:t>
            </a:r>
            <a:r>
              <a:rPr lang="zh-CN" altLang="en-US" sz="2400" dirty="0">
                <a:sym typeface="Wingdings" panose="05000000000000000000" pitchFamily="2" charset="2"/>
              </a:rPr>
              <a:t>：</a:t>
            </a:r>
            <a:r>
              <a:rPr lang="zh-CN" altLang="en-US" sz="2400" dirty="0"/>
              <a:t>（</a:t>
            </a:r>
            <a:r>
              <a:rPr lang="en-US" altLang="zh-CN" sz="2400" dirty="0"/>
              <a:t>2</a:t>
            </a:r>
            <a:r>
              <a:rPr lang="zh-CN" altLang="en-US" sz="2400" dirty="0"/>
              <a:t>）由冲突向量构造一张图：将</a:t>
            </a:r>
            <a:r>
              <a:rPr lang="en-US" altLang="zh-CN" sz="2400" dirty="0"/>
              <a:t>C</a:t>
            </a:r>
            <a:r>
              <a:rPr lang="zh-CN" altLang="en-US" sz="2400" dirty="0"/>
              <a:t>放到一个</a:t>
            </a:r>
            <a:r>
              <a:rPr lang="en-US" altLang="zh-CN" sz="2400" dirty="0"/>
              <a:t>6</a:t>
            </a:r>
            <a:r>
              <a:rPr lang="zh-CN" altLang="en-US" sz="2400" dirty="0"/>
              <a:t>位逻辑右移移位器，当从移位器移出</a:t>
            </a:r>
            <a:r>
              <a:rPr lang="en-US" altLang="zh-CN" sz="2400" dirty="0"/>
              <a:t>0</a:t>
            </a:r>
            <a:r>
              <a:rPr lang="zh-CN" altLang="en-US" sz="2400" dirty="0"/>
              <a:t>，用移位器中的值与初始冲突向量做</a:t>
            </a:r>
            <a:r>
              <a:rPr lang="zh-CN" altLang="en-US" sz="2400" dirty="0">
                <a:latin typeface="宋体" panose="02010600030101010101" pitchFamily="2" charset="-122"/>
              </a:rPr>
              <a:t>“</a:t>
            </a:r>
            <a:r>
              <a:rPr lang="zh-CN" altLang="en-US" sz="2400" dirty="0"/>
              <a:t>按位或</a:t>
            </a:r>
            <a:r>
              <a:rPr lang="zh-CN" altLang="en-US" sz="2400" dirty="0">
                <a:latin typeface="宋体" panose="02010600030101010101" pitchFamily="2" charset="-122"/>
              </a:rPr>
              <a:t>”</a:t>
            </a:r>
            <a:r>
              <a:rPr lang="zh-CN" altLang="en-US" sz="2400" dirty="0"/>
              <a:t>，得到一个新的冲突向量。当移位器移出</a:t>
            </a:r>
            <a:r>
              <a:rPr lang="en-US" altLang="zh-CN" sz="2400" dirty="0"/>
              <a:t>1</a:t>
            </a:r>
            <a:r>
              <a:rPr lang="zh-CN" altLang="en-US" sz="2400" dirty="0"/>
              <a:t>，不做任何处理。重复这个步骤。对产生的每一个新的冲突向量做同样处理。在初始冲突向量和所有形成的冲突向量之间，箭头连接。</a:t>
            </a:r>
            <a:endParaRPr lang="zh-CN" altLang="en-US" sz="2400" dirty="0"/>
          </a:p>
        </p:txBody>
      </p:sp>
      <p:sp>
        <p:nvSpPr>
          <p:cNvPr id="260099" name="Text Box 26"/>
          <p:cNvSpPr txBox="1"/>
          <p:nvPr/>
        </p:nvSpPr>
        <p:spPr>
          <a:xfrm>
            <a:off x="6213475" y="3554413"/>
            <a:ext cx="2663825" cy="4572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hangingPunct="1">
              <a:spcBef>
                <a:spcPct val="50000"/>
              </a:spcBef>
              <a:buClr>
                <a:schemeClr val="bg1"/>
              </a:buClr>
              <a:buFontTx/>
              <a:buNone/>
            </a:pPr>
            <a:r>
              <a:rPr lang="en-US" altLang="zh-CN" sz="2400" b="0" dirty="0">
                <a:latin typeface="Tahoma" panose="020B0604030504040204" pitchFamily="34" charset="0"/>
                <a:ea typeface="宋体" panose="02010600030101010101" pitchFamily="2" charset="-122"/>
              </a:rPr>
              <a:t>7*</a:t>
            </a:r>
            <a:r>
              <a:rPr lang="zh-CN" altLang="en-US" sz="2400" b="0" dirty="0">
                <a:latin typeface="Tahoma" panose="020B0604030504040204" pitchFamily="34" charset="0"/>
                <a:ea typeface="宋体" panose="02010600030101010101" pitchFamily="2" charset="-122"/>
              </a:rPr>
              <a:t>表示大于等于</a:t>
            </a:r>
            <a:r>
              <a:rPr lang="en-US" altLang="zh-CN" sz="2400" b="0" dirty="0">
                <a:latin typeface="Tahoma" panose="020B0604030504040204" pitchFamily="34" charset="0"/>
                <a:ea typeface="宋体" panose="02010600030101010101" pitchFamily="2" charset="-122"/>
              </a:rPr>
              <a:t>7</a:t>
            </a:r>
            <a:endParaRPr lang="en-US" altLang="zh-CN" sz="2400" b="0" dirty="0">
              <a:latin typeface="Tahoma" panose="020B0604030504040204" pitchFamily="34" charset="0"/>
              <a:ea typeface="宋体" panose="02010600030101010101" pitchFamily="2" charset="-122"/>
            </a:endParaRPr>
          </a:p>
        </p:txBody>
      </p:sp>
      <p:sp>
        <p:nvSpPr>
          <p:cNvPr id="260100" name="圆角矩形 3"/>
          <p:cNvSpPr/>
          <p:nvPr/>
        </p:nvSpPr>
        <p:spPr>
          <a:xfrm>
            <a:off x="2562225" y="3922713"/>
            <a:ext cx="1865313" cy="438150"/>
          </a:xfrm>
          <a:prstGeom prst="roundRect">
            <a:avLst>
              <a:gd name="adj" fmla="val 44088"/>
            </a:avLst>
          </a:prstGeom>
          <a:noFill/>
          <a:ln w="9525" cap="flat" cmpd="sng">
            <a:solidFill>
              <a:srgbClr val="000000"/>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101010</a:t>
            </a:r>
            <a:endParaRPr lang="zh-CN" altLang="en-US" sz="1800" b="0" dirty="0">
              <a:latin typeface="Times New Roman" panose="02020603050405020304" pitchFamily="18" charset="0"/>
            </a:endParaRPr>
          </a:p>
        </p:txBody>
      </p:sp>
      <p:sp>
        <p:nvSpPr>
          <p:cNvPr id="260101" name="圆角矩形 4"/>
          <p:cNvSpPr/>
          <p:nvPr/>
        </p:nvSpPr>
        <p:spPr>
          <a:xfrm>
            <a:off x="1447800" y="4800600"/>
            <a:ext cx="1865313" cy="436563"/>
          </a:xfrm>
          <a:prstGeom prst="roundRect">
            <a:avLst>
              <a:gd name="adj" fmla="val 44088"/>
            </a:avLst>
          </a:prstGeom>
          <a:noFill/>
          <a:ln w="9525" cap="flat" cmpd="sng">
            <a:solidFill>
              <a:srgbClr val="000000"/>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111111</a:t>
            </a:r>
            <a:endParaRPr lang="zh-CN" altLang="en-US" sz="1800" b="0" dirty="0">
              <a:latin typeface="Times New Roman" panose="02020603050405020304" pitchFamily="18" charset="0"/>
            </a:endParaRPr>
          </a:p>
        </p:txBody>
      </p:sp>
      <p:cxnSp>
        <p:nvCxnSpPr>
          <p:cNvPr id="260102" name="直接箭头连接符 5"/>
          <p:cNvCxnSpPr/>
          <p:nvPr/>
        </p:nvCxnSpPr>
        <p:spPr>
          <a:xfrm>
            <a:off x="3090863" y="4367213"/>
            <a:ext cx="0" cy="439737"/>
          </a:xfrm>
          <a:prstGeom prst="straightConnector1">
            <a:avLst/>
          </a:prstGeom>
          <a:ln w="9525" cap="flat" cmpd="sng">
            <a:solidFill>
              <a:srgbClr val="000000"/>
            </a:solidFill>
            <a:prstDash val="solid"/>
            <a:headEnd type="none" w="med" len="med"/>
            <a:tailEnd type="triangle" w="med" len="med"/>
          </a:ln>
        </p:spPr>
      </p:cxnSp>
      <p:sp>
        <p:nvSpPr>
          <p:cNvPr id="260103" name="圆角矩形 6"/>
          <p:cNvSpPr/>
          <p:nvPr/>
        </p:nvSpPr>
        <p:spPr>
          <a:xfrm>
            <a:off x="3806825" y="4800600"/>
            <a:ext cx="1866900" cy="436563"/>
          </a:xfrm>
          <a:prstGeom prst="roundRect">
            <a:avLst>
              <a:gd name="adj" fmla="val 44088"/>
            </a:avLst>
          </a:prstGeom>
          <a:noFill/>
          <a:ln w="9525" cap="flat" cmpd="sng">
            <a:solidFill>
              <a:srgbClr val="000000"/>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101111</a:t>
            </a:r>
            <a:endParaRPr lang="zh-CN" altLang="en-US" sz="1800" b="0" dirty="0">
              <a:latin typeface="Times New Roman" panose="02020603050405020304" pitchFamily="18" charset="0"/>
            </a:endParaRPr>
          </a:p>
        </p:txBody>
      </p:sp>
      <p:cxnSp>
        <p:nvCxnSpPr>
          <p:cNvPr id="260104" name="直接箭头连接符 7"/>
          <p:cNvCxnSpPr/>
          <p:nvPr/>
        </p:nvCxnSpPr>
        <p:spPr>
          <a:xfrm>
            <a:off x="4111625" y="4360863"/>
            <a:ext cx="0" cy="439737"/>
          </a:xfrm>
          <a:prstGeom prst="straightConnector1">
            <a:avLst/>
          </a:prstGeom>
          <a:ln w="9525" cap="flat" cmpd="sng">
            <a:solidFill>
              <a:srgbClr val="000000"/>
            </a:solidFill>
            <a:prstDash val="solid"/>
            <a:headEnd type="none" w="med" len="med"/>
            <a:tailEnd type="triangle" w="med" len="med"/>
          </a:ln>
        </p:spPr>
      </p:cxnSp>
      <p:sp>
        <p:nvSpPr>
          <p:cNvPr id="260105" name="文本框 8"/>
          <p:cNvSpPr txBox="1"/>
          <p:nvPr/>
        </p:nvSpPr>
        <p:spPr>
          <a:xfrm>
            <a:off x="2809875" y="4389438"/>
            <a:ext cx="300038" cy="369887"/>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spcBef>
                <a:spcPct val="0"/>
              </a:spcBef>
              <a:buClrTx/>
              <a:buFontTx/>
              <a:buNone/>
            </a:pPr>
            <a:r>
              <a:rPr lang="en-US" altLang="zh-CN" sz="1800" b="0" dirty="0">
                <a:latin typeface="Times New Roman" panose="02020603050405020304" pitchFamily="18" charset="0"/>
              </a:rPr>
              <a:t>1</a:t>
            </a:r>
            <a:endParaRPr lang="zh-CN" altLang="en-US" sz="1800" b="0" dirty="0">
              <a:latin typeface="Times New Roman" panose="02020603050405020304" pitchFamily="18" charset="0"/>
            </a:endParaRPr>
          </a:p>
        </p:txBody>
      </p:sp>
      <p:sp>
        <p:nvSpPr>
          <p:cNvPr id="260106" name="文本框 9"/>
          <p:cNvSpPr txBox="1"/>
          <p:nvPr/>
        </p:nvSpPr>
        <p:spPr>
          <a:xfrm>
            <a:off x="4127500" y="4395788"/>
            <a:ext cx="300038" cy="3683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spcBef>
                <a:spcPct val="0"/>
              </a:spcBef>
              <a:buClrTx/>
              <a:buFontTx/>
              <a:buNone/>
            </a:pPr>
            <a:r>
              <a:rPr lang="en-US" altLang="zh-CN" sz="1800" b="0" dirty="0">
                <a:latin typeface="Times New Roman" panose="02020603050405020304" pitchFamily="18" charset="0"/>
              </a:rPr>
              <a:t>3</a:t>
            </a:r>
            <a:endParaRPr lang="zh-CN" altLang="en-US" sz="1800" b="0" dirty="0">
              <a:latin typeface="Times New Roman" panose="02020603050405020304" pitchFamily="18" charset="0"/>
            </a:endParaRPr>
          </a:p>
        </p:txBody>
      </p:sp>
      <p:sp>
        <p:nvSpPr>
          <p:cNvPr id="260107" name="文本框 10"/>
          <p:cNvSpPr txBox="1"/>
          <p:nvPr/>
        </p:nvSpPr>
        <p:spPr>
          <a:xfrm>
            <a:off x="3328988" y="5308600"/>
            <a:ext cx="301625" cy="3683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spcBef>
                <a:spcPct val="0"/>
              </a:spcBef>
              <a:buClrTx/>
              <a:buFontTx/>
              <a:buNone/>
            </a:pPr>
            <a:r>
              <a:rPr lang="en-US" altLang="zh-CN" sz="1800" b="0" dirty="0">
                <a:latin typeface="Times New Roman" panose="02020603050405020304" pitchFamily="18" charset="0"/>
              </a:rPr>
              <a:t>5</a:t>
            </a:r>
            <a:endParaRPr lang="zh-CN" altLang="en-US" sz="1800" b="0" dirty="0">
              <a:latin typeface="Times New Roman" panose="02020603050405020304" pitchFamily="18" charset="0"/>
            </a:endParaRPr>
          </a:p>
        </p:txBody>
      </p:sp>
      <p:sp>
        <p:nvSpPr>
          <p:cNvPr id="260108" name="矩形 11"/>
          <p:cNvSpPr/>
          <p:nvPr/>
        </p:nvSpPr>
        <p:spPr>
          <a:xfrm>
            <a:off x="2982913" y="3932238"/>
            <a:ext cx="155575" cy="157162"/>
          </a:xfrm>
          <a:prstGeom prst="rect">
            <a:avLst/>
          </a:prstGeom>
          <a:no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endParaRPr lang="zh-CN" altLang="en-US" sz="1800" b="0" dirty="0">
              <a:latin typeface="Times New Roman" panose="02020603050405020304" pitchFamily="18" charset="0"/>
            </a:endParaRPr>
          </a:p>
        </p:txBody>
      </p:sp>
      <p:sp>
        <p:nvSpPr>
          <p:cNvPr id="260109" name="矩形 12"/>
          <p:cNvSpPr/>
          <p:nvPr/>
        </p:nvSpPr>
        <p:spPr>
          <a:xfrm>
            <a:off x="3956050" y="3954463"/>
            <a:ext cx="155575" cy="158750"/>
          </a:xfrm>
          <a:prstGeom prst="rect">
            <a:avLst/>
          </a:prstGeom>
          <a:no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endParaRPr lang="zh-CN" altLang="en-US" sz="1800" b="0" dirty="0">
              <a:latin typeface="Times New Roman" panose="02020603050405020304" pitchFamily="18" charset="0"/>
            </a:endParaRPr>
          </a:p>
        </p:txBody>
      </p:sp>
      <p:sp>
        <p:nvSpPr>
          <p:cNvPr id="260110" name="矩形 13"/>
          <p:cNvSpPr/>
          <p:nvPr/>
        </p:nvSpPr>
        <p:spPr>
          <a:xfrm>
            <a:off x="2224088" y="4826000"/>
            <a:ext cx="155575" cy="157163"/>
          </a:xfrm>
          <a:prstGeom prst="rect">
            <a:avLst/>
          </a:prstGeom>
          <a:no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endParaRPr lang="zh-CN" altLang="en-US" sz="1800" b="0" dirty="0">
              <a:latin typeface="Times New Roman" panose="02020603050405020304" pitchFamily="18" charset="0"/>
            </a:endParaRPr>
          </a:p>
        </p:txBody>
      </p:sp>
      <p:sp>
        <p:nvSpPr>
          <p:cNvPr id="260111" name="矩形 14"/>
          <p:cNvSpPr/>
          <p:nvPr/>
        </p:nvSpPr>
        <p:spPr>
          <a:xfrm>
            <a:off x="4792663" y="4803775"/>
            <a:ext cx="157162" cy="157163"/>
          </a:xfrm>
          <a:prstGeom prst="rect">
            <a:avLst/>
          </a:prstGeom>
          <a:no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endParaRPr lang="zh-CN" altLang="en-US" sz="1800" b="0" dirty="0">
              <a:latin typeface="Times New Roman" panose="02020603050405020304" pitchFamily="18" charset="0"/>
            </a:endParaRPr>
          </a:p>
        </p:txBody>
      </p:sp>
      <p:sp>
        <p:nvSpPr>
          <p:cNvPr id="260112" name="矩形 15"/>
          <p:cNvSpPr/>
          <p:nvPr/>
        </p:nvSpPr>
        <p:spPr>
          <a:xfrm>
            <a:off x="2660650" y="4241800"/>
            <a:ext cx="157163" cy="157163"/>
          </a:xfrm>
          <a:prstGeom prst="rect">
            <a:avLst/>
          </a:prstGeom>
          <a:no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endParaRPr lang="zh-CN" altLang="en-US" sz="1800" b="0" dirty="0">
              <a:latin typeface="Times New Roman" panose="02020603050405020304" pitchFamily="18" charset="0"/>
            </a:endParaRPr>
          </a:p>
        </p:txBody>
      </p:sp>
      <p:sp>
        <p:nvSpPr>
          <p:cNvPr id="260113" name="矩形 16"/>
          <p:cNvSpPr/>
          <p:nvPr/>
        </p:nvSpPr>
        <p:spPr>
          <a:xfrm>
            <a:off x="4171950" y="4241800"/>
            <a:ext cx="157163" cy="157163"/>
          </a:xfrm>
          <a:prstGeom prst="rect">
            <a:avLst/>
          </a:prstGeom>
          <a:no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endParaRPr lang="zh-CN" altLang="en-US" sz="1800" b="0" dirty="0">
              <a:latin typeface="Times New Roman" panose="02020603050405020304" pitchFamily="18" charset="0"/>
            </a:endParaRPr>
          </a:p>
        </p:txBody>
      </p:sp>
      <p:cxnSp>
        <p:nvCxnSpPr>
          <p:cNvPr id="260114" name="曲线连接符 17"/>
          <p:cNvCxnSpPr>
            <a:stCxn id="260115" idx="1"/>
          </p:cNvCxnSpPr>
          <p:nvPr/>
        </p:nvCxnSpPr>
        <p:spPr>
          <a:xfrm rot="10800000">
            <a:off x="3524250" y="4376738"/>
            <a:ext cx="282575" cy="1538287"/>
          </a:xfrm>
          <a:prstGeom prst="curvedConnector2">
            <a:avLst/>
          </a:prstGeom>
          <a:ln w="9525" cap="flat" cmpd="sng">
            <a:solidFill>
              <a:srgbClr val="000000"/>
            </a:solidFill>
            <a:prstDash val="solid"/>
            <a:headEnd type="triangle" w="med" len="med"/>
            <a:tailEnd type="none" w="med" len="med"/>
          </a:ln>
        </p:spPr>
      </p:cxnSp>
      <p:sp>
        <p:nvSpPr>
          <p:cNvPr id="260115" name="圆角矩形 18"/>
          <p:cNvSpPr/>
          <p:nvPr/>
        </p:nvSpPr>
        <p:spPr>
          <a:xfrm>
            <a:off x="3806825" y="5695950"/>
            <a:ext cx="1866900" cy="436563"/>
          </a:xfrm>
          <a:prstGeom prst="roundRect">
            <a:avLst>
              <a:gd name="adj" fmla="val 44088"/>
            </a:avLst>
          </a:prstGeom>
          <a:noFill/>
          <a:ln w="9525" cap="flat" cmpd="sng">
            <a:solidFill>
              <a:srgbClr val="000000"/>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101011</a:t>
            </a:r>
            <a:endParaRPr lang="zh-CN" altLang="en-US" sz="1800" b="0" dirty="0">
              <a:latin typeface="Times New Roman" panose="02020603050405020304" pitchFamily="18" charset="0"/>
            </a:endParaRPr>
          </a:p>
        </p:txBody>
      </p:sp>
      <p:cxnSp>
        <p:nvCxnSpPr>
          <p:cNvPr id="260116" name="直接箭头连接符 19"/>
          <p:cNvCxnSpPr/>
          <p:nvPr/>
        </p:nvCxnSpPr>
        <p:spPr>
          <a:xfrm>
            <a:off x="4356100" y="5264150"/>
            <a:ext cx="0" cy="439738"/>
          </a:xfrm>
          <a:prstGeom prst="straightConnector1">
            <a:avLst/>
          </a:prstGeom>
          <a:ln w="9525" cap="flat" cmpd="sng">
            <a:solidFill>
              <a:srgbClr val="000000"/>
            </a:solidFill>
            <a:prstDash val="solid"/>
            <a:headEnd type="none" w="med" len="med"/>
            <a:tailEnd type="triangle" w="med" len="med"/>
          </a:ln>
        </p:spPr>
      </p:cxnSp>
      <p:sp>
        <p:nvSpPr>
          <p:cNvPr id="260117" name="文本框 20"/>
          <p:cNvSpPr txBox="1"/>
          <p:nvPr/>
        </p:nvSpPr>
        <p:spPr>
          <a:xfrm>
            <a:off x="4371975" y="5300663"/>
            <a:ext cx="300038" cy="3683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spcBef>
                <a:spcPct val="0"/>
              </a:spcBef>
              <a:buClrTx/>
              <a:buFontTx/>
              <a:buNone/>
            </a:pPr>
            <a:r>
              <a:rPr lang="en-US" altLang="zh-CN" sz="1800" b="0" dirty="0">
                <a:latin typeface="Times New Roman" panose="02020603050405020304" pitchFamily="18" charset="0"/>
              </a:rPr>
              <a:t>5</a:t>
            </a:r>
            <a:endParaRPr lang="zh-CN" altLang="en-US" sz="1800" b="0" dirty="0">
              <a:latin typeface="Times New Roman" panose="02020603050405020304" pitchFamily="18" charset="0"/>
            </a:endParaRPr>
          </a:p>
        </p:txBody>
      </p:sp>
      <p:cxnSp>
        <p:nvCxnSpPr>
          <p:cNvPr id="260118" name="曲线连接符 21"/>
          <p:cNvCxnSpPr/>
          <p:nvPr/>
        </p:nvCxnSpPr>
        <p:spPr>
          <a:xfrm rot="-5400000" flipV="1">
            <a:off x="4359275" y="4291013"/>
            <a:ext cx="482600" cy="542925"/>
          </a:xfrm>
          <a:prstGeom prst="curvedConnector2">
            <a:avLst/>
          </a:prstGeom>
          <a:ln w="9525" cap="flat" cmpd="sng">
            <a:solidFill>
              <a:srgbClr val="000000"/>
            </a:solidFill>
            <a:prstDash val="solid"/>
            <a:headEnd type="none" w="med" len="med"/>
            <a:tailEnd type="triangle" w="med" len="med"/>
          </a:ln>
        </p:spPr>
      </p:cxnSp>
      <p:sp>
        <p:nvSpPr>
          <p:cNvPr id="260119" name="文本框 22"/>
          <p:cNvSpPr txBox="1"/>
          <p:nvPr/>
        </p:nvSpPr>
        <p:spPr>
          <a:xfrm>
            <a:off x="4729163" y="4321175"/>
            <a:ext cx="415925" cy="3683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spcBef>
                <a:spcPct val="0"/>
              </a:spcBef>
              <a:buClrTx/>
              <a:buFontTx/>
              <a:buNone/>
            </a:pPr>
            <a:r>
              <a:rPr lang="en-US" altLang="zh-CN" sz="1800" b="0" dirty="0">
                <a:latin typeface="Times New Roman" panose="02020603050405020304" pitchFamily="18" charset="0"/>
              </a:rPr>
              <a:t>7*</a:t>
            </a:r>
            <a:endParaRPr lang="zh-CN" altLang="en-US" sz="1800" b="0" dirty="0">
              <a:latin typeface="Times New Roman" panose="02020603050405020304" pitchFamily="18" charset="0"/>
            </a:endParaRPr>
          </a:p>
        </p:txBody>
      </p:sp>
      <p:cxnSp>
        <p:nvCxnSpPr>
          <p:cNvPr id="260120" name="曲线连接符 23"/>
          <p:cNvCxnSpPr/>
          <p:nvPr/>
        </p:nvCxnSpPr>
        <p:spPr>
          <a:xfrm rot="5400000" flipH="1" flipV="1">
            <a:off x="2228850" y="4394200"/>
            <a:ext cx="504825" cy="358775"/>
          </a:xfrm>
          <a:prstGeom prst="curvedConnector2">
            <a:avLst/>
          </a:prstGeom>
          <a:ln w="9525" cap="flat" cmpd="sng">
            <a:solidFill>
              <a:srgbClr val="000000"/>
            </a:solidFill>
            <a:prstDash val="solid"/>
            <a:headEnd type="none" w="med" len="med"/>
            <a:tailEnd type="triangle" w="med" len="med"/>
          </a:ln>
        </p:spPr>
      </p:cxnSp>
      <p:sp>
        <p:nvSpPr>
          <p:cNvPr id="260121" name="文本框 24"/>
          <p:cNvSpPr txBox="1"/>
          <p:nvPr/>
        </p:nvSpPr>
        <p:spPr>
          <a:xfrm>
            <a:off x="1976438" y="4392613"/>
            <a:ext cx="414337" cy="369887"/>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spcBef>
                <a:spcPct val="0"/>
              </a:spcBef>
              <a:buClrTx/>
              <a:buFontTx/>
              <a:buNone/>
            </a:pPr>
            <a:r>
              <a:rPr lang="en-US" altLang="zh-CN" sz="1800" b="0" dirty="0">
                <a:latin typeface="Times New Roman" panose="02020603050405020304" pitchFamily="18" charset="0"/>
              </a:rPr>
              <a:t>7*</a:t>
            </a:r>
            <a:endParaRPr lang="zh-CN" altLang="en-US" sz="1800" b="0" dirty="0">
              <a:latin typeface="Times New Roman" panose="02020603050405020304" pitchFamily="18" charset="0"/>
            </a:endParaRPr>
          </a:p>
        </p:txBody>
      </p:sp>
      <p:cxnSp>
        <p:nvCxnSpPr>
          <p:cNvPr id="260122" name="曲线连接符 25"/>
          <p:cNvCxnSpPr/>
          <p:nvPr/>
        </p:nvCxnSpPr>
        <p:spPr>
          <a:xfrm flipH="1" flipV="1">
            <a:off x="4427538" y="4141788"/>
            <a:ext cx="1246187" cy="1773237"/>
          </a:xfrm>
          <a:prstGeom prst="curvedConnector3">
            <a:avLst>
              <a:gd name="adj1" fmla="val -18356"/>
            </a:avLst>
          </a:prstGeom>
          <a:ln w="9525" cap="flat" cmpd="sng">
            <a:solidFill>
              <a:srgbClr val="000000"/>
            </a:solidFill>
            <a:prstDash val="solid"/>
            <a:headEnd type="none" w="med" len="med"/>
            <a:tailEnd type="triangle" w="med" len="med"/>
          </a:ln>
        </p:spPr>
      </p:cxnSp>
      <p:sp>
        <p:nvSpPr>
          <p:cNvPr id="260123" name="文本框 26"/>
          <p:cNvSpPr txBox="1"/>
          <p:nvPr/>
        </p:nvSpPr>
        <p:spPr>
          <a:xfrm>
            <a:off x="5883275" y="4759325"/>
            <a:ext cx="415925" cy="3683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spcBef>
                <a:spcPct val="0"/>
              </a:spcBef>
              <a:buClrTx/>
              <a:buFontTx/>
              <a:buNone/>
            </a:pPr>
            <a:r>
              <a:rPr lang="en-US" altLang="zh-CN" sz="1800" b="0" dirty="0">
                <a:latin typeface="Times New Roman" panose="02020603050405020304" pitchFamily="18" charset="0"/>
              </a:rPr>
              <a:t>7*</a:t>
            </a:r>
            <a:endParaRPr lang="zh-CN" altLang="en-US" sz="1800" b="0" dirty="0">
              <a:latin typeface="Times New Roman" panose="02020603050405020304" pitchFamily="18" charset="0"/>
            </a:endParaRPr>
          </a:p>
        </p:txBody>
      </p:sp>
      <p:cxnSp>
        <p:nvCxnSpPr>
          <p:cNvPr id="260124" name="直接箭头连接符 27"/>
          <p:cNvCxnSpPr/>
          <p:nvPr/>
        </p:nvCxnSpPr>
        <p:spPr>
          <a:xfrm>
            <a:off x="3643313" y="3303588"/>
            <a:ext cx="0" cy="628650"/>
          </a:xfrm>
          <a:prstGeom prst="straightConnector1">
            <a:avLst/>
          </a:prstGeom>
          <a:ln w="9525" cap="flat" cmpd="sng">
            <a:solidFill>
              <a:srgbClr val="000000"/>
            </a:solidFill>
            <a:prstDash val="solid"/>
            <a:headEnd type="none" w="med" len="med"/>
            <a:tailEnd type="triangle" w="med" len="med"/>
          </a:ln>
        </p:spPr>
      </p:cxnSp>
      <p:sp>
        <p:nvSpPr>
          <p:cNvPr id="260125" name="文本框 28"/>
          <p:cNvSpPr txBox="1"/>
          <p:nvPr/>
        </p:nvSpPr>
        <p:spPr>
          <a:xfrm>
            <a:off x="3616325" y="3287713"/>
            <a:ext cx="1108075" cy="369887"/>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spcBef>
                <a:spcPct val="0"/>
              </a:spcBef>
              <a:buClrTx/>
              <a:buFontTx/>
              <a:buNone/>
            </a:pPr>
            <a:r>
              <a:rPr lang="zh-CN" altLang="en-US" sz="1800" b="0" dirty="0">
                <a:latin typeface="Times New Roman" panose="02020603050405020304" pitchFamily="18" charset="0"/>
              </a:rPr>
              <a:t>初始状态</a:t>
            </a:r>
            <a:endParaRPr lang="zh-CN" altLang="en-US" sz="1800" b="0" dirty="0">
              <a:latin typeface="Times New Roman" panose="02020603050405020304" pitchFamily="18" charset="0"/>
            </a:endParaRPr>
          </a:p>
        </p:txBody>
      </p:sp>
      <p:cxnSp>
        <p:nvCxnSpPr>
          <p:cNvPr id="260126" name="直接箭头连接符 29"/>
          <p:cNvCxnSpPr/>
          <p:nvPr/>
        </p:nvCxnSpPr>
        <p:spPr>
          <a:xfrm>
            <a:off x="5124450" y="5264150"/>
            <a:ext cx="0" cy="439738"/>
          </a:xfrm>
          <a:prstGeom prst="straightConnector1">
            <a:avLst/>
          </a:prstGeom>
          <a:ln w="9525" cap="flat" cmpd="sng">
            <a:solidFill>
              <a:srgbClr val="000000"/>
            </a:solidFill>
            <a:prstDash val="solid"/>
            <a:headEnd type="triangle" w="med" len="med"/>
            <a:tailEnd type="none" w="med" len="med"/>
          </a:ln>
        </p:spPr>
      </p:cxnSp>
      <p:sp>
        <p:nvSpPr>
          <p:cNvPr id="260127" name="文本框 30"/>
          <p:cNvSpPr txBox="1"/>
          <p:nvPr/>
        </p:nvSpPr>
        <p:spPr>
          <a:xfrm>
            <a:off x="5172075" y="5299075"/>
            <a:ext cx="300038" cy="36988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spcBef>
                <a:spcPct val="0"/>
              </a:spcBef>
              <a:buClrTx/>
              <a:buFontTx/>
              <a:buNone/>
            </a:pPr>
            <a:r>
              <a:rPr lang="en-US" altLang="zh-CN" sz="1800" b="0" dirty="0">
                <a:latin typeface="Times New Roman" panose="02020603050405020304" pitchFamily="18" charset="0"/>
              </a:rPr>
              <a:t>3</a:t>
            </a:r>
            <a:endParaRPr lang="zh-CN" altLang="en-US" sz="1800" b="0" dirty="0">
              <a:latin typeface="Times New Roman" panose="02020603050405020304" pitchFamily="18" charset="0"/>
            </a:endParaRPr>
          </a:p>
        </p:txBody>
      </p:sp>
      <p:cxnSp>
        <p:nvCxnSpPr>
          <p:cNvPr id="260128" name="曲线连接符 31"/>
          <p:cNvCxnSpPr>
            <a:stCxn id="260131" idx="2"/>
            <a:endCxn id="260130" idx="2"/>
          </p:cNvCxnSpPr>
          <p:nvPr/>
        </p:nvCxnSpPr>
        <p:spPr>
          <a:xfrm rot="5400000" flipH="1">
            <a:off x="4779963" y="5634038"/>
            <a:ext cx="22225" cy="973137"/>
          </a:xfrm>
          <a:prstGeom prst="curvedConnector3">
            <a:avLst>
              <a:gd name="adj1" fmla="val -1016134"/>
            </a:avLst>
          </a:prstGeom>
          <a:ln w="9525" cap="flat" cmpd="sng">
            <a:solidFill>
              <a:srgbClr val="000000"/>
            </a:solidFill>
            <a:prstDash val="solid"/>
            <a:headEnd type="none" w="med" len="med"/>
            <a:tailEnd type="triangle" w="med" len="med"/>
          </a:ln>
        </p:spPr>
      </p:cxnSp>
      <p:sp>
        <p:nvSpPr>
          <p:cNvPr id="260129" name="文本框 32"/>
          <p:cNvSpPr txBox="1"/>
          <p:nvPr/>
        </p:nvSpPr>
        <p:spPr>
          <a:xfrm>
            <a:off x="4641850" y="6345238"/>
            <a:ext cx="300038" cy="369887"/>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spcBef>
                <a:spcPct val="0"/>
              </a:spcBef>
              <a:buClrTx/>
              <a:buFontTx/>
              <a:buNone/>
            </a:pPr>
            <a:r>
              <a:rPr lang="en-US" altLang="zh-CN" sz="1800" b="0" dirty="0">
                <a:latin typeface="Times New Roman" panose="02020603050405020304" pitchFamily="18" charset="0"/>
              </a:rPr>
              <a:t>5</a:t>
            </a:r>
            <a:endParaRPr lang="zh-CN" altLang="en-US" sz="1800" b="0" dirty="0">
              <a:latin typeface="Times New Roman" panose="02020603050405020304" pitchFamily="18" charset="0"/>
            </a:endParaRPr>
          </a:p>
        </p:txBody>
      </p:sp>
      <p:sp>
        <p:nvSpPr>
          <p:cNvPr id="260130" name="矩形 33"/>
          <p:cNvSpPr/>
          <p:nvPr/>
        </p:nvSpPr>
        <p:spPr>
          <a:xfrm>
            <a:off x="4227513" y="5953125"/>
            <a:ext cx="157162" cy="157163"/>
          </a:xfrm>
          <a:prstGeom prst="rect">
            <a:avLst/>
          </a:prstGeom>
          <a:no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endParaRPr lang="zh-CN" altLang="en-US" sz="1800" b="0" dirty="0">
              <a:latin typeface="Times New Roman" panose="02020603050405020304" pitchFamily="18" charset="0"/>
            </a:endParaRPr>
          </a:p>
        </p:txBody>
      </p:sp>
      <p:sp>
        <p:nvSpPr>
          <p:cNvPr id="260131" name="矩形 34"/>
          <p:cNvSpPr/>
          <p:nvPr/>
        </p:nvSpPr>
        <p:spPr>
          <a:xfrm>
            <a:off x="5200650" y="5975350"/>
            <a:ext cx="157163" cy="157163"/>
          </a:xfrm>
          <a:prstGeom prst="rect">
            <a:avLst/>
          </a:prstGeom>
          <a:no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endParaRPr lang="zh-CN" altLang="en-US" sz="1800" b="0" dirty="0">
              <a:latin typeface="Times New Roman" panose="02020603050405020304" pitchFamily="18" charset="0"/>
            </a:endParaRPr>
          </a:p>
        </p:txBody>
      </p:sp>
    </p:spTree>
  </p:cSld>
  <p:clrMapOvr>
    <a:masterClrMapping/>
  </p:clrMapOvr>
  <p:transition spd="med">
    <p:zoom/>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62146" name="Text Box 26"/>
          <p:cNvSpPr txBox="1"/>
          <p:nvPr/>
        </p:nvSpPr>
        <p:spPr>
          <a:xfrm>
            <a:off x="6227763" y="333375"/>
            <a:ext cx="2663825" cy="4572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hangingPunct="1">
              <a:spcBef>
                <a:spcPct val="50000"/>
              </a:spcBef>
              <a:buClr>
                <a:schemeClr val="bg1"/>
              </a:buClr>
              <a:buFontTx/>
              <a:buNone/>
            </a:pPr>
            <a:r>
              <a:rPr lang="en-US" altLang="zh-CN" sz="2400" b="0" dirty="0">
                <a:latin typeface="Tahoma" panose="020B0604030504040204" pitchFamily="34" charset="0"/>
                <a:ea typeface="宋体" panose="02010600030101010101" pitchFamily="2" charset="-122"/>
              </a:rPr>
              <a:t>7*</a:t>
            </a:r>
            <a:r>
              <a:rPr lang="zh-CN" altLang="en-US" sz="2400" b="0" dirty="0">
                <a:latin typeface="Tahoma" panose="020B0604030504040204" pitchFamily="34" charset="0"/>
                <a:ea typeface="宋体" panose="02010600030101010101" pitchFamily="2" charset="-122"/>
              </a:rPr>
              <a:t>表示大于等于</a:t>
            </a:r>
            <a:r>
              <a:rPr lang="en-US" altLang="zh-CN" sz="2400" b="0" dirty="0">
                <a:latin typeface="Tahoma" panose="020B0604030504040204" pitchFamily="34" charset="0"/>
                <a:ea typeface="宋体" panose="02010600030101010101" pitchFamily="2" charset="-122"/>
              </a:rPr>
              <a:t>7</a:t>
            </a:r>
            <a:endParaRPr lang="en-US" altLang="zh-CN" sz="2400" b="0" dirty="0">
              <a:latin typeface="Tahoma" panose="020B0604030504040204" pitchFamily="34" charset="0"/>
              <a:ea typeface="宋体" panose="02010600030101010101" pitchFamily="2" charset="-122"/>
            </a:endParaRPr>
          </a:p>
        </p:txBody>
      </p:sp>
      <p:sp>
        <p:nvSpPr>
          <p:cNvPr id="262147" name="圆角矩形 31"/>
          <p:cNvSpPr/>
          <p:nvPr/>
        </p:nvSpPr>
        <p:spPr>
          <a:xfrm>
            <a:off x="3019425" y="1558925"/>
            <a:ext cx="1865313" cy="436563"/>
          </a:xfrm>
          <a:prstGeom prst="roundRect">
            <a:avLst>
              <a:gd name="adj" fmla="val 44088"/>
            </a:avLst>
          </a:prstGeom>
          <a:noFill/>
          <a:ln w="9525" cap="flat" cmpd="sng">
            <a:solidFill>
              <a:srgbClr val="000000"/>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101010</a:t>
            </a:r>
            <a:endParaRPr lang="zh-CN" altLang="en-US" sz="1800" b="0" dirty="0">
              <a:latin typeface="Times New Roman" panose="02020603050405020304" pitchFamily="18" charset="0"/>
            </a:endParaRPr>
          </a:p>
        </p:txBody>
      </p:sp>
      <p:sp>
        <p:nvSpPr>
          <p:cNvPr id="262148" name="圆角矩形 32"/>
          <p:cNvSpPr/>
          <p:nvPr/>
        </p:nvSpPr>
        <p:spPr>
          <a:xfrm>
            <a:off x="1905000" y="2435225"/>
            <a:ext cx="1865313" cy="438150"/>
          </a:xfrm>
          <a:prstGeom prst="roundRect">
            <a:avLst>
              <a:gd name="adj" fmla="val 44088"/>
            </a:avLst>
          </a:prstGeom>
          <a:noFill/>
          <a:ln w="9525" cap="flat" cmpd="sng">
            <a:solidFill>
              <a:srgbClr val="000000"/>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111111</a:t>
            </a:r>
            <a:endParaRPr lang="zh-CN" altLang="en-US" sz="1800" b="0" dirty="0">
              <a:latin typeface="Times New Roman" panose="02020603050405020304" pitchFamily="18" charset="0"/>
            </a:endParaRPr>
          </a:p>
        </p:txBody>
      </p:sp>
      <p:cxnSp>
        <p:nvCxnSpPr>
          <p:cNvPr id="262149" name="直接箭头连接符 33"/>
          <p:cNvCxnSpPr/>
          <p:nvPr/>
        </p:nvCxnSpPr>
        <p:spPr>
          <a:xfrm>
            <a:off x="3548063" y="2001838"/>
            <a:ext cx="0" cy="439737"/>
          </a:xfrm>
          <a:prstGeom prst="straightConnector1">
            <a:avLst/>
          </a:prstGeom>
          <a:ln w="9525" cap="flat" cmpd="sng">
            <a:solidFill>
              <a:srgbClr val="000000"/>
            </a:solidFill>
            <a:prstDash val="solid"/>
            <a:headEnd type="none" w="med" len="med"/>
            <a:tailEnd type="triangle" w="med" len="med"/>
          </a:ln>
        </p:spPr>
      </p:cxnSp>
      <p:sp>
        <p:nvSpPr>
          <p:cNvPr id="262150" name="圆角矩形 34"/>
          <p:cNvSpPr/>
          <p:nvPr/>
        </p:nvSpPr>
        <p:spPr>
          <a:xfrm>
            <a:off x="4264025" y="2435225"/>
            <a:ext cx="1866900" cy="438150"/>
          </a:xfrm>
          <a:prstGeom prst="roundRect">
            <a:avLst>
              <a:gd name="adj" fmla="val 44088"/>
            </a:avLst>
          </a:prstGeom>
          <a:noFill/>
          <a:ln w="9525" cap="flat" cmpd="sng">
            <a:solidFill>
              <a:srgbClr val="000000"/>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101111</a:t>
            </a:r>
            <a:endParaRPr lang="zh-CN" altLang="en-US" sz="1800" b="0" dirty="0">
              <a:latin typeface="Times New Roman" panose="02020603050405020304" pitchFamily="18" charset="0"/>
            </a:endParaRPr>
          </a:p>
        </p:txBody>
      </p:sp>
      <p:cxnSp>
        <p:nvCxnSpPr>
          <p:cNvPr id="262151" name="直接箭头连接符 35"/>
          <p:cNvCxnSpPr/>
          <p:nvPr/>
        </p:nvCxnSpPr>
        <p:spPr>
          <a:xfrm>
            <a:off x="4568825" y="1995488"/>
            <a:ext cx="0" cy="439737"/>
          </a:xfrm>
          <a:prstGeom prst="straightConnector1">
            <a:avLst/>
          </a:prstGeom>
          <a:ln w="9525" cap="flat" cmpd="sng">
            <a:solidFill>
              <a:srgbClr val="000000"/>
            </a:solidFill>
            <a:prstDash val="solid"/>
            <a:headEnd type="none" w="med" len="med"/>
            <a:tailEnd type="triangle" w="med" len="med"/>
          </a:ln>
        </p:spPr>
      </p:cxnSp>
      <p:sp>
        <p:nvSpPr>
          <p:cNvPr id="262152" name="文本框 36"/>
          <p:cNvSpPr txBox="1"/>
          <p:nvPr/>
        </p:nvSpPr>
        <p:spPr>
          <a:xfrm>
            <a:off x="3267075" y="2025650"/>
            <a:ext cx="300038" cy="3683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spcBef>
                <a:spcPct val="0"/>
              </a:spcBef>
              <a:buClrTx/>
              <a:buFontTx/>
              <a:buNone/>
            </a:pPr>
            <a:r>
              <a:rPr lang="en-US" altLang="zh-CN" sz="1800" b="0" dirty="0">
                <a:latin typeface="Times New Roman" panose="02020603050405020304" pitchFamily="18" charset="0"/>
              </a:rPr>
              <a:t>1</a:t>
            </a:r>
            <a:endParaRPr lang="zh-CN" altLang="en-US" sz="1800" b="0" dirty="0">
              <a:latin typeface="Times New Roman" panose="02020603050405020304" pitchFamily="18" charset="0"/>
            </a:endParaRPr>
          </a:p>
        </p:txBody>
      </p:sp>
      <p:sp>
        <p:nvSpPr>
          <p:cNvPr id="262153" name="文本框 37"/>
          <p:cNvSpPr txBox="1"/>
          <p:nvPr/>
        </p:nvSpPr>
        <p:spPr>
          <a:xfrm>
            <a:off x="4584700" y="2030413"/>
            <a:ext cx="300038" cy="369887"/>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spcBef>
                <a:spcPct val="0"/>
              </a:spcBef>
              <a:buClrTx/>
              <a:buFontTx/>
              <a:buNone/>
            </a:pPr>
            <a:r>
              <a:rPr lang="en-US" altLang="zh-CN" sz="1800" b="0" dirty="0">
                <a:latin typeface="Times New Roman" panose="02020603050405020304" pitchFamily="18" charset="0"/>
              </a:rPr>
              <a:t>3</a:t>
            </a:r>
            <a:endParaRPr lang="zh-CN" altLang="en-US" sz="1800" b="0" dirty="0">
              <a:latin typeface="Times New Roman" panose="02020603050405020304" pitchFamily="18" charset="0"/>
            </a:endParaRPr>
          </a:p>
        </p:txBody>
      </p:sp>
      <p:sp>
        <p:nvSpPr>
          <p:cNvPr id="262154" name="文本框 38"/>
          <p:cNvSpPr txBox="1"/>
          <p:nvPr/>
        </p:nvSpPr>
        <p:spPr>
          <a:xfrm>
            <a:off x="3786188" y="2943225"/>
            <a:ext cx="301625" cy="36988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spcBef>
                <a:spcPct val="0"/>
              </a:spcBef>
              <a:buClrTx/>
              <a:buFontTx/>
              <a:buNone/>
            </a:pPr>
            <a:r>
              <a:rPr lang="en-US" altLang="zh-CN" sz="1800" b="0" dirty="0">
                <a:latin typeface="Times New Roman" panose="02020603050405020304" pitchFamily="18" charset="0"/>
              </a:rPr>
              <a:t>5</a:t>
            </a:r>
            <a:endParaRPr lang="zh-CN" altLang="en-US" sz="1800" b="0" dirty="0">
              <a:latin typeface="Times New Roman" panose="02020603050405020304" pitchFamily="18" charset="0"/>
            </a:endParaRPr>
          </a:p>
        </p:txBody>
      </p:sp>
      <p:sp>
        <p:nvSpPr>
          <p:cNvPr id="262155" name="矩形 39"/>
          <p:cNvSpPr/>
          <p:nvPr/>
        </p:nvSpPr>
        <p:spPr>
          <a:xfrm>
            <a:off x="3440113" y="1568450"/>
            <a:ext cx="155575" cy="157163"/>
          </a:xfrm>
          <a:prstGeom prst="rect">
            <a:avLst/>
          </a:prstGeom>
          <a:no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endParaRPr lang="zh-CN" altLang="en-US" sz="1800" b="0" dirty="0">
              <a:latin typeface="Times New Roman" panose="02020603050405020304" pitchFamily="18" charset="0"/>
            </a:endParaRPr>
          </a:p>
        </p:txBody>
      </p:sp>
      <p:sp>
        <p:nvSpPr>
          <p:cNvPr id="262156" name="矩形 40"/>
          <p:cNvSpPr/>
          <p:nvPr/>
        </p:nvSpPr>
        <p:spPr>
          <a:xfrm>
            <a:off x="4413250" y="1590675"/>
            <a:ext cx="155575" cy="157163"/>
          </a:xfrm>
          <a:prstGeom prst="rect">
            <a:avLst/>
          </a:prstGeom>
          <a:no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endParaRPr lang="zh-CN" altLang="en-US" sz="1800" b="0" dirty="0">
              <a:latin typeface="Times New Roman" panose="02020603050405020304" pitchFamily="18" charset="0"/>
            </a:endParaRPr>
          </a:p>
        </p:txBody>
      </p:sp>
      <p:sp>
        <p:nvSpPr>
          <p:cNvPr id="262157" name="矩形 44"/>
          <p:cNvSpPr/>
          <p:nvPr/>
        </p:nvSpPr>
        <p:spPr>
          <a:xfrm>
            <a:off x="2681288" y="2462213"/>
            <a:ext cx="155575" cy="157162"/>
          </a:xfrm>
          <a:prstGeom prst="rect">
            <a:avLst/>
          </a:prstGeom>
          <a:no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endParaRPr lang="zh-CN" altLang="en-US" sz="1800" b="0" dirty="0">
              <a:latin typeface="Times New Roman" panose="02020603050405020304" pitchFamily="18" charset="0"/>
            </a:endParaRPr>
          </a:p>
        </p:txBody>
      </p:sp>
      <p:sp>
        <p:nvSpPr>
          <p:cNvPr id="262158" name="矩形 46"/>
          <p:cNvSpPr/>
          <p:nvPr/>
        </p:nvSpPr>
        <p:spPr>
          <a:xfrm>
            <a:off x="5249863" y="2439988"/>
            <a:ext cx="157162" cy="157162"/>
          </a:xfrm>
          <a:prstGeom prst="rect">
            <a:avLst/>
          </a:prstGeom>
          <a:no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endParaRPr lang="zh-CN" altLang="en-US" sz="1800" b="0" dirty="0">
              <a:latin typeface="Times New Roman" panose="02020603050405020304" pitchFamily="18" charset="0"/>
            </a:endParaRPr>
          </a:p>
        </p:txBody>
      </p:sp>
      <p:sp>
        <p:nvSpPr>
          <p:cNvPr id="262159" name="矩形 47"/>
          <p:cNvSpPr/>
          <p:nvPr/>
        </p:nvSpPr>
        <p:spPr>
          <a:xfrm>
            <a:off x="3117850" y="1878013"/>
            <a:ext cx="157163" cy="157162"/>
          </a:xfrm>
          <a:prstGeom prst="rect">
            <a:avLst/>
          </a:prstGeom>
          <a:no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endParaRPr lang="zh-CN" altLang="en-US" sz="1800" b="0" dirty="0">
              <a:latin typeface="Times New Roman" panose="02020603050405020304" pitchFamily="18" charset="0"/>
            </a:endParaRPr>
          </a:p>
        </p:txBody>
      </p:sp>
      <p:sp>
        <p:nvSpPr>
          <p:cNvPr id="262160" name="矩形 49"/>
          <p:cNvSpPr/>
          <p:nvPr/>
        </p:nvSpPr>
        <p:spPr>
          <a:xfrm>
            <a:off x="4629150" y="1878013"/>
            <a:ext cx="157163" cy="157162"/>
          </a:xfrm>
          <a:prstGeom prst="rect">
            <a:avLst/>
          </a:prstGeom>
          <a:no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endParaRPr lang="zh-CN" altLang="en-US" sz="1800" b="0" dirty="0">
              <a:latin typeface="Times New Roman" panose="02020603050405020304" pitchFamily="18" charset="0"/>
            </a:endParaRPr>
          </a:p>
        </p:txBody>
      </p:sp>
      <p:cxnSp>
        <p:nvCxnSpPr>
          <p:cNvPr id="262161" name="曲线连接符 51"/>
          <p:cNvCxnSpPr>
            <a:stCxn id="262162" idx="1"/>
          </p:cNvCxnSpPr>
          <p:nvPr/>
        </p:nvCxnSpPr>
        <p:spPr>
          <a:xfrm rot="10800000">
            <a:off x="3981450" y="2012950"/>
            <a:ext cx="282575" cy="1536700"/>
          </a:xfrm>
          <a:prstGeom prst="curvedConnector2">
            <a:avLst/>
          </a:prstGeom>
          <a:ln w="9525" cap="flat" cmpd="sng">
            <a:solidFill>
              <a:srgbClr val="000000"/>
            </a:solidFill>
            <a:prstDash val="solid"/>
            <a:headEnd type="triangle" w="med" len="med"/>
            <a:tailEnd type="none" w="med" len="med"/>
          </a:ln>
        </p:spPr>
      </p:cxnSp>
      <p:sp>
        <p:nvSpPr>
          <p:cNvPr id="262162" name="圆角矩形 52"/>
          <p:cNvSpPr/>
          <p:nvPr/>
        </p:nvSpPr>
        <p:spPr>
          <a:xfrm>
            <a:off x="4264025" y="3330575"/>
            <a:ext cx="1866900" cy="438150"/>
          </a:xfrm>
          <a:prstGeom prst="roundRect">
            <a:avLst>
              <a:gd name="adj" fmla="val 44088"/>
            </a:avLst>
          </a:prstGeom>
          <a:noFill/>
          <a:ln w="9525" cap="flat" cmpd="sng">
            <a:solidFill>
              <a:srgbClr val="000000"/>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101011</a:t>
            </a:r>
            <a:endParaRPr lang="zh-CN" altLang="en-US" sz="1800" b="0" dirty="0">
              <a:latin typeface="Times New Roman" panose="02020603050405020304" pitchFamily="18" charset="0"/>
            </a:endParaRPr>
          </a:p>
        </p:txBody>
      </p:sp>
      <p:cxnSp>
        <p:nvCxnSpPr>
          <p:cNvPr id="262163" name="直接箭头连接符 53"/>
          <p:cNvCxnSpPr/>
          <p:nvPr/>
        </p:nvCxnSpPr>
        <p:spPr>
          <a:xfrm>
            <a:off x="4813300" y="2900363"/>
            <a:ext cx="0" cy="439737"/>
          </a:xfrm>
          <a:prstGeom prst="straightConnector1">
            <a:avLst/>
          </a:prstGeom>
          <a:ln w="9525" cap="flat" cmpd="sng">
            <a:solidFill>
              <a:srgbClr val="000000"/>
            </a:solidFill>
            <a:prstDash val="solid"/>
            <a:headEnd type="none" w="med" len="med"/>
            <a:tailEnd type="triangle" w="med" len="med"/>
          </a:ln>
        </p:spPr>
      </p:cxnSp>
      <p:sp>
        <p:nvSpPr>
          <p:cNvPr id="262164" name="文本框 54"/>
          <p:cNvSpPr txBox="1"/>
          <p:nvPr/>
        </p:nvSpPr>
        <p:spPr>
          <a:xfrm>
            <a:off x="4829175" y="2935288"/>
            <a:ext cx="300038" cy="369887"/>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spcBef>
                <a:spcPct val="0"/>
              </a:spcBef>
              <a:buClrTx/>
              <a:buFontTx/>
              <a:buNone/>
            </a:pPr>
            <a:r>
              <a:rPr lang="en-US" altLang="zh-CN" sz="1800" b="0" dirty="0">
                <a:latin typeface="Times New Roman" panose="02020603050405020304" pitchFamily="18" charset="0"/>
              </a:rPr>
              <a:t>5</a:t>
            </a:r>
            <a:endParaRPr lang="zh-CN" altLang="en-US" sz="1800" b="0" dirty="0">
              <a:latin typeface="Times New Roman" panose="02020603050405020304" pitchFamily="18" charset="0"/>
            </a:endParaRPr>
          </a:p>
        </p:txBody>
      </p:sp>
      <p:cxnSp>
        <p:nvCxnSpPr>
          <p:cNvPr id="262165" name="曲线连接符 55"/>
          <p:cNvCxnSpPr/>
          <p:nvPr/>
        </p:nvCxnSpPr>
        <p:spPr>
          <a:xfrm rot="-5400000" flipV="1">
            <a:off x="4814888" y="1925638"/>
            <a:ext cx="484187" cy="542925"/>
          </a:xfrm>
          <a:prstGeom prst="curvedConnector2">
            <a:avLst/>
          </a:prstGeom>
          <a:ln w="9525" cap="flat" cmpd="sng">
            <a:solidFill>
              <a:srgbClr val="000000"/>
            </a:solidFill>
            <a:prstDash val="solid"/>
            <a:headEnd type="none" w="med" len="med"/>
            <a:tailEnd type="triangle" w="med" len="med"/>
          </a:ln>
        </p:spPr>
      </p:cxnSp>
      <p:sp>
        <p:nvSpPr>
          <p:cNvPr id="262166" name="文本框 56"/>
          <p:cNvSpPr txBox="1"/>
          <p:nvPr/>
        </p:nvSpPr>
        <p:spPr>
          <a:xfrm>
            <a:off x="5186363" y="1955800"/>
            <a:ext cx="415925" cy="36988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spcBef>
                <a:spcPct val="0"/>
              </a:spcBef>
              <a:buClrTx/>
              <a:buFontTx/>
              <a:buNone/>
            </a:pPr>
            <a:r>
              <a:rPr lang="en-US" altLang="zh-CN" sz="1800" b="0" dirty="0">
                <a:latin typeface="Times New Roman" panose="02020603050405020304" pitchFamily="18" charset="0"/>
              </a:rPr>
              <a:t>7*</a:t>
            </a:r>
            <a:endParaRPr lang="zh-CN" altLang="en-US" sz="1800" b="0" dirty="0">
              <a:latin typeface="Times New Roman" panose="02020603050405020304" pitchFamily="18" charset="0"/>
            </a:endParaRPr>
          </a:p>
        </p:txBody>
      </p:sp>
      <p:cxnSp>
        <p:nvCxnSpPr>
          <p:cNvPr id="262167" name="曲线连接符 57"/>
          <p:cNvCxnSpPr/>
          <p:nvPr/>
        </p:nvCxnSpPr>
        <p:spPr>
          <a:xfrm rot="5400000" flipH="1" flipV="1">
            <a:off x="2684463" y="2028825"/>
            <a:ext cx="506412" cy="358775"/>
          </a:xfrm>
          <a:prstGeom prst="curvedConnector2">
            <a:avLst/>
          </a:prstGeom>
          <a:ln w="9525" cap="flat" cmpd="sng">
            <a:solidFill>
              <a:srgbClr val="000000"/>
            </a:solidFill>
            <a:prstDash val="solid"/>
            <a:headEnd type="none" w="med" len="med"/>
            <a:tailEnd type="triangle" w="med" len="med"/>
          </a:ln>
        </p:spPr>
      </p:cxnSp>
      <p:sp>
        <p:nvSpPr>
          <p:cNvPr id="262168" name="文本框 58"/>
          <p:cNvSpPr txBox="1"/>
          <p:nvPr/>
        </p:nvSpPr>
        <p:spPr>
          <a:xfrm>
            <a:off x="2433638" y="2028825"/>
            <a:ext cx="414337" cy="3683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spcBef>
                <a:spcPct val="0"/>
              </a:spcBef>
              <a:buClrTx/>
              <a:buFontTx/>
              <a:buNone/>
            </a:pPr>
            <a:r>
              <a:rPr lang="en-US" altLang="zh-CN" sz="1800" b="0" dirty="0">
                <a:latin typeface="Times New Roman" panose="02020603050405020304" pitchFamily="18" charset="0"/>
              </a:rPr>
              <a:t>7*</a:t>
            </a:r>
            <a:endParaRPr lang="zh-CN" altLang="en-US" sz="1800" b="0" dirty="0">
              <a:latin typeface="Times New Roman" panose="02020603050405020304" pitchFamily="18" charset="0"/>
            </a:endParaRPr>
          </a:p>
        </p:txBody>
      </p:sp>
      <p:cxnSp>
        <p:nvCxnSpPr>
          <p:cNvPr id="262169" name="曲线连接符 65"/>
          <p:cNvCxnSpPr/>
          <p:nvPr/>
        </p:nvCxnSpPr>
        <p:spPr>
          <a:xfrm flipH="1" flipV="1">
            <a:off x="4884738" y="1776413"/>
            <a:ext cx="1246187" cy="1773237"/>
          </a:xfrm>
          <a:prstGeom prst="curvedConnector3">
            <a:avLst>
              <a:gd name="adj1" fmla="val -18356"/>
            </a:avLst>
          </a:prstGeom>
          <a:ln w="9525" cap="flat" cmpd="sng">
            <a:solidFill>
              <a:srgbClr val="000000"/>
            </a:solidFill>
            <a:prstDash val="solid"/>
            <a:headEnd type="none" w="med" len="med"/>
            <a:tailEnd type="triangle" w="med" len="med"/>
          </a:ln>
        </p:spPr>
      </p:cxnSp>
      <p:sp>
        <p:nvSpPr>
          <p:cNvPr id="262170" name="文本框 66"/>
          <p:cNvSpPr txBox="1"/>
          <p:nvPr/>
        </p:nvSpPr>
        <p:spPr>
          <a:xfrm>
            <a:off x="6340475" y="2393950"/>
            <a:ext cx="415925" cy="36988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spcBef>
                <a:spcPct val="0"/>
              </a:spcBef>
              <a:buClrTx/>
              <a:buFontTx/>
              <a:buNone/>
            </a:pPr>
            <a:r>
              <a:rPr lang="en-US" altLang="zh-CN" sz="1800" b="0" dirty="0">
                <a:latin typeface="Times New Roman" panose="02020603050405020304" pitchFamily="18" charset="0"/>
              </a:rPr>
              <a:t>7*</a:t>
            </a:r>
            <a:endParaRPr lang="zh-CN" altLang="en-US" sz="1800" b="0" dirty="0">
              <a:latin typeface="Times New Roman" panose="02020603050405020304" pitchFamily="18" charset="0"/>
            </a:endParaRPr>
          </a:p>
        </p:txBody>
      </p:sp>
      <p:cxnSp>
        <p:nvCxnSpPr>
          <p:cNvPr id="262171" name="直接箭头连接符 67"/>
          <p:cNvCxnSpPr/>
          <p:nvPr/>
        </p:nvCxnSpPr>
        <p:spPr>
          <a:xfrm>
            <a:off x="4100513" y="939800"/>
            <a:ext cx="0" cy="628650"/>
          </a:xfrm>
          <a:prstGeom prst="straightConnector1">
            <a:avLst/>
          </a:prstGeom>
          <a:ln w="9525" cap="flat" cmpd="sng">
            <a:solidFill>
              <a:srgbClr val="000000"/>
            </a:solidFill>
            <a:prstDash val="solid"/>
            <a:headEnd type="none" w="med" len="med"/>
            <a:tailEnd type="triangle" w="med" len="med"/>
          </a:ln>
        </p:spPr>
      </p:cxnSp>
      <p:sp>
        <p:nvSpPr>
          <p:cNvPr id="262172" name="文本框 68"/>
          <p:cNvSpPr txBox="1"/>
          <p:nvPr/>
        </p:nvSpPr>
        <p:spPr>
          <a:xfrm>
            <a:off x="4073525" y="923925"/>
            <a:ext cx="1108075" cy="3683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spcBef>
                <a:spcPct val="0"/>
              </a:spcBef>
              <a:buClrTx/>
              <a:buFontTx/>
              <a:buNone/>
            </a:pPr>
            <a:r>
              <a:rPr lang="zh-CN" altLang="en-US" sz="1800" b="0" dirty="0">
                <a:latin typeface="Times New Roman" panose="02020603050405020304" pitchFamily="18" charset="0"/>
              </a:rPr>
              <a:t>初始状态</a:t>
            </a:r>
            <a:endParaRPr lang="zh-CN" altLang="en-US" sz="1800" b="0" dirty="0">
              <a:latin typeface="Times New Roman" panose="02020603050405020304" pitchFamily="18" charset="0"/>
            </a:endParaRPr>
          </a:p>
        </p:txBody>
      </p:sp>
      <p:cxnSp>
        <p:nvCxnSpPr>
          <p:cNvPr id="262173" name="直接箭头连接符 69"/>
          <p:cNvCxnSpPr/>
          <p:nvPr/>
        </p:nvCxnSpPr>
        <p:spPr>
          <a:xfrm>
            <a:off x="5581650" y="2900363"/>
            <a:ext cx="0" cy="439737"/>
          </a:xfrm>
          <a:prstGeom prst="straightConnector1">
            <a:avLst/>
          </a:prstGeom>
          <a:ln w="9525" cap="flat" cmpd="sng">
            <a:solidFill>
              <a:srgbClr val="000000"/>
            </a:solidFill>
            <a:prstDash val="solid"/>
            <a:headEnd type="triangle" w="med" len="med"/>
            <a:tailEnd type="none" w="med" len="med"/>
          </a:ln>
        </p:spPr>
      </p:cxnSp>
      <p:sp>
        <p:nvSpPr>
          <p:cNvPr id="262174" name="文本框 70"/>
          <p:cNvSpPr txBox="1"/>
          <p:nvPr/>
        </p:nvSpPr>
        <p:spPr>
          <a:xfrm>
            <a:off x="5629275" y="2935288"/>
            <a:ext cx="300038" cy="369887"/>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spcBef>
                <a:spcPct val="0"/>
              </a:spcBef>
              <a:buClrTx/>
              <a:buFontTx/>
              <a:buNone/>
            </a:pPr>
            <a:r>
              <a:rPr lang="en-US" altLang="zh-CN" sz="1800" b="0" dirty="0">
                <a:latin typeface="Times New Roman" panose="02020603050405020304" pitchFamily="18" charset="0"/>
              </a:rPr>
              <a:t>3</a:t>
            </a:r>
            <a:endParaRPr lang="zh-CN" altLang="en-US" sz="1800" b="0" dirty="0">
              <a:latin typeface="Times New Roman" panose="02020603050405020304" pitchFamily="18" charset="0"/>
            </a:endParaRPr>
          </a:p>
        </p:txBody>
      </p:sp>
      <p:cxnSp>
        <p:nvCxnSpPr>
          <p:cNvPr id="262175" name="曲线连接符 71"/>
          <p:cNvCxnSpPr>
            <a:stCxn id="262178" idx="2"/>
            <a:endCxn id="262177" idx="2"/>
          </p:cNvCxnSpPr>
          <p:nvPr/>
        </p:nvCxnSpPr>
        <p:spPr>
          <a:xfrm rot="5400000" flipH="1">
            <a:off x="5237163" y="3270250"/>
            <a:ext cx="23812" cy="973138"/>
          </a:xfrm>
          <a:prstGeom prst="curvedConnector3">
            <a:avLst>
              <a:gd name="adj1" fmla="val -1016134"/>
            </a:avLst>
          </a:prstGeom>
          <a:ln w="9525" cap="flat" cmpd="sng">
            <a:solidFill>
              <a:srgbClr val="000000"/>
            </a:solidFill>
            <a:prstDash val="solid"/>
            <a:headEnd type="none" w="med" len="med"/>
            <a:tailEnd type="triangle" w="med" len="med"/>
          </a:ln>
        </p:spPr>
      </p:cxnSp>
      <p:sp>
        <p:nvSpPr>
          <p:cNvPr id="262176" name="文本框 72"/>
          <p:cNvSpPr txBox="1"/>
          <p:nvPr/>
        </p:nvSpPr>
        <p:spPr>
          <a:xfrm>
            <a:off x="5099050" y="3981450"/>
            <a:ext cx="300038" cy="3683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spcBef>
                <a:spcPct val="0"/>
              </a:spcBef>
              <a:buClrTx/>
              <a:buFontTx/>
              <a:buNone/>
            </a:pPr>
            <a:r>
              <a:rPr lang="en-US" altLang="zh-CN" sz="1800" b="0" dirty="0">
                <a:latin typeface="Times New Roman" panose="02020603050405020304" pitchFamily="18" charset="0"/>
              </a:rPr>
              <a:t>5</a:t>
            </a:r>
            <a:endParaRPr lang="zh-CN" altLang="en-US" sz="1800" b="0" dirty="0">
              <a:latin typeface="Times New Roman" panose="02020603050405020304" pitchFamily="18" charset="0"/>
            </a:endParaRPr>
          </a:p>
        </p:txBody>
      </p:sp>
      <p:sp>
        <p:nvSpPr>
          <p:cNvPr id="262177" name="矩形 73"/>
          <p:cNvSpPr/>
          <p:nvPr/>
        </p:nvSpPr>
        <p:spPr>
          <a:xfrm>
            <a:off x="4684713" y="3587750"/>
            <a:ext cx="157162" cy="157163"/>
          </a:xfrm>
          <a:prstGeom prst="rect">
            <a:avLst/>
          </a:prstGeom>
          <a:no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endParaRPr lang="zh-CN" altLang="en-US" sz="1800" b="0" dirty="0">
              <a:latin typeface="Times New Roman" panose="02020603050405020304" pitchFamily="18" charset="0"/>
            </a:endParaRPr>
          </a:p>
        </p:txBody>
      </p:sp>
      <p:sp>
        <p:nvSpPr>
          <p:cNvPr id="262178" name="矩形 74"/>
          <p:cNvSpPr/>
          <p:nvPr/>
        </p:nvSpPr>
        <p:spPr>
          <a:xfrm>
            <a:off x="5657850" y="3609975"/>
            <a:ext cx="157163" cy="158750"/>
          </a:xfrm>
          <a:prstGeom prst="rect">
            <a:avLst/>
          </a:prstGeom>
          <a:no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endParaRPr lang="zh-CN" altLang="en-US" sz="1800" b="0" dirty="0">
              <a:latin typeface="Times New Roman" panose="02020603050405020304" pitchFamily="18" charset="0"/>
            </a:endParaRPr>
          </a:p>
        </p:txBody>
      </p:sp>
      <p:sp>
        <p:nvSpPr>
          <p:cNvPr id="262179" name="Text Box 24"/>
          <p:cNvSpPr txBox="1"/>
          <p:nvPr/>
        </p:nvSpPr>
        <p:spPr>
          <a:xfrm>
            <a:off x="539750" y="4622800"/>
            <a:ext cx="7610475" cy="83185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just" eaLnBrk="1" hangingPunct="1">
              <a:spcBef>
                <a:spcPct val="50000"/>
              </a:spcBef>
              <a:buClr>
                <a:schemeClr val="bg1"/>
              </a:buClr>
              <a:buFontTx/>
              <a:buNone/>
            </a:pPr>
            <a:r>
              <a:rPr lang="zh-CN" altLang="en-US" sz="2400" b="0" dirty="0">
                <a:latin typeface="Tahoma" panose="020B0604030504040204" pitchFamily="34" charset="0"/>
                <a:ea typeface="宋体" panose="02010600030101010101" pitchFamily="2" charset="-122"/>
              </a:rPr>
              <a:t>当右移</a:t>
            </a:r>
            <a:r>
              <a:rPr lang="en-US" altLang="zh-CN" sz="2400" b="0" dirty="0">
                <a:latin typeface="Tahoma" panose="020B0604030504040204" pitchFamily="34" charset="0"/>
                <a:ea typeface="宋体" panose="02010600030101010101" pitchFamily="2" charset="-122"/>
              </a:rPr>
              <a:t>2</a:t>
            </a:r>
            <a:r>
              <a:rPr lang="zh-CN" altLang="en-US" sz="2400" b="0" dirty="0">
                <a:latin typeface="Tahoma" panose="020B0604030504040204" pitchFamily="34" charset="0"/>
                <a:ea typeface="宋体" panose="02010600030101010101" pitchFamily="2" charset="-122"/>
              </a:rPr>
              <a:t>、</a:t>
            </a:r>
            <a:r>
              <a:rPr lang="en-US" altLang="zh-CN" sz="2400" b="0" dirty="0">
                <a:latin typeface="Tahoma" panose="020B0604030504040204" pitchFamily="34" charset="0"/>
                <a:ea typeface="宋体" panose="02010600030101010101" pitchFamily="2" charset="-122"/>
              </a:rPr>
              <a:t>4</a:t>
            </a:r>
            <a:r>
              <a:rPr lang="zh-CN" altLang="en-US" sz="2400" b="0" dirty="0">
                <a:latin typeface="Tahoma" panose="020B0604030504040204" pitchFamily="34" charset="0"/>
                <a:ea typeface="宋体" panose="02010600030101010101" pitchFamily="2" charset="-122"/>
              </a:rPr>
              <a:t>、</a:t>
            </a:r>
            <a:r>
              <a:rPr lang="en-US" altLang="zh-CN" sz="2400" b="0" dirty="0">
                <a:latin typeface="Tahoma" panose="020B0604030504040204" pitchFamily="34" charset="0"/>
                <a:ea typeface="宋体" panose="02010600030101010101" pitchFamily="2" charset="-122"/>
              </a:rPr>
              <a:t>6</a:t>
            </a:r>
            <a:r>
              <a:rPr lang="zh-CN" altLang="en-US" sz="2400" b="0" dirty="0">
                <a:latin typeface="Tahoma" panose="020B0604030504040204" pitchFamily="34" charset="0"/>
                <a:ea typeface="宋体" panose="02010600030101010101" pitchFamily="2" charset="-122"/>
              </a:rPr>
              <a:t>位，时移出位为</a:t>
            </a:r>
            <a:r>
              <a:rPr lang="en-US" altLang="zh-CN" sz="2400" b="0" dirty="0">
                <a:latin typeface="Tahoma" panose="020B0604030504040204" pitchFamily="34" charset="0"/>
                <a:ea typeface="宋体" panose="02010600030101010101" pitchFamily="2" charset="-122"/>
              </a:rPr>
              <a:t>1</a:t>
            </a:r>
            <a:r>
              <a:rPr lang="zh-CN" altLang="en-US" sz="2400" b="0" dirty="0">
                <a:latin typeface="Tahoma" panose="020B0604030504040204" pitchFamily="34" charset="0"/>
                <a:ea typeface="宋体" panose="02010600030101010101" pitchFamily="2" charset="-122"/>
              </a:rPr>
              <a:t>，表示用这些启动距离输入新任务要发生冲突，不做任何处理。</a:t>
            </a:r>
            <a:endParaRPr lang="zh-CN" altLang="en-US" sz="2400" b="0" dirty="0">
              <a:latin typeface="Tahoma" panose="020B0604030504040204" pitchFamily="34" charset="0"/>
              <a:ea typeface="宋体" panose="02010600030101010101" pitchFamily="2" charset="-122"/>
            </a:endParaRPr>
          </a:p>
        </p:txBody>
      </p:sp>
      <p:sp>
        <p:nvSpPr>
          <p:cNvPr id="262180" name="Text Box 25"/>
          <p:cNvSpPr txBox="1"/>
          <p:nvPr/>
        </p:nvSpPr>
        <p:spPr>
          <a:xfrm>
            <a:off x="539750" y="5661025"/>
            <a:ext cx="7272338" cy="830263"/>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just" eaLnBrk="1" hangingPunct="1">
              <a:spcBef>
                <a:spcPct val="50000"/>
              </a:spcBef>
              <a:buClr>
                <a:schemeClr val="bg1"/>
              </a:buClr>
              <a:buFontTx/>
              <a:buNone/>
            </a:pPr>
            <a:r>
              <a:rPr lang="zh-CN" altLang="en-US" sz="2400" b="0" dirty="0">
                <a:latin typeface="Tahoma" panose="020B0604030504040204" pitchFamily="34" charset="0"/>
                <a:ea typeface="宋体" panose="02010600030101010101" pitchFamily="2" charset="-122"/>
              </a:rPr>
              <a:t>当右移</a:t>
            </a:r>
            <a:r>
              <a:rPr lang="en-US" altLang="zh-CN" sz="2400" b="0" dirty="0">
                <a:latin typeface="Tahoma" panose="020B0604030504040204" pitchFamily="34" charset="0"/>
                <a:ea typeface="宋体" panose="02010600030101010101" pitchFamily="2" charset="-122"/>
              </a:rPr>
              <a:t>1</a:t>
            </a:r>
            <a:r>
              <a:rPr lang="zh-CN" altLang="en-US" sz="2400" b="0" dirty="0">
                <a:latin typeface="Tahoma" panose="020B0604030504040204" pitchFamily="34" charset="0"/>
                <a:ea typeface="宋体" panose="02010600030101010101" pitchFamily="2" charset="-122"/>
              </a:rPr>
              <a:t>、</a:t>
            </a:r>
            <a:r>
              <a:rPr lang="en-US" altLang="zh-CN" sz="2400" b="0" dirty="0">
                <a:latin typeface="Tahoma" panose="020B0604030504040204" pitchFamily="34" charset="0"/>
                <a:ea typeface="宋体" panose="02010600030101010101" pitchFamily="2" charset="-122"/>
              </a:rPr>
              <a:t>3</a:t>
            </a:r>
            <a:r>
              <a:rPr lang="zh-CN" altLang="en-US" sz="2400" b="0" dirty="0">
                <a:latin typeface="Tahoma" panose="020B0604030504040204" pitchFamily="34" charset="0"/>
                <a:ea typeface="宋体" panose="02010600030101010101" pitchFamily="2" charset="-122"/>
              </a:rPr>
              <a:t>、</a:t>
            </a:r>
            <a:r>
              <a:rPr lang="en-US" altLang="zh-CN" sz="2400" b="0" dirty="0">
                <a:latin typeface="Tahoma" panose="020B0604030504040204" pitchFamily="34" charset="0"/>
                <a:ea typeface="宋体" panose="02010600030101010101" pitchFamily="2" charset="-122"/>
              </a:rPr>
              <a:t>5</a:t>
            </a:r>
            <a:r>
              <a:rPr lang="zh-CN" altLang="en-US" sz="2400" b="0" dirty="0">
                <a:latin typeface="Tahoma" panose="020B0604030504040204" pitchFamily="34" charset="0"/>
                <a:ea typeface="宋体" panose="02010600030101010101" pitchFamily="2" charset="-122"/>
              </a:rPr>
              <a:t>和大于等于</a:t>
            </a:r>
            <a:r>
              <a:rPr lang="en-US" altLang="zh-CN" sz="2400" b="0" dirty="0">
                <a:latin typeface="Tahoma" panose="020B0604030504040204" pitchFamily="34" charset="0"/>
                <a:ea typeface="宋体" panose="02010600030101010101" pitchFamily="2" charset="-122"/>
              </a:rPr>
              <a:t>7</a:t>
            </a:r>
            <a:r>
              <a:rPr lang="zh-CN" altLang="en-US" sz="2400" b="0" dirty="0">
                <a:latin typeface="Tahoma" panose="020B0604030504040204" pitchFamily="34" charset="0"/>
                <a:ea typeface="宋体" panose="02010600030101010101" pitchFamily="2" charset="-122"/>
              </a:rPr>
              <a:t>位时，移出位是</a:t>
            </a:r>
            <a:r>
              <a:rPr lang="en-US" altLang="zh-CN" sz="2400" b="0" dirty="0">
                <a:latin typeface="Tahoma" panose="020B0604030504040204" pitchFamily="34" charset="0"/>
                <a:ea typeface="宋体" panose="02010600030101010101" pitchFamily="2" charset="-122"/>
              </a:rPr>
              <a:t>0</a:t>
            </a:r>
            <a:r>
              <a:rPr lang="zh-CN" altLang="en-US" sz="2400" b="0" dirty="0">
                <a:latin typeface="Tahoma" panose="020B0604030504040204" pitchFamily="34" charset="0"/>
                <a:ea typeface="宋体" panose="02010600030101010101" pitchFamily="2" charset="-122"/>
              </a:rPr>
              <a:t>，表示用这些启动距离输入新任务不会发生冲突。</a:t>
            </a:r>
            <a:endParaRPr lang="zh-CN" altLang="en-US" sz="2400" b="0" dirty="0">
              <a:latin typeface="Tahoma" panose="020B0604030504040204" pitchFamily="34" charset="0"/>
              <a:ea typeface="宋体" panose="02010600030101010101" pitchFamily="2" charset="-122"/>
            </a:endParaRPr>
          </a:p>
        </p:txBody>
      </p:sp>
    </p:spTree>
  </p:cSld>
  <p:clrMapOvr>
    <a:masterClrMapping/>
  </p:clrMapOvr>
  <p:transition spd="med">
    <p:zoom/>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64194" name="Rectangle 2"/>
          <p:cNvSpPr>
            <a:spLocks noGrp="1"/>
          </p:cNvSpPr>
          <p:nvPr>
            <p:ph type="body" idx="4294967295"/>
          </p:nvPr>
        </p:nvSpPr>
        <p:spPr>
          <a:xfrm>
            <a:off x="341313" y="1243013"/>
            <a:ext cx="3810000" cy="4518025"/>
          </a:xfrm>
        </p:spPr>
        <p:txBody>
          <a:bodyPr vert="horz" wrap="square" lIns="91440" tIns="45720" rIns="91440" bIns="45720" anchor="t" anchorCtr="0"/>
          <a:p>
            <a:pPr eaLnBrk="1" hangingPunct="1">
              <a:buNone/>
            </a:pPr>
            <a:r>
              <a:rPr lang="zh-CN" altLang="en-US" sz="2000" dirty="0"/>
              <a:t>（</a:t>
            </a:r>
            <a:r>
              <a:rPr lang="en-US" altLang="zh-CN" sz="2000" dirty="0"/>
              <a:t>3</a:t>
            </a:r>
            <a:r>
              <a:rPr lang="zh-CN" altLang="en-US" sz="2000" dirty="0"/>
              <a:t>）从状态图中可以找到许多不发生流水段冲突的启动循环。，只要找到简单循环，进而确定平均启动距离最小的启动循环。</a:t>
            </a:r>
            <a:endParaRPr lang="en-US" altLang="zh-CN" sz="2000" dirty="0"/>
          </a:p>
          <a:p>
            <a:pPr eaLnBrk="1" hangingPunct="1">
              <a:buNone/>
            </a:pPr>
            <a:r>
              <a:rPr lang="en-US" altLang="zh-CN" sz="2000" dirty="0"/>
              <a:t>  </a:t>
            </a:r>
            <a:r>
              <a:rPr lang="zh-CN" altLang="en-US" sz="2000" dirty="0"/>
              <a:t>它们是：</a:t>
            </a:r>
            <a:endParaRPr lang="zh-CN" altLang="en-US" sz="2000" dirty="0"/>
          </a:p>
          <a:p>
            <a:pPr eaLnBrk="1" hangingPunct="1">
              <a:buNone/>
            </a:pPr>
            <a:r>
              <a:rPr lang="zh-CN" altLang="en-US" sz="2000" dirty="0"/>
              <a:t>   （</a:t>
            </a:r>
            <a:r>
              <a:rPr lang="en-US" altLang="zh-CN" sz="2000" dirty="0"/>
              <a:t>1</a:t>
            </a:r>
            <a:r>
              <a:rPr lang="zh-CN" altLang="en-US" sz="2000" dirty="0"/>
              <a:t>，</a:t>
            </a:r>
            <a:r>
              <a:rPr lang="en-US" altLang="zh-CN" sz="2000" dirty="0"/>
              <a:t>7</a:t>
            </a:r>
            <a:r>
              <a:rPr lang="zh-CN" altLang="en-US" sz="2000" dirty="0"/>
              <a:t>）、（</a:t>
            </a:r>
            <a:r>
              <a:rPr lang="en-US" altLang="zh-CN" sz="2000" dirty="0"/>
              <a:t>3</a:t>
            </a:r>
            <a:r>
              <a:rPr lang="zh-CN" altLang="en-US" sz="2000" dirty="0"/>
              <a:t>，</a:t>
            </a:r>
            <a:r>
              <a:rPr lang="en-US" altLang="zh-CN" sz="2000" dirty="0"/>
              <a:t>5</a:t>
            </a:r>
            <a:r>
              <a:rPr lang="zh-CN" altLang="en-US" sz="2000" dirty="0"/>
              <a:t>，</a:t>
            </a:r>
            <a:r>
              <a:rPr lang="en-US" altLang="zh-CN" sz="2000" dirty="0"/>
              <a:t>7</a:t>
            </a:r>
            <a:r>
              <a:rPr lang="zh-CN" altLang="en-US" sz="2000" dirty="0"/>
              <a:t>）、（</a:t>
            </a:r>
            <a:r>
              <a:rPr lang="en-US" altLang="zh-CN" sz="2000" dirty="0"/>
              <a:t>3</a:t>
            </a:r>
            <a:r>
              <a:rPr lang="zh-CN" altLang="en-US" sz="2000" dirty="0"/>
              <a:t>，</a:t>
            </a:r>
            <a:r>
              <a:rPr lang="en-US" altLang="zh-CN" sz="2000" dirty="0"/>
              <a:t>5</a:t>
            </a:r>
            <a:r>
              <a:rPr lang="zh-CN" altLang="en-US" sz="2000" dirty="0"/>
              <a:t>）等</a:t>
            </a:r>
            <a:endParaRPr lang="zh-CN" altLang="en-US" sz="2000" dirty="0"/>
          </a:p>
        </p:txBody>
      </p:sp>
      <p:graphicFrame>
        <p:nvGraphicFramePr>
          <p:cNvPr id="1325059" name="Group 3"/>
          <p:cNvGraphicFramePr>
            <a:graphicFrameLocks noGrp="1"/>
          </p:cNvGraphicFramePr>
          <p:nvPr>
            <p:custDataLst>
              <p:tags r:id="rId1"/>
            </p:custDataLst>
          </p:nvPr>
        </p:nvGraphicFramePr>
        <p:xfrm>
          <a:off x="4157663" y="1271588"/>
          <a:ext cx="4560888" cy="4489450"/>
        </p:xfrm>
        <a:graphic>
          <a:graphicData uri="http://schemas.openxmlformats.org/drawingml/2006/table">
            <a:tbl>
              <a:tblPr/>
              <a:tblGrid>
                <a:gridCol w="2392362"/>
                <a:gridCol w="2168525"/>
              </a:tblGrid>
              <a:tr h="831850">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zh-CN" altLang="en-US" sz="2400" b="1" i="0" u="none" strike="noStrike" cap="none" normalizeH="0" baseline="0" dirty="0">
                          <a:ln>
                            <a:noFill/>
                          </a:ln>
                          <a:solidFill>
                            <a:srgbClr val="000000"/>
                          </a:solidFill>
                          <a:effectLst/>
                          <a:latin typeface="楷体_GB2312" pitchFamily="49" charset="-122"/>
                          <a:ea typeface="楷体_GB2312" pitchFamily="49" charset="-122"/>
                        </a:rPr>
                        <a:t>简单循环</a:t>
                      </a:r>
                      <a:endParaRPr kumimoji="0" lang="zh-CN" altLang="en-US" sz="2400" b="1" i="0" u="none" strike="noStrike" cap="none" normalizeH="0" baseline="0" dirty="0">
                        <a:ln>
                          <a:noFill/>
                        </a:ln>
                        <a:solidFill>
                          <a:srgbClr val="000000"/>
                        </a:solidFill>
                        <a:effectLst/>
                        <a:latin typeface="楷体_GB2312" pitchFamily="49" charset="-122"/>
                        <a:ea typeface="楷体_GB2312" pitchFamily="49" charset="-122"/>
                      </a:endParaRPr>
                    </a:p>
                  </a:txBody>
                  <a:tcPr anchor="ctr"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zh-CN" altLang="en-US" sz="2400" b="1" i="0" u="none" strike="noStrike" cap="none" normalizeH="0" baseline="0" dirty="0">
                          <a:ln>
                            <a:noFill/>
                          </a:ln>
                          <a:solidFill>
                            <a:srgbClr val="000000"/>
                          </a:solidFill>
                          <a:effectLst/>
                          <a:latin typeface="楷体_GB2312" pitchFamily="49" charset="-122"/>
                          <a:ea typeface="楷体_GB2312" pitchFamily="49" charset="-122"/>
                        </a:rPr>
                        <a:t>平均启动距离</a:t>
                      </a:r>
                      <a:endParaRPr kumimoji="0" lang="zh-CN" altLang="en-US" sz="2400" b="1" i="0" u="none" strike="noStrike" cap="none" normalizeH="0" baseline="0" dirty="0">
                        <a:ln>
                          <a:noFill/>
                        </a:ln>
                        <a:solidFill>
                          <a:srgbClr val="000000"/>
                        </a:solidFill>
                        <a:effectLst/>
                        <a:latin typeface="楷体_GB2312" pitchFamily="49" charset="-122"/>
                        <a:ea typeface="楷体_GB2312" pitchFamily="49" charset="-122"/>
                      </a:endParaRPr>
                    </a:p>
                  </a:txBody>
                  <a:tcPr anchor="ctr"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457200">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zh-CN" altLang="en-US" sz="2400" b="1" i="0" u="none" strike="noStrike" cap="none" normalizeH="0" baseline="0">
                          <a:ln>
                            <a:noFill/>
                          </a:ln>
                          <a:solidFill>
                            <a:srgbClr val="000000"/>
                          </a:solidFill>
                          <a:effectLst/>
                          <a:latin typeface="楷体_GB2312" pitchFamily="49" charset="-122"/>
                          <a:ea typeface="楷体_GB2312" pitchFamily="49" charset="-122"/>
                        </a:rPr>
                        <a:t>（</a:t>
                      </a:r>
                      <a:r>
                        <a:rPr kumimoji="0" lang="en-US" altLang="zh-CN" sz="2400" b="1" i="0" u="none" strike="noStrike" cap="none" normalizeH="0" baseline="0">
                          <a:ln>
                            <a:noFill/>
                          </a:ln>
                          <a:solidFill>
                            <a:srgbClr val="000000"/>
                          </a:solidFill>
                          <a:effectLst/>
                          <a:latin typeface="楷体_GB2312" pitchFamily="49" charset="-122"/>
                          <a:ea typeface="楷体_GB2312" pitchFamily="49" charset="-122"/>
                        </a:rPr>
                        <a:t>1</a:t>
                      </a:r>
                      <a:r>
                        <a:rPr kumimoji="0" lang="zh-CN" altLang="en-US" sz="2400" b="1" i="0" u="none" strike="noStrike" cap="none" normalizeH="0" baseline="0">
                          <a:ln>
                            <a:noFill/>
                          </a:ln>
                          <a:solidFill>
                            <a:srgbClr val="000000"/>
                          </a:solidFill>
                          <a:effectLst/>
                          <a:latin typeface="楷体_GB2312" pitchFamily="49" charset="-122"/>
                          <a:ea typeface="楷体_GB2312" pitchFamily="49" charset="-122"/>
                        </a:rPr>
                        <a:t>，</a:t>
                      </a:r>
                      <a:r>
                        <a:rPr kumimoji="0" lang="en-US" altLang="zh-CN" sz="2400" b="1" i="0" u="none" strike="noStrike" cap="none" normalizeH="0" baseline="0">
                          <a:ln>
                            <a:noFill/>
                          </a:ln>
                          <a:solidFill>
                            <a:srgbClr val="000000"/>
                          </a:solidFill>
                          <a:effectLst/>
                          <a:latin typeface="楷体_GB2312" pitchFamily="49" charset="-122"/>
                          <a:ea typeface="楷体_GB2312" pitchFamily="49" charset="-122"/>
                        </a:rPr>
                        <a:t>7</a:t>
                      </a:r>
                      <a:r>
                        <a:rPr kumimoji="0" lang="zh-CN" altLang="en-US" sz="2400" b="1" i="0" u="none" strike="noStrike" cap="none" normalizeH="0" baseline="0">
                          <a:ln>
                            <a:noFill/>
                          </a:ln>
                          <a:solidFill>
                            <a:srgbClr val="000000"/>
                          </a:solidFill>
                          <a:effectLst/>
                          <a:latin typeface="楷体_GB2312" pitchFamily="49" charset="-122"/>
                          <a:ea typeface="楷体_GB2312" pitchFamily="49" charset="-122"/>
                        </a:rPr>
                        <a:t>）</a:t>
                      </a:r>
                      <a:endParaRPr kumimoji="0" lang="zh-CN" altLang="en-US" sz="2400" b="1" i="0" u="none" strike="noStrike" cap="none" normalizeH="0" baseline="0">
                        <a:ln>
                          <a:noFill/>
                        </a:ln>
                        <a:solidFill>
                          <a:srgbClr val="000000"/>
                        </a:solidFill>
                        <a:effectLst/>
                        <a:latin typeface="楷体_GB2312" pitchFamily="49" charset="-122"/>
                        <a:ea typeface="楷体_GB2312" pitchFamily="49" charset="-122"/>
                      </a:endParaRPr>
                    </a:p>
                  </a:txBody>
                  <a:tcPr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2400" b="1" i="0" u="none" strike="noStrike" cap="none" normalizeH="0" baseline="0">
                          <a:ln>
                            <a:noFill/>
                          </a:ln>
                          <a:solidFill>
                            <a:srgbClr val="000000"/>
                          </a:solidFill>
                          <a:effectLst/>
                          <a:latin typeface="楷体_GB2312" pitchFamily="49" charset="-122"/>
                          <a:ea typeface="楷体_GB2312" pitchFamily="49" charset="-122"/>
                        </a:rPr>
                        <a:t>4</a:t>
                      </a:r>
                      <a:endParaRPr kumimoji="0" lang="en-US" altLang="zh-CN" sz="2400" b="1" i="0" u="none" strike="noStrike" cap="none" normalizeH="0" baseline="0">
                        <a:ln>
                          <a:noFill/>
                        </a:ln>
                        <a:solidFill>
                          <a:srgbClr val="000000"/>
                        </a:solidFill>
                        <a:effectLst/>
                        <a:latin typeface="楷体_GB2312" pitchFamily="49" charset="-122"/>
                        <a:ea typeface="楷体_GB2312" pitchFamily="49" charset="-122"/>
                      </a:endParaRPr>
                    </a:p>
                  </a:txBody>
                  <a:tcPr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457200">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zh-CN" altLang="en-US" sz="2400" b="1" i="0" u="none" strike="noStrike" cap="none" normalizeH="0" baseline="0">
                          <a:ln>
                            <a:noFill/>
                          </a:ln>
                          <a:solidFill>
                            <a:srgbClr val="000000"/>
                          </a:solidFill>
                          <a:effectLst/>
                          <a:latin typeface="楷体_GB2312" pitchFamily="49" charset="-122"/>
                          <a:ea typeface="楷体_GB2312" pitchFamily="49" charset="-122"/>
                        </a:rPr>
                        <a:t>（</a:t>
                      </a:r>
                      <a:r>
                        <a:rPr kumimoji="0" lang="en-US" altLang="zh-CN" sz="2400" b="1" i="0" u="none" strike="noStrike" cap="none" normalizeH="0" baseline="0">
                          <a:ln>
                            <a:noFill/>
                          </a:ln>
                          <a:solidFill>
                            <a:srgbClr val="000000"/>
                          </a:solidFill>
                          <a:effectLst/>
                          <a:latin typeface="楷体_GB2312" pitchFamily="49" charset="-122"/>
                          <a:ea typeface="楷体_GB2312" pitchFamily="49" charset="-122"/>
                        </a:rPr>
                        <a:t>3</a:t>
                      </a:r>
                      <a:r>
                        <a:rPr kumimoji="0" lang="zh-CN" altLang="en-US" sz="2400" b="1" i="0" u="none" strike="noStrike" cap="none" normalizeH="0" baseline="0">
                          <a:ln>
                            <a:noFill/>
                          </a:ln>
                          <a:solidFill>
                            <a:srgbClr val="000000"/>
                          </a:solidFill>
                          <a:effectLst/>
                          <a:latin typeface="楷体_GB2312" pitchFamily="49" charset="-122"/>
                          <a:ea typeface="楷体_GB2312" pitchFamily="49" charset="-122"/>
                        </a:rPr>
                        <a:t>，</a:t>
                      </a:r>
                      <a:r>
                        <a:rPr kumimoji="0" lang="en-US" altLang="zh-CN" sz="2400" b="1" i="0" u="none" strike="noStrike" cap="none" normalizeH="0" baseline="0">
                          <a:ln>
                            <a:noFill/>
                          </a:ln>
                          <a:solidFill>
                            <a:srgbClr val="000000"/>
                          </a:solidFill>
                          <a:effectLst/>
                          <a:latin typeface="楷体_GB2312" pitchFamily="49" charset="-122"/>
                          <a:ea typeface="楷体_GB2312" pitchFamily="49" charset="-122"/>
                        </a:rPr>
                        <a:t>5</a:t>
                      </a:r>
                      <a:r>
                        <a:rPr kumimoji="0" lang="zh-CN" altLang="en-US" sz="2400" b="1" i="0" u="none" strike="noStrike" cap="none" normalizeH="0" baseline="0">
                          <a:ln>
                            <a:noFill/>
                          </a:ln>
                          <a:solidFill>
                            <a:srgbClr val="000000"/>
                          </a:solidFill>
                          <a:effectLst/>
                          <a:latin typeface="楷体_GB2312" pitchFamily="49" charset="-122"/>
                          <a:ea typeface="楷体_GB2312" pitchFamily="49" charset="-122"/>
                        </a:rPr>
                        <a:t>）</a:t>
                      </a:r>
                      <a:endParaRPr kumimoji="0" lang="zh-CN" altLang="en-US" sz="2400" b="1" i="0" u="none" strike="noStrike" cap="none" normalizeH="0" baseline="0">
                        <a:ln>
                          <a:noFill/>
                        </a:ln>
                        <a:solidFill>
                          <a:srgbClr val="000000"/>
                        </a:solidFill>
                        <a:effectLst/>
                        <a:latin typeface="楷体_GB2312" pitchFamily="49" charset="-122"/>
                        <a:ea typeface="楷体_GB2312" pitchFamily="49" charset="-122"/>
                      </a:endParaRPr>
                    </a:p>
                  </a:txBody>
                  <a:tcPr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2400" b="1" i="0" u="none" strike="noStrike" cap="none" normalizeH="0" baseline="0">
                          <a:ln>
                            <a:noFill/>
                          </a:ln>
                          <a:solidFill>
                            <a:srgbClr val="000000"/>
                          </a:solidFill>
                          <a:effectLst/>
                          <a:latin typeface="楷体_GB2312" pitchFamily="49" charset="-122"/>
                          <a:ea typeface="楷体_GB2312" pitchFamily="49" charset="-122"/>
                        </a:rPr>
                        <a:t>4</a:t>
                      </a:r>
                      <a:endParaRPr kumimoji="0" lang="en-US" altLang="zh-CN" sz="2400" b="1" i="0" u="none" strike="noStrike" cap="none" normalizeH="0" baseline="0">
                        <a:ln>
                          <a:noFill/>
                        </a:ln>
                        <a:solidFill>
                          <a:srgbClr val="000000"/>
                        </a:solidFill>
                        <a:effectLst/>
                        <a:latin typeface="楷体_GB2312" pitchFamily="49" charset="-122"/>
                        <a:ea typeface="楷体_GB2312" pitchFamily="49" charset="-122"/>
                      </a:endParaRPr>
                    </a:p>
                  </a:txBody>
                  <a:tcPr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457200">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zh-CN" altLang="en-US" sz="2400" b="1" i="0" u="none" strike="noStrike" cap="none" normalizeH="0" baseline="0">
                          <a:ln>
                            <a:noFill/>
                          </a:ln>
                          <a:solidFill>
                            <a:srgbClr val="000000"/>
                          </a:solidFill>
                          <a:effectLst/>
                          <a:latin typeface="楷体_GB2312" pitchFamily="49" charset="-122"/>
                          <a:ea typeface="楷体_GB2312" pitchFamily="49" charset="-122"/>
                        </a:rPr>
                        <a:t>（</a:t>
                      </a:r>
                      <a:r>
                        <a:rPr kumimoji="0" lang="en-US" altLang="zh-CN" sz="2400" b="1" i="0" u="none" strike="noStrike" cap="none" normalizeH="0" baseline="0">
                          <a:ln>
                            <a:noFill/>
                          </a:ln>
                          <a:solidFill>
                            <a:srgbClr val="000000"/>
                          </a:solidFill>
                          <a:effectLst/>
                          <a:latin typeface="楷体_GB2312" pitchFamily="49" charset="-122"/>
                          <a:ea typeface="楷体_GB2312" pitchFamily="49" charset="-122"/>
                        </a:rPr>
                        <a:t>5</a:t>
                      </a:r>
                      <a:r>
                        <a:rPr kumimoji="0" lang="zh-CN" altLang="en-US" sz="2400" b="1" i="0" u="none" strike="noStrike" cap="none" normalizeH="0" baseline="0">
                          <a:ln>
                            <a:noFill/>
                          </a:ln>
                          <a:solidFill>
                            <a:srgbClr val="000000"/>
                          </a:solidFill>
                          <a:effectLst/>
                          <a:latin typeface="楷体_GB2312" pitchFamily="49" charset="-122"/>
                          <a:ea typeface="楷体_GB2312" pitchFamily="49" charset="-122"/>
                        </a:rPr>
                        <a:t>，</a:t>
                      </a:r>
                      <a:r>
                        <a:rPr kumimoji="0" lang="en-US" altLang="zh-CN" sz="2400" b="1" i="0" u="none" strike="noStrike" cap="none" normalizeH="0" baseline="0">
                          <a:ln>
                            <a:noFill/>
                          </a:ln>
                          <a:solidFill>
                            <a:srgbClr val="000000"/>
                          </a:solidFill>
                          <a:effectLst/>
                          <a:latin typeface="楷体_GB2312" pitchFamily="49" charset="-122"/>
                          <a:ea typeface="楷体_GB2312" pitchFamily="49" charset="-122"/>
                        </a:rPr>
                        <a:t>7</a:t>
                      </a:r>
                      <a:r>
                        <a:rPr kumimoji="0" lang="zh-CN" altLang="en-US" sz="2400" b="1" i="0" u="none" strike="noStrike" cap="none" normalizeH="0" baseline="0">
                          <a:ln>
                            <a:noFill/>
                          </a:ln>
                          <a:solidFill>
                            <a:srgbClr val="000000"/>
                          </a:solidFill>
                          <a:effectLst/>
                          <a:latin typeface="楷体_GB2312" pitchFamily="49" charset="-122"/>
                          <a:ea typeface="楷体_GB2312" pitchFamily="49" charset="-122"/>
                        </a:rPr>
                        <a:t>）</a:t>
                      </a:r>
                      <a:endParaRPr kumimoji="0" lang="zh-CN" altLang="en-US" sz="2400" b="1" i="0" u="none" strike="noStrike" cap="none" normalizeH="0" baseline="0">
                        <a:ln>
                          <a:noFill/>
                        </a:ln>
                        <a:solidFill>
                          <a:srgbClr val="000000"/>
                        </a:solidFill>
                        <a:effectLst/>
                        <a:latin typeface="楷体_GB2312" pitchFamily="49" charset="-122"/>
                        <a:ea typeface="楷体_GB2312" pitchFamily="49" charset="-122"/>
                      </a:endParaRPr>
                    </a:p>
                  </a:txBody>
                  <a:tcPr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2400" b="1" i="0" u="none" strike="noStrike" cap="none" normalizeH="0" baseline="0">
                          <a:ln>
                            <a:noFill/>
                          </a:ln>
                          <a:solidFill>
                            <a:srgbClr val="000000"/>
                          </a:solidFill>
                          <a:effectLst/>
                          <a:latin typeface="楷体_GB2312" pitchFamily="49" charset="-122"/>
                          <a:ea typeface="楷体_GB2312" pitchFamily="49" charset="-122"/>
                        </a:rPr>
                        <a:t>6</a:t>
                      </a:r>
                      <a:endParaRPr kumimoji="0" lang="en-US" altLang="zh-CN" sz="2400" b="1" i="0" u="none" strike="noStrike" cap="none" normalizeH="0" baseline="0">
                        <a:ln>
                          <a:noFill/>
                        </a:ln>
                        <a:solidFill>
                          <a:srgbClr val="000000"/>
                        </a:solidFill>
                        <a:effectLst/>
                        <a:latin typeface="楷体_GB2312" pitchFamily="49" charset="-122"/>
                        <a:ea typeface="楷体_GB2312" pitchFamily="49" charset="-122"/>
                      </a:endParaRPr>
                    </a:p>
                  </a:txBody>
                  <a:tcPr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457200">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zh-CN" altLang="en-US" sz="2400" b="1" i="0" u="none" strike="noStrike" cap="none" normalizeH="0" baseline="0">
                          <a:ln>
                            <a:noFill/>
                          </a:ln>
                          <a:solidFill>
                            <a:srgbClr val="000000"/>
                          </a:solidFill>
                          <a:effectLst/>
                          <a:latin typeface="楷体_GB2312" pitchFamily="49" charset="-122"/>
                          <a:ea typeface="楷体_GB2312" pitchFamily="49" charset="-122"/>
                        </a:rPr>
                        <a:t>（</a:t>
                      </a:r>
                      <a:r>
                        <a:rPr kumimoji="0" lang="en-US" altLang="zh-CN" sz="2400" b="1" i="0" u="none" strike="noStrike" cap="none" normalizeH="0" baseline="0">
                          <a:ln>
                            <a:noFill/>
                          </a:ln>
                          <a:solidFill>
                            <a:srgbClr val="000000"/>
                          </a:solidFill>
                          <a:effectLst/>
                          <a:latin typeface="楷体_GB2312" pitchFamily="49" charset="-122"/>
                          <a:ea typeface="楷体_GB2312" pitchFamily="49" charset="-122"/>
                        </a:rPr>
                        <a:t>3</a:t>
                      </a:r>
                      <a:r>
                        <a:rPr kumimoji="0" lang="zh-CN" altLang="en-US" sz="2400" b="1" i="0" u="none" strike="noStrike" cap="none" normalizeH="0" baseline="0">
                          <a:ln>
                            <a:noFill/>
                          </a:ln>
                          <a:solidFill>
                            <a:srgbClr val="000000"/>
                          </a:solidFill>
                          <a:effectLst/>
                          <a:latin typeface="楷体_GB2312" pitchFamily="49" charset="-122"/>
                          <a:ea typeface="楷体_GB2312" pitchFamily="49" charset="-122"/>
                        </a:rPr>
                        <a:t>，</a:t>
                      </a:r>
                      <a:r>
                        <a:rPr kumimoji="0" lang="en-US" altLang="zh-CN" sz="2400" b="1" i="0" u="none" strike="noStrike" cap="none" normalizeH="0" baseline="0">
                          <a:ln>
                            <a:noFill/>
                          </a:ln>
                          <a:solidFill>
                            <a:srgbClr val="000000"/>
                          </a:solidFill>
                          <a:effectLst/>
                          <a:latin typeface="楷体_GB2312" pitchFamily="49" charset="-122"/>
                          <a:ea typeface="楷体_GB2312" pitchFamily="49" charset="-122"/>
                        </a:rPr>
                        <a:t>5</a:t>
                      </a:r>
                      <a:r>
                        <a:rPr kumimoji="0" lang="zh-CN" altLang="en-US" sz="2400" b="1" i="0" u="none" strike="noStrike" cap="none" normalizeH="0" baseline="0">
                          <a:ln>
                            <a:noFill/>
                          </a:ln>
                          <a:solidFill>
                            <a:srgbClr val="000000"/>
                          </a:solidFill>
                          <a:effectLst/>
                          <a:latin typeface="楷体_GB2312" pitchFamily="49" charset="-122"/>
                          <a:ea typeface="楷体_GB2312" pitchFamily="49" charset="-122"/>
                        </a:rPr>
                        <a:t>，</a:t>
                      </a:r>
                      <a:r>
                        <a:rPr kumimoji="0" lang="en-US" altLang="zh-CN" sz="2400" b="1" i="0" u="none" strike="noStrike" cap="none" normalizeH="0" baseline="0">
                          <a:ln>
                            <a:noFill/>
                          </a:ln>
                          <a:solidFill>
                            <a:srgbClr val="000000"/>
                          </a:solidFill>
                          <a:effectLst/>
                          <a:latin typeface="楷体_GB2312" pitchFamily="49" charset="-122"/>
                          <a:ea typeface="楷体_GB2312" pitchFamily="49" charset="-122"/>
                        </a:rPr>
                        <a:t>7</a:t>
                      </a:r>
                      <a:r>
                        <a:rPr kumimoji="0" lang="zh-CN" altLang="en-US" sz="2400" b="1" i="0" u="none" strike="noStrike" cap="none" normalizeH="0" baseline="0">
                          <a:ln>
                            <a:noFill/>
                          </a:ln>
                          <a:solidFill>
                            <a:srgbClr val="000000"/>
                          </a:solidFill>
                          <a:effectLst/>
                          <a:latin typeface="楷体_GB2312" pitchFamily="49" charset="-122"/>
                          <a:ea typeface="楷体_GB2312" pitchFamily="49" charset="-122"/>
                        </a:rPr>
                        <a:t>）</a:t>
                      </a:r>
                      <a:endParaRPr kumimoji="0" lang="zh-CN" altLang="en-US" sz="2400" b="1" i="0" u="none" strike="noStrike" cap="none" normalizeH="0" baseline="0">
                        <a:ln>
                          <a:noFill/>
                        </a:ln>
                        <a:solidFill>
                          <a:srgbClr val="000000"/>
                        </a:solidFill>
                        <a:effectLst/>
                        <a:latin typeface="楷体_GB2312" pitchFamily="49" charset="-122"/>
                        <a:ea typeface="楷体_GB2312" pitchFamily="49" charset="-122"/>
                      </a:endParaRPr>
                    </a:p>
                  </a:txBody>
                  <a:tcPr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2400" b="1" i="0" u="none" strike="noStrike" cap="none" normalizeH="0" baseline="0">
                          <a:ln>
                            <a:noFill/>
                          </a:ln>
                          <a:solidFill>
                            <a:srgbClr val="000000"/>
                          </a:solidFill>
                          <a:effectLst/>
                          <a:latin typeface="楷体_GB2312" pitchFamily="49" charset="-122"/>
                          <a:ea typeface="楷体_GB2312" pitchFamily="49" charset="-122"/>
                        </a:rPr>
                        <a:t>5</a:t>
                      </a:r>
                      <a:endParaRPr kumimoji="0" lang="en-US" altLang="zh-CN" sz="2400" b="1" i="0" u="none" strike="noStrike" cap="none" normalizeH="0" baseline="0">
                        <a:ln>
                          <a:noFill/>
                        </a:ln>
                        <a:solidFill>
                          <a:srgbClr val="000000"/>
                        </a:solidFill>
                        <a:effectLst/>
                        <a:latin typeface="楷体_GB2312" pitchFamily="49" charset="-122"/>
                        <a:ea typeface="楷体_GB2312" pitchFamily="49" charset="-122"/>
                      </a:endParaRPr>
                    </a:p>
                  </a:txBody>
                  <a:tcPr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457200">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zh-CN" altLang="en-US" sz="2400" b="1" i="0" u="none" strike="noStrike" cap="none" normalizeH="0" baseline="0">
                          <a:ln>
                            <a:noFill/>
                          </a:ln>
                          <a:solidFill>
                            <a:srgbClr val="000000"/>
                          </a:solidFill>
                          <a:effectLst/>
                          <a:latin typeface="楷体_GB2312" pitchFamily="49" charset="-122"/>
                          <a:ea typeface="楷体_GB2312" pitchFamily="49" charset="-122"/>
                        </a:rPr>
                        <a:t>（</a:t>
                      </a:r>
                      <a:r>
                        <a:rPr kumimoji="0" lang="en-US" altLang="zh-CN" sz="2400" b="1" i="0" u="none" strike="noStrike" cap="none" normalizeH="0" baseline="0">
                          <a:ln>
                            <a:noFill/>
                          </a:ln>
                          <a:solidFill>
                            <a:srgbClr val="000000"/>
                          </a:solidFill>
                          <a:effectLst/>
                          <a:latin typeface="楷体_GB2312" pitchFamily="49" charset="-122"/>
                          <a:ea typeface="楷体_GB2312" pitchFamily="49" charset="-122"/>
                        </a:rPr>
                        <a:t>5</a:t>
                      </a:r>
                      <a:r>
                        <a:rPr kumimoji="0" lang="zh-CN" altLang="en-US" sz="2400" b="1" i="0" u="none" strike="noStrike" cap="none" normalizeH="0" baseline="0">
                          <a:ln>
                            <a:noFill/>
                          </a:ln>
                          <a:solidFill>
                            <a:srgbClr val="000000"/>
                          </a:solidFill>
                          <a:effectLst/>
                          <a:latin typeface="楷体_GB2312" pitchFamily="49" charset="-122"/>
                          <a:ea typeface="楷体_GB2312" pitchFamily="49" charset="-122"/>
                        </a:rPr>
                        <a:t>，</a:t>
                      </a:r>
                      <a:r>
                        <a:rPr kumimoji="0" lang="en-US" altLang="zh-CN" sz="2400" b="1" i="0" u="none" strike="noStrike" cap="none" normalizeH="0" baseline="0">
                          <a:ln>
                            <a:noFill/>
                          </a:ln>
                          <a:solidFill>
                            <a:srgbClr val="000000"/>
                          </a:solidFill>
                          <a:effectLst/>
                          <a:latin typeface="楷体_GB2312" pitchFamily="49" charset="-122"/>
                          <a:ea typeface="楷体_GB2312" pitchFamily="49" charset="-122"/>
                        </a:rPr>
                        <a:t>3</a:t>
                      </a:r>
                      <a:r>
                        <a:rPr kumimoji="0" lang="zh-CN" altLang="en-US" sz="2400" b="1" i="0" u="none" strike="noStrike" cap="none" normalizeH="0" baseline="0">
                          <a:ln>
                            <a:noFill/>
                          </a:ln>
                          <a:solidFill>
                            <a:srgbClr val="000000"/>
                          </a:solidFill>
                          <a:effectLst/>
                          <a:latin typeface="楷体_GB2312" pitchFamily="49" charset="-122"/>
                          <a:ea typeface="楷体_GB2312" pitchFamily="49" charset="-122"/>
                        </a:rPr>
                        <a:t>，</a:t>
                      </a:r>
                      <a:r>
                        <a:rPr kumimoji="0" lang="en-US" altLang="zh-CN" sz="2400" b="1" i="0" u="none" strike="noStrike" cap="none" normalizeH="0" baseline="0">
                          <a:ln>
                            <a:noFill/>
                          </a:ln>
                          <a:solidFill>
                            <a:srgbClr val="000000"/>
                          </a:solidFill>
                          <a:effectLst/>
                          <a:latin typeface="楷体_GB2312" pitchFamily="49" charset="-122"/>
                          <a:ea typeface="楷体_GB2312" pitchFamily="49" charset="-122"/>
                        </a:rPr>
                        <a:t>7</a:t>
                      </a:r>
                      <a:r>
                        <a:rPr kumimoji="0" lang="zh-CN" altLang="en-US" sz="2400" b="1" i="0" u="none" strike="noStrike" cap="none" normalizeH="0" baseline="0">
                          <a:ln>
                            <a:noFill/>
                          </a:ln>
                          <a:solidFill>
                            <a:srgbClr val="000000"/>
                          </a:solidFill>
                          <a:effectLst/>
                          <a:latin typeface="楷体_GB2312" pitchFamily="49" charset="-122"/>
                          <a:ea typeface="楷体_GB2312" pitchFamily="49" charset="-122"/>
                        </a:rPr>
                        <a:t>）</a:t>
                      </a:r>
                      <a:endParaRPr kumimoji="0" lang="zh-CN" altLang="en-US" sz="2400" b="1" i="0" u="none" strike="noStrike" cap="none" normalizeH="0" baseline="0">
                        <a:ln>
                          <a:noFill/>
                        </a:ln>
                        <a:solidFill>
                          <a:srgbClr val="000000"/>
                        </a:solidFill>
                        <a:effectLst/>
                        <a:latin typeface="楷体_GB2312" pitchFamily="49" charset="-122"/>
                        <a:ea typeface="楷体_GB2312" pitchFamily="49" charset="-122"/>
                      </a:endParaRPr>
                    </a:p>
                  </a:txBody>
                  <a:tcPr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2400" b="1" i="0" u="none" strike="noStrike" cap="none" normalizeH="0" baseline="0">
                          <a:ln>
                            <a:noFill/>
                          </a:ln>
                          <a:solidFill>
                            <a:srgbClr val="000000"/>
                          </a:solidFill>
                          <a:effectLst/>
                          <a:latin typeface="楷体_GB2312" pitchFamily="49" charset="-122"/>
                          <a:ea typeface="楷体_GB2312" pitchFamily="49" charset="-122"/>
                        </a:rPr>
                        <a:t>5</a:t>
                      </a:r>
                      <a:endParaRPr kumimoji="0" lang="en-US" altLang="zh-CN" sz="2400" b="1" i="0" u="none" strike="noStrike" cap="none" normalizeH="0" baseline="0">
                        <a:ln>
                          <a:noFill/>
                        </a:ln>
                        <a:solidFill>
                          <a:srgbClr val="000000"/>
                        </a:solidFill>
                        <a:effectLst/>
                        <a:latin typeface="楷体_GB2312" pitchFamily="49" charset="-122"/>
                        <a:ea typeface="楷体_GB2312" pitchFamily="49" charset="-122"/>
                      </a:endParaRPr>
                    </a:p>
                  </a:txBody>
                  <a:tcPr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457200">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zh-CN" altLang="en-US" sz="2400" b="1" i="0" u="none" strike="noStrike" cap="none" normalizeH="0" baseline="0">
                          <a:ln>
                            <a:noFill/>
                          </a:ln>
                          <a:solidFill>
                            <a:srgbClr val="000000"/>
                          </a:solidFill>
                          <a:effectLst/>
                          <a:latin typeface="楷体_GB2312" pitchFamily="49" charset="-122"/>
                          <a:ea typeface="楷体_GB2312" pitchFamily="49" charset="-122"/>
                        </a:rPr>
                        <a:t>（</a:t>
                      </a:r>
                      <a:r>
                        <a:rPr kumimoji="0" lang="en-US" altLang="zh-CN" sz="2400" b="1" i="0" u="none" strike="noStrike" cap="none" normalizeH="0" baseline="0">
                          <a:ln>
                            <a:noFill/>
                          </a:ln>
                          <a:solidFill>
                            <a:srgbClr val="000000"/>
                          </a:solidFill>
                          <a:effectLst/>
                          <a:latin typeface="楷体_GB2312" pitchFamily="49" charset="-122"/>
                          <a:ea typeface="楷体_GB2312" pitchFamily="49" charset="-122"/>
                        </a:rPr>
                        <a:t>5</a:t>
                      </a:r>
                      <a:r>
                        <a:rPr kumimoji="0" lang="zh-CN" altLang="en-US" sz="2400" b="1" i="0" u="none" strike="noStrike" cap="none" normalizeH="0" baseline="0">
                          <a:ln>
                            <a:noFill/>
                          </a:ln>
                          <a:solidFill>
                            <a:srgbClr val="000000"/>
                          </a:solidFill>
                          <a:effectLst/>
                          <a:latin typeface="楷体_GB2312" pitchFamily="49" charset="-122"/>
                          <a:ea typeface="楷体_GB2312" pitchFamily="49" charset="-122"/>
                        </a:rPr>
                        <a:t>，</a:t>
                      </a:r>
                      <a:r>
                        <a:rPr kumimoji="0" lang="en-US" altLang="zh-CN" sz="2400" b="1" i="0" u="none" strike="noStrike" cap="none" normalizeH="0" baseline="0">
                          <a:ln>
                            <a:noFill/>
                          </a:ln>
                          <a:solidFill>
                            <a:srgbClr val="000000"/>
                          </a:solidFill>
                          <a:effectLst/>
                          <a:latin typeface="楷体_GB2312" pitchFamily="49" charset="-122"/>
                          <a:ea typeface="楷体_GB2312" pitchFamily="49" charset="-122"/>
                        </a:rPr>
                        <a:t>3</a:t>
                      </a:r>
                      <a:r>
                        <a:rPr kumimoji="0" lang="zh-CN" altLang="en-US" sz="2400" b="1" i="0" u="none" strike="noStrike" cap="none" normalizeH="0" baseline="0">
                          <a:ln>
                            <a:noFill/>
                          </a:ln>
                          <a:solidFill>
                            <a:srgbClr val="000000"/>
                          </a:solidFill>
                          <a:effectLst/>
                          <a:latin typeface="楷体_GB2312" pitchFamily="49" charset="-122"/>
                          <a:ea typeface="楷体_GB2312" pitchFamily="49" charset="-122"/>
                        </a:rPr>
                        <a:t>）</a:t>
                      </a:r>
                      <a:endParaRPr kumimoji="0" lang="zh-CN" altLang="en-US" sz="2400" b="1" i="0" u="none" strike="noStrike" cap="none" normalizeH="0" baseline="0">
                        <a:ln>
                          <a:noFill/>
                        </a:ln>
                        <a:solidFill>
                          <a:srgbClr val="000000"/>
                        </a:solidFill>
                        <a:effectLst/>
                        <a:latin typeface="楷体_GB2312" pitchFamily="49" charset="-122"/>
                        <a:ea typeface="楷体_GB2312" pitchFamily="49" charset="-122"/>
                      </a:endParaRPr>
                    </a:p>
                  </a:txBody>
                  <a:tcPr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2400" b="1" i="0" u="none" strike="noStrike" cap="none" normalizeH="0" baseline="0">
                          <a:ln>
                            <a:noFill/>
                          </a:ln>
                          <a:solidFill>
                            <a:srgbClr val="000000"/>
                          </a:solidFill>
                          <a:effectLst/>
                          <a:latin typeface="楷体_GB2312" pitchFamily="49" charset="-122"/>
                          <a:ea typeface="楷体_GB2312" pitchFamily="49" charset="-122"/>
                        </a:rPr>
                        <a:t>4</a:t>
                      </a:r>
                      <a:endParaRPr kumimoji="0" lang="en-US" altLang="zh-CN" sz="2400" b="1" i="0" u="none" strike="noStrike" cap="none" normalizeH="0" baseline="0">
                        <a:ln>
                          <a:noFill/>
                        </a:ln>
                        <a:solidFill>
                          <a:srgbClr val="000000"/>
                        </a:solidFill>
                        <a:effectLst/>
                        <a:latin typeface="楷体_GB2312" pitchFamily="49" charset="-122"/>
                        <a:ea typeface="楷体_GB2312" pitchFamily="49" charset="-122"/>
                      </a:endParaRPr>
                    </a:p>
                  </a:txBody>
                  <a:tcPr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457200">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zh-CN" altLang="en-US" sz="2400" b="1" i="0" u="none" strike="noStrike" cap="none" normalizeH="0" baseline="0">
                          <a:ln>
                            <a:noFill/>
                          </a:ln>
                          <a:solidFill>
                            <a:srgbClr val="000000"/>
                          </a:solidFill>
                          <a:effectLst/>
                          <a:latin typeface="楷体_GB2312" pitchFamily="49" charset="-122"/>
                          <a:ea typeface="楷体_GB2312" pitchFamily="49" charset="-122"/>
                        </a:rPr>
                        <a:t>（</a:t>
                      </a:r>
                      <a:r>
                        <a:rPr kumimoji="0" lang="en-US" altLang="zh-CN" sz="2400" b="1" i="0" u="none" strike="noStrike" cap="none" normalizeH="0" baseline="0">
                          <a:ln>
                            <a:noFill/>
                          </a:ln>
                          <a:solidFill>
                            <a:srgbClr val="000000"/>
                          </a:solidFill>
                          <a:effectLst/>
                          <a:latin typeface="楷体_GB2312" pitchFamily="49" charset="-122"/>
                          <a:ea typeface="楷体_GB2312" pitchFamily="49" charset="-122"/>
                        </a:rPr>
                        <a:t>5</a:t>
                      </a:r>
                      <a:r>
                        <a:rPr kumimoji="0" lang="zh-CN" altLang="en-US" sz="2400" b="1" i="0" u="none" strike="noStrike" cap="none" normalizeH="0" baseline="0">
                          <a:ln>
                            <a:noFill/>
                          </a:ln>
                          <a:solidFill>
                            <a:srgbClr val="000000"/>
                          </a:solidFill>
                          <a:effectLst/>
                          <a:latin typeface="楷体_GB2312" pitchFamily="49" charset="-122"/>
                          <a:ea typeface="楷体_GB2312" pitchFamily="49" charset="-122"/>
                        </a:rPr>
                        <a:t>）</a:t>
                      </a:r>
                      <a:endParaRPr kumimoji="0" lang="zh-CN" altLang="en-US" sz="2400" b="1" i="0" u="none" strike="noStrike" cap="none" normalizeH="0" baseline="0">
                        <a:ln>
                          <a:noFill/>
                        </a:ln>
                        <a:solidFill>
                          <a:srgbClr val="000000"/>
                        </a:solidFill>
                        <a:effectLst/>
                        <a:latin typeface="楷体_GB2312" pitchFamily="49" charset="-122"/>
                        <a:ea typeface="楷体_GB2312" pitchFamily="49" charset="-122"/>
                      </a:endParaRPr>
                    </a:p>
                  </a:txBody>
                  <a:tcPr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2400" b="1" i="0" u="none" strike="noStrike" cap="none" normalizeH="0" baseline="0">
                          <a:ln>
                            <a:noFill/>
                          </a:ln>
                          <a:solidFill>
                            <a:srgbClr val="000000"/>
                          </a:solidFill>
                          <a:effectLst/>
                          <a:latin typeface="楷体_GB2312" pitchFamily="49" charset="-122"/>
                          <a:ea typeface="楷体_GB2312" pitchFamily="49" charset="-122"/>
                        </a:rPr>
                        <a:t>5</a:t>
                      </a:r>
                      <a:endParaRPr kumimoji="0" lang="en-US" altLang="zh-CN" sz="2400" b="1" i="0" u="none" strike="noStrike" cap="none" normalizeH="0" baseline="0">
                        <a:ln>
                          <a:noFill/>
                        </a:ln>
                        <a:solidFill>
                          <a:srgbClr val="000000"/>
                        </a:solidFill>
                        <a:effectLst/>
                        <a:latin typeface="楷体_GB2312" pitchFamily="49" charset="-122"/>
                        <a:ea typeface="楷体_GB2312" pitchFamily="49" charset="-122"/>
                      </a:endParaRPr>
                    </a:p>
                  </a:txBody>
                  <a:tcPr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457200">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zh-CN" altLang="en-US" sz="2400" b="1" i="0" u="none" strike="noStrike" cap="none" normalizeH="0" baseline="0">
                          <a:ln>
                            <a:noFill/>
                          </a:ln>
                          <a:solidFill>
                            <a:srgbClr val="000000"/>
                          </a:solidFill>
                          <a:effectLst/>
                          <a:latin typeface="楷体_GB2312" pitchFamily="49" charset="-122"/>
                          <a:ea typeface="楷体_GB2312" pitchFamily="49" charset="-122"/>
                        </a:rPr>
                        <a:t>（</a:t>
                      </a:r>
                      <a:r>
                        <a:rPr kumimoji="0" lang="en-US" altLang="zh-CN" sz="2400" b="1" i="0" u="none" strike="noStrike" cap="none" normalizeH="0" baseline="0">
                          <a:ln>
                            <a:noFill/>
                          </a:ln>
                          <a:solidFill>
                            <a:srgbClr val="000000"/>
                          </a:solidFill>
                          <a:effectLst/>
                          <a:latin typeface="楷体_GB2312" pitchFamily="49" charset="-122"/>
                          <a:ea typeface="楷体_GB2312" pitchFamily="49" charset="-122"/>
                        </a:rPr>
                        <a:t>7</a:t>
                      </a:r>
                      <a:r>
                        <a:rPr kumimoji="0" lang="zh-CN" altLang="en-US" sz="2400" b="1" i="0" u="none" strike="noStrike" cap="none" normalizeH="0" baseline="0">
                          <a:ln>
                            <a:noFill/>
                          </a:ln>
                          <a:solidFill>
                            <a:srgbClr val="000000"/>
                          </a:solidFill>
                          <a:effectLst/>
                          <a:latin typeface="楷体_GB2312" pitchFamily="49" charset="-122"/>
                          <a:ea typeface="楷体_GB2312" pitchFamily="49" charset="-122"/>
                        </a:rPr>
                        <a:t>）</a:t>
                      </a:r>
                      <a:endParaRPr kumimoji="0" lang="zh-CN" altLang="en-US" sz="2400" b="1" i="0" u="none" strike="noStrike" cap="none" normalizeH="0" baseline="0">
                        <a:ln>
                          <a:noFill/>
                        </a:ln>
                        <a:solidFill>
                          <a:srgbClr val="000000"/>
                        </a:solidFill>
                        <a:effectLst/>
                        <a:latin typeface="楷体_GB2312" pitchFamily="49" charset="-122"/>
                        <a:ea typeface="楷体_GB2312" pitchFamily="49" charset="-122"/>
                      </a:endParaRPr>
                    </a:p>
                  </a:txBody>
                  <a:tcPr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2400" b="1" i="0" u="none" strike="noStrike" cap="none" normalizeH="0" baseline="0" dirty="0">
                          <a:ln>
                            <a:noFill/>
                          </a:ln>
                          <a:solidFill>
                            <a:srgbClr val="000000"/>
                          </a:solidFill>
                          <a:effectLst/>
                          <a:latin typeface="楷体_GB2312" pitchFamily="49" charset="-122"/>
                          <a:ea typeface="楷体_GB2312" pitchFamily="49" charset="-122"/>
                        </a:rPr>
                        <a:t>7</a:t>
                      </a:r>
                      <a:endParaRPr kumimoji="0" lang="en-US" altLang="zh-CN" sz="2400" b="1" i="0" u="none" strike="noStrike" cap="none" normalizeH="0" baseline="0" dirty="0">
                        <a:ln>
                          <a:noFill/>
                        </a:ln>
                        <a:solidFill>
                          <a:srgbClr val="000000"/>
                        </a:solidFill>
                        <a:effectLst/>
                        <a:latin typeface="楷体_GB2312" pitchFamily="49" charset="-122"/>
                        <a:ea typeface="楷体_GB2312" pitchFamily="49" charset="-122"/>
                      </a:endParaRPr>
                    </a:p>
                  </a:txBody>
                  <a:tcPr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r>
            </a:tbl>
          </a:graphicData>
        </a:graphic>
      </p:graphicFrame>
      <p:sp>
        <p:nvSpPr>
          <p:cNvPr id="264227" name="Text Box 69"/>
          <p:cNvSpPr txBox="1"/>
          <p:nvPr/>
        </p:nvSpPr>
        <p:spPr>
          <a:xfrm>
            <a:off x="485775" y="4483100"/>
            <a:ext cx="3311525" cy="118745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hangingPunct="1">
              <a:spcBef>
                <a:spcPct val="50000"/>
              </a:spcBef>
              <a:buClr>
                <a:schemeClr val="bg1"/>
              </a:buClr>
              <a:buFontTx/>
              <a:buNone/>
            </a:pPr>
            <a:r>
              <a:rPr lang="zh-CN" altLang="en-US" sz="2400" dirty="0">
                <a:solidFill>
                  <a:srgbClr val="4844EE"/>
                </a:solidFill>
                <a:latin typeface="Tahoma" panose="020B0604030504040204" pitchFamily="34" charset="0"/>
                <a:ea typeface="宋体" panose="02010600030101010101" pitchFamily="2" charset="-122"/>
              </a:rPr>
              <a:t>最小启动循环是具有最小平均最小启动距离的启动循环。</a:t>
            </a:r>
            <a:endParaRPr lang="zh-CN" altLang="en-US" sz="2400" dirty="0">
              <a:solidFill>
                <a:srgbClr val="4844EE"/>
              </a:solidFill>
              <a:latin typeface="Tahoma" panose="020B0604030504040204" pitchFamily="34" charset="0"/>
              <a:ea typeface="宋体" panose="02010600030101010101" pitchFamily="2" charset="-122"/>
            </a:endParaRPr>
          </a:p>
        </p:txBody>
      </p:sp>
    </p:spTree>
  </p:cSld>
  <p:clrMapOvr>
    <a:masterClrMapping/>
  </p:clrMapOvr>
  <p:transition spd="med">
    <p:zoom/>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66242" name="Rectangle 2"/>
          <p:cNvSpPr>
            <a:spLocks noGrp="1"/>
          </p:cNvSpPr>
          <p:nvPr>
            <p:ph type="body" idx="4294967295"/>
          </p:nvPr>
        </p:nvSpPr>
        <p:spPr>
          <a:xfrm>
            <a:off x="588963" y="893763"/>
            <a:ext cx="6053137" cy="863600"/>
          </a:xfrm>
        </p:spPr>
        <p:txBody>
          <a:bodyPr vert="horz" wrap="square" lIns="91440" tIns="45720" rIns="91440" bIns="45720" anchor="t" anchorCtr="0"/>
          <a:p>
            <a:pPr eaLnBrk="1" hangingPunct="1">
              <a:lnSpc>
                <a:spcPct val="90000"/>
              </a:lnSpc>
            </a:pPr>
            <a:r>
              <a:rPr lang="zh-CN" altLang="en-US" sz="2400" dirty="0"/>
              <a:t>最小循环为（</a:t>
            </a:r>
            <a:r>
              <a:rPr lang="en-US" altLang="zh-CN" sz="2400" dirty="0"/>
              <a:t>1</a:t>
            </a:r>
            <a:r>
              <a:rPr lang="zh-CN" altLang="en-US" sz="2400" dirty="0"/>
              <a:t>，</a:t>
            </a:r>
            <a:r>
              <a:rPr lang="en-US" altLang="zh-CN" sz="2400" dirty="0"/>
              <a:t>7</a:t>
            </a:r>
            <a:r>
              <a:rPr lang="zh-CN" altLang="en-US" sz="2400" dirty="0"/>
              <a:t>）、（</a:t>
            </a:r>
            <a:r>
              <a:rPr lang="en-US" altLang="zh-CN" sz="2400" dirty="0"/>
              <a:t>3</a:t>
            </a:r>
            <a:r>
              <a:rPr lang="zh-CN" altLang="en-US" sz="2400" dirty="0"/>
              <a:t>，</a:t>
            </a:r>
            <a:r>
              <a:rPr lang="en-US" altLang="zh-CN" sz="2400" dirty="0"/>
              <a:t>5</a:t>
            </a:r>
            <a:r>
              <a:rPr lang="zh-CN" altLang="en-US" sz="2400" dirty="0"/>
              <a:t>）</a:t>
            </a:r>
            <a:endParaRPr lang="zh-CN" altLang="en-US" sz="2400" dirty="0"/>
          </a:p>
          <a:p>
            <a:pPr eaLnBrk="1" hangingPunct="1">
              <a:lnSpc>
                <a:spcPct val="90000"/>
              </a:lnSpc>
            </a:pPr>
            <a:r>
              <a:rPr lang="zh-CN" altLang="en-US" sz="2400" dirty="0"/>
              <a:t>最小恒定循环为（</a:t>
            </a:r>
            <a:r>
              <a:rPr lang="en-US" altLang="zh-CN" sz="2400" dirty="0"/>
              <a:t>5</a:t>
            </a:r>
            <a:r>
              <a:rPr lang="zh-CN" altLang="en-US" sz="2400" dirty="0"/>
              <a:t>）</a:t>
            </a:r>
            <a:endParaRPr lang="zh-CN" altLang="en-US" sz="2400" dirty="0"/>
          </a:p>
        </p:txBody>
      </p:sp>
      <p:graphicFrame>
        <p:nvGraphicFramePr>
          <p:cNvPr id="1327388" name="Group 284"/>
          <p:cNvGraphicFramePr>
            <a:graphicFrameLocks noGrp="1"/>
          </p:cNvGraphicFramePr>
          <p:nvPr/>
        </p:nvGraphicFramePr>
        <p:xfrm>
          <a:off x="73025" y="2133600"/>
          <a:ext cx="8996363" cy="3100389"/>
        </p:xfrm>
        <a:graphic>
          <a:graphicData uri="http://schemas.openxmlformats.org/drawingml/2006/table">
            <a:tbl>
              <a:tblPr/>
              <a:tblGrid>
                <a:gridCol w="931863"/>
                <a:gridCol w="504825"/>
                <a:gridCol w="503237"/>
                <a:gridCol w="504825"/>
                <a:gridCol w="503238"/>
                <a:gridCol w="431800"/>
                <a:gridCol w="431800"/>
                <a:gridCol w="501650"/>
                <a:gridCol w="434975"/>
                <a:gridCol w="431800"/>
                <a:gridCol w="504825"/>
                <a:gridCol w="576262"/>
                <a:gridCol w="503238"/>
                <a:gridCol w="576262"/>
                <a:gridCol w="614363"/>
                <a:gridCol w="517525"/>
                <a:gridCol w="523875"/>
              </a:tblGrid>
              <a:tr h="747713">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zh-CN" altLang="en-US" sz="1800" b="1" i="0" u="none" strike="noStrike" cap="none" normalizeH="0" baseline="0">
                          <a:ln>
                            <a:noFill/>
                          </a:ln>
                          <a:solidFill>
                            <a:srgbClr val="000000"/>
                          </a:solidFill>
                          <a:effectLst/>
                          <a:latin typeface="楷体_GB2312" pitchFamily="49" charset="-122"/>
                          <a:ea typeface="楷体_GB2312" pitchFamily="49" charset="-122"/>
                        </a:rPr>
                        <a:t>  时间</a:t>
                      </a:r>
                      <a:endParaRPr kumimoji="0" lang="zh-CN" altLang="en-US" sz="1800" b="1" i="0" u="none" strike="noStrike" cap="none" normalizeH="0" baseline="0">
                        <a:ln>
                          <a:noFill/>
                        </a:ln>
                        <a:solidFill>
                          <a:srgbClr val="000000"/>
                        </a:solidFill>
                        <a:effectLst/>
                        <a:latin typeface="楷体_GB2312" pitchFamily="49" charset="-122"/>
                        <a:ea typeface="楷体_GB2312" pitchFamily="49" charset="-122"/>
                      </a:endParaRPr>
                    </a:p>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zh-CN" altLang="en-US" sz="1800" b="1" i="0" u="none" strike="noStrike" cap="none" normalizeH="0" baseline="0">
                          <a:ln>
                            <a:noFill/>
                          </a:ln>
                          <a:solidFill>
                            <a:srgbClr val="000000"/>
                          </a:solidFill>
                          <a:effectLst/>
                          <a:latin typeface="楷体_GB2312" pitchFamily="49" charset="-122"/>
                          <a:ea typeface="楷体_GB2312" pitchFamily="49" charset="-122"/>
                        </a:rPr>
                        <a:t>流水</a:t>
                      </a:r>
                      <a:endParaRPr kumimoji="0" lang="zh-CN" altLang="en-US" sz="1800" b="1" i="0" u="none" strike="noStrike" cap="none" normalizeH="0" baseline="0">
                        <a:ln>
                          <a:noFill/>
                        </a:ln>
                        <a:solidFill>
                          <a:srgbClr val="000000"/>
                        </a:solidFill>
                        <a:effectLst/>
                        <a:latin typeface="楷体_GB2312" pitchFamily="49" charset="-122"/>
                        <a:ea typeface="楷体_GB2312" pitchFamily="49" charset="-122"/>
                      </a:endParaRPr>
                    </a:p>
                  </a:txBody>
                  <a:tcPr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ap="flat" cmpd="sng" algn="ctr">
                      <a:solidFill>
                        <a:srgbClr val="000000"/>
                      </a:solidFill>
                      <a:prstDash val="solid"/>
                      <a:round/>
                      <a:headEnd type="none" w="med" len="med"/>
                      <a:tailEnd type="none" w="med" len="med"/>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800" b="1" i="0" u="none" strike="noStrike" cap="none" normalizeH="0" baseline="0" dirty="0">
                          <a:ln>
                            <a:noFill/>
                          </a:ln>
                          <a:solidFill>
                            <a:srgbClr val="000000"/>
                          </a:solidFill>
                          <a:effectLst/>
                          <a:latin typeface="楷体_GB2312" pitchFamily="49" charset="-122"/>
                          <a:ea typeface="楷体_GB2312" pitchFamily="49" charset="-122"/>
                        </a:rPr>
                        <a:t>1</a:t>
                      </a:r>
                      <a:endParaRPr kumimoji="0" lang="en-US" altLang="zh-CN" sz="1800" b="1" i="0" u="none" strike="noStrike" cap="none" normalizeH="0" baseline="0" dirty="0">
                        <a:ln>
                          <a:noFill/>
                        </a:ln>
                        <a:solidFill>
                          <a:srgbClr val="000000"/>
                        </a:solidFill>
                        <a:effectLst/>
                        <a:latin typeface="楷体_GB2312" pitchFamily="49" charset="-122"/>
                        <a:ea typeface="楷体_GB2312" pitchFamily="49"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800" b="1" i="0" u="none" strike="noStrike" cap="none" normalizeH="0" baseline="0">
                          <a:ln>
                            <a:noFill/>
                          </a:ln>
                          <a:solidFill>
                            <a:srgbClr val="000000"/>
                          </a:solidFill>
                          <a:effectLst/>
                          <a:latin typeface="楷体_GB2312" pitchFamily="49" charset="-122"/>
                          <a:ea typeface="楷体_GB2312" pitchFamily="49" charset="-122"/>
                        </a:rPr>
                        <a:t>2</a:t>
                      </a:r>
                      <a:endParaRPr kumimoji="0" lang="en-US" altLang="zh-CN" sz="1800" b="1" i="0" u="none" strike="noStrike" cap="none" normalizeH="0" baseline="0">
                        <a:ln>
                          <a:noFill/>
                        </a:ln>
                        <a:solidFill>
                          <a:srgbClr val="000000"/>
                        </a:solidFill>
                        <a:effectLst/>
                        <a:latin typeface="楷体_GB2312" pitchFamily="49" charset="-122"/>
                        <a:ea typeface="楷体_GB2312" pitchFamily="49"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800" b="1" i="0" u="none" strike="noStrike" cap="none" normalizeH="0" baseline="0" dirty="0">
                          <a:ln>
                            <a:noFill/>
                          </a:ln>
                          <a:solidFill>
                            <a:srgbClr val="000000"/>
                          </a:solidFill>
                          <a:effectLst/>
                          <a:latin typeface="楷体_GB2312" pitchFamily="49" charset="-122"/>
                          <a:ea typeface="楷体_GB2312" pitchFamily="49" charset="-122"/>
                        </a:rPr>
                        <a:t>3</a:t>
                      </a:r>
                      <a:endParaRPr kumimoji="0" lang="en-US" altLang="zh-CN" sz="1800" b="1" i="0" u="none" strike="noStrike" cap="none" normalizeH="0" baseline="0" dirty="0">
                        <a:ln>
                          <a:noFill/>
                        </a:ln>
                        <a:solidFill>
                          <a:srgbClr val="000000"/>
                        </a:solidFill>
                        <a:effectLst/>
                        <a:latin typeface="楷体_GB2312" pitchFamily="49" charset="-122"/>
                        <a:ea typeface="楷体_GB2312" pitchFamily="49"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800" b="1" i="0" u="none" strike="noStrike" cap="none" normalizeH="0" baseline="0" dirty="0">
                          <a:ln>
                            <a:noFill/>
                          </a:ln>
                          <a:solidFill>
                            <a:srgbClr val="000000"/>
                          </a:solidFill>
                          <a:effectLst/>
                          <a:latin typeface="楷体_GB2312" pitchFamily="49" charset="-122"/>
                          <a:ea typeface="楷体_GB2312" pitchFamily="49" charset="-122"/>
                        </a:rPr>
                        <a:t>4</a:t>
                      </a:r>
                      <a:endParaRPr kumimoji="0" lang="en-US" altLang="zh-CN" sz="1800" b="1" i="0" u="none" strike="noStrike" cap="none" normalizeH="0" baseline="0" dirty="0">
                        <a:ln>
                          <a:noFill/>
                        </a:ln>
                        <a:solidFill>
                          <a:srgbClr val="000000"/>
                        </a:solidFill>
                        <a:effectLst/>
                        <a:latin typeface="楷体_GB2312" pitchFamily="49" charset="-122"/>
                        <a:ea typeface="楷体_GB2312" pitchFamily="49"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800" b="1" i="0" u="none" strike="noStrike" cap="none" normalizeH="0" baseline="0" dirty="0">
                          <a:ln>
                            <a:noFill/>
                          </a:ln>
                          <a:solidFill>
                            <a:srgbClr val="000000"/>
                          </a:solidFill>
                          <a:effectLst/>
                          <a:latin typeface="楷体_GB2312" pitchFamily="49" charset="-122"/>
                          <a:ea typeface="楷体_GB2312" pitchFamily="49" charset="-122"/>
                        </a:rPr>
                        <a:t>5</a:t>
                      </a:r>
                      <a:endParaRPr kumimoji="0" lang="en-US" altLang="zh-CN" sz="1800" b="1" i="0" u="none" strike="noStrike" cap="none" normalizeH="0" baseline="0" dirty="0">
                        <a:ln>
                          <a:noFill/>
                        </a:ln>
                        <a:solidFill>
                          <a:srgbClr val="000000"/>
                        </a:solidFill>
                        <a:effectLst/>
                        <a:latin typeface="楷体_GB2312" pitchFamily="49" charset="-122"/>
                        <a:ea typeface="楷体_GB2312" pitchFamily="49"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800" b="1" i="0" u="none" strike="noStrike" cap="none" normalizeH="0" baseline="0" dirty="0">
                          <a:ln>
                            <a:noFill/>
                          </a:ln>
                          <a:solidFill>
                            <a:srgbClr val="000000"/>
                          </a:solidFill>
                          <a:effectLst/>
                          <a:latin typeface="楷体_GB2312" pitchFamily="49" charset="-122"/>
                          <a:ea typeface="楷体_GB2312" pitchFamily="49" charset="-122"/>
                        </a:rPr>
                        <a:t>6</a:t>
                      </a:r>
                      <a:endParaRPr kumimoji="0" lang="en-US" altLang="zh-CN" sz="1800" b="1" i="0" u="none" strike="noStrike" cap="none" normalizeH="0" baseline="0" dirty="0">
                        <a:ln>
                          <a:noFill/>
                        </a:ln>
                        <a:solidFill>
                          <a:srgbClr val="000000"/>
                        </a:solidFill>
                        <a:effectLst/>
                        <a:latin typeface="楷体_GB2312" pitchFamily="49" charset="-122"/>
                        <a:ea typeface="楷体_GB2312" pitchFamily="49"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800" b="1" i="0" u="none" strike="noStrike" cap="none" normalizeH="0" baseline="0" dirty="0">
                          <a:ln>
                            <a:noFill/>
                          </a:ln>
                          <a:solidFill>
                            <a:srgbClr val="000000"/>
                          </a:solidFill>
                          <a:effectLst/>
                          <a:latin typeface="楷体_GB2312" pitchFamily="49" charset="-122"/>
                          <a:ea typeface="楷体_GB2312" pitchFamily="49" charset="-122"/>
                        </a:rPr>
                        <a:t>7</a:t>
                      </a:r>
                      <a:endParaRPr kumimoji="0" lang="en-US" altLang="zh-CN" sz="1800" b="1" i="0" u="none" strike="noStrike" cap="none" normalizeH="0" baseline="0" dirty="0">
                        <a:ln>
                          <a:noFill/>
                        </a:ln>
                        <a:solidFill>
                          <a:srgbClr val="000000"/>
                        </a:solidFill>
                        <a:effectLst/>
                        <a:latin typeface="楷体_GB2312" pitchFamily="49" charset="-122"/>
                        <a:ea typeface="楷体_GB2312" pitchFamily="49"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800" b="1" i="0" u="none" strike="noStrike" cap="none" normalizeH="0" baseline="0" dirty="0">
                          <a:ln>
                            <a:noFill/>
                          </a:ln>
                          <a:solidFill>
                            <a:srgbClr val="000000"/>
                          </a:solidFill>
                          <a:effectLst/>
                          <a:latin typeface="楷体_GB2312" pitchFamily="49" charset="-122"/>
                          <a:ea typeface="楷体_GB2312" pitchFamily="49" charset="-122"/>
                        </a:rPr>
                        <a:t>8</a:t>
                      </a:r>
                      <a:endParaRPr kumimoji="0" lang="en-US" altLang="zh-CN" sz="1800" b="1" i="0" u="none" strike="noStrike" cap="none" normalizeH="0" baseline="0" dirty="0">
                        <a:ln>
                          <a:noFill/>
                        </a:ln>
                        <a:solidFill>
                          <a:srgbClr val="000000"/>
                        </a:solidFill>
                        <a:effectLst/>
                        <a:latin typeface="楷体_GB2312" pitchFamily="49" charset="-122"/>
                        <a:ea typeface="楷体_GB2312" pitchFamily="49"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800" b="1" i="0" u="none" strike="noStrike" cap="none" normalizeH="0" baseline="0" dirty="0">
                          <a:ln>
                            <a:noFill/>
                          </a:ln>
                          <a:solidFill>
                            <a:srgbClr val="000000"/>
                          </a:solidFill>
                          <a:effectLst/>
                          <a:latin typeface="楷体_GB2312" pitchFamily="49" charset="-122"/>
                          <a:ea typeface="楷体_GB2312" pitchFamily="49" charset="-122"/>
                        </a:rPr>
                        <a:t>9</a:t>
                      </a:r>
                      <a:endParaRPr kumimoji="0" lang="en-US" altLang="zh-CN" sz="1800" b="1" i="0" u="none" strike="noStrike" cap="none" normalizeH="0" baseline="0" dirty="0">
                        <a:ln>
                          <a:noFill/>
                        </a:ln>
                        <a:solidFill>
                          <a:srgbClr val="000000"/>
                        </a:solidFill>
                        <a:effectLst/>
                        <a:latin typeface="楷体_GB2312" pitchFamily="49" charset="-122"/>
                        <a:ea typeface="楷体_GB2312" pitchFamily="49"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800" b="1" i="0" u="none" strike="noStrike" cap="none" normalizeH="0" baseline="0" dirty="0">
                          <a:ln>
                            <a:noFill/>
                          </a:ln>
                          <a:solidFill>
                            <a:srgbClr val="000000"/>
                          </a:solidFill>
                          <a:effectLst/>
                          <a:latin typeface="楷体_GB2312" pitchFamily="49" charset="-122"/>
                          <a:ea typeface="楷体_GB2312" pitchFamily="49" charset="-122"/>
                        </a:rPr>
                        <a:t>10</a:t>
                      </a:r>
                      <a:endParaRPr kumimoji="0" lang="en-US" altLang="zh-CN" sz="1800" b="1" i="0" u="none" strike="noStrike" cap="none" normalizeH="0" baseline="0" dirty="0">
                        <a:ln>
                          <a:noFill/>
                        </a:ln>
                        <a:solidFill>
                          <a:srgbClr val="000000"/>
                        </a:solidFill>
                        <a:effectLst/>
                        <a:latin typeface="楷体_GB2312" pitchFamily="49" charset="-122"/>
                        <a:ea typeface="楷体_GB2312" pitchFamily="49"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800" b="1" i="0" u="none" strike="noStrike" cap="none" normalizeH="0" baseline="0" dirty="0">
                          <a:ln>
                            <a:noFill/>
                          </a:ln>
                          <a:solidFill>
                            <a:srgbClr val="000000"/>
                          </a:solidFill>
                          <a:effectLst/>
                          <a:latin typeface="楷体_GB2312" pitchFamily="49" charset="-122"/>
                          <a:ea typeface="楷体_GB2312" pitchFamily="49" charset="-122"/>
                        </a:rPr>
                        <a:t>11</a:t>
                      </a:r>
                      <a:endParaRPr kumimoji="0" lang="en-US" altLang="zh-CN" sz="1800" b="1" i="0" u="none" strike="noStrike" cap="none" normalizeH="0" baseline="0" dirty="0">
                        <a:ln>
                          <a:noFill/>
                        </a:ln>
                        <a:solidFill>
                          <a:srgbClr val="000000"/>
                        </a:solidFill>
                        <a:effectLst/>
                        <a:latin typeface="楷体_GB2312" pitchFamily="49" charset="-122"/>
                        <a:ea typeface="楷体_GB2312" pitchFamily="49"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800" b="1" i="0" u="none" strike="noStrike" cap="none" normalizeH="0" baseline="0" dirty="0">
                          <a:ln>
                            <a:noFill/>
                          </a:ln>
                          <a:solidFill>
                            <a:srgbClr val="000000"/>
                          </a:solidFill>
                          <a:effectLst/>
                          <a:latin typeface="楷体_GB2312" pitchFamily="49" charset="-122"/>
                          <a:ea typeface="楷体_GB2312" pitchFamily="49" charset="-122"/>
                        </a:rPr>
                        <a:t>12</a:t>
                      </a:r>
                      <a:endParaRPr kumimoji="0" lang="en-US" altLang="zh-CN" sz="1800" b="1" i="0" u="none" strike="noStrike" cap="none" normalizeH="0" baseline="0" dirty="0">
                        <a:ln>
                          <a:noFill/>
                        </a:ln>
                        <a:solidFill>
                          <a:srgbClr val="000000"/>
                        </a:solidFill>
                        <a:effectLst/>
                        <a:latin typeface="楷体_GB2312" pitchFamily="49" charset="-122"/>
                        <a:ea typeface="楷体_GB2312" pitchFamily="49"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800" b="1" i="0" u="none" strike="noStrike" cap="none" normalizeH="0" baseline="0" dirty="0">
                          <a:ln>
                            <a:noFill/>
                          </a:ln>
                          <a:solidFill>
                            <a:srgbClr val="000000"/>
                          </a:solidFill>
                          <a:effectLst/>
                          <a:latin typeface="楷体_GB2312" pitchFamily="49" charset="-122"/>
                          <a:ea typeface="楷体_GB2312" pitchFamily="49" charset="-122"/>
                        </a:rPr>
                        <a:t>13</a:t>
                      </a:r>
                      <a:endParaRPr kumimoji="0" lang="en-US" altLang="zh-CN" sz="1800" b="1" i="0" u="none" strike="noStrike" cap="none" normalizeH="0" baseline="0" dirty="0">
                        <a:ln>
                          <a:noFill/>
                        </a:ln>
                        <a:solidFill>
                          <a:srgbClr val="000000"/>
                        </a:solidFill>
                        <a:effectLst/>
                        <a:latin typeface="楷体_GB2312" pitchFamily="49" charset="-122"/>
                        <a:ea typeface="楷体_GB2312" pitchFamily="49"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800" b="1" i="0" u="none" strike="noStrike" cap="none" normalizeH="0" baseline="0" dirty="0">
                          <a:ln>
                            <a:noFill/>
                          </a:ln>
                          <a:solidFill>
                            <a:srgbClr val="000000"/>
                          </a:solidFill>
                          <a:effectLst/>
                          <a:latin typeface="楷体_GB2312" pitchFamily="49" charset="-122"/>
                          <a:ea typeface="楷体_GB2312" pitchFamily="49" charset="-122"/>
                        </a:rPr>
                        <a:t>14</a:t>
                      </a:r>
                      <a:endParaRPr kumimoji="0" lang="en-US" altLang="zh-CN" sz="1800" b="1" i="0" u="none" strike="noStrike" cap="none" normalizeH="0" baseline="0" dirty="0">
                        <a:ln>
                          <a:noFill/>
                        </a:ln>
                        <a:solidFill>
                          <a:srgbClr val="000000"/>
                        </a:solidFill>
                        <a:effectLst/>
                        <a:latin typeface="楷体_GB2312" pitchFamily="49" charset="-122"/>
                        <a:ea typeface="楷体_GB2312" pitchFamily="49"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800" b="1" i="0" u="none" strike="noStrike" cap="none" normalizeH="0" baseline="0" dirty="0">
                          <a:ln>
                            <a:noFill/>
                          </a:ln>
                          <a:solidFill>
                            <a:srgbClr val="000000"/>
                          </a:solidFill>
                          <a:effectLst/>
                          <a:latin typeface="楷体_GB2312" pitchFamily="49" charset="-122"/>
                          <a:ea typeface="楷体_GB2312" pitchFamily="49" charset="-122"/>
                        </a:rPr>
                        <a:t>15</a:t>
                      </a:r>
                      <a:endParaRPr kumimoji="0" lang="en-US" altLang="zh-CN" sz="1800" b="1" i="0" u="none" strike="noStrike" cap="none" normalizeH="0" baseline="0" dirty="0">
                        <a:ln>
                          <a:noFill/>
                        </a:ln>
                        <a:solidFill>
                          <a:srgbClr val="000000"/>
                        </a:solidFill>
                        <a:effectLst/>
                        <a:latin typeface="楷体_GB2312" pitchFamily="49" charset="-122"/>
                        <a:ea typeface="楷体_GB2312" pitchFamily="49"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800" b="1" i="0" u="none" strike="noStrike" cap="none" normalizeH="0" baseline="0" dirty="0">
                          <a:ln>
                            <a:noFill/>
                          </a:ln>
                          <a:solidFill>
                            <a:srgbClr val="000000"/>
                          </a:solidFill>
                          <a:effectLst/>
                          <a:latin typeface="楷体_GB2312" pitchFamily="49" charset="-122"/>
                          <a:ea typeface="楷体_GB2312" pitchFamily="49" charset="-122"/>
                        </a:rPr>
                        <a:t>16</a:t>
                      </a:r>
                      <a:endParaRPr kumimoji="0" lang="en-US" altLang="zh-CN" sz="1800" b="1" i="0" u="none" strike="noStrike" cap="none" normalizeH="0" baseline="0" dirty="0">
                        <a:ln>
                          <a:noFill/>
                        </a:ln>
                        <a:solidFill>
                          <a:srgbClr val="000000"/>
                        </a:solidFill>
                        <a:effectLst/>
                        <a:latin typeface="楷体_GB2312" pitchFamily="49" charset="-122"/>
                        <a:ea typeface="楷体_GB2312" pitchFamily="49" charset="-122"/>
                      </a:endParaRPr>
                    </a:p>
                  </a:txBody>
                  <a:tcPr anchor="ctr"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574675">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2400" b="1" i="0" u="none" strike="noStrike" cap="none" normalizeH="0" baseline="0">
                          <a:ln>
                            <a:noFill/>
                          </a:ln>
                          <a:solidFill>
                            <a:srgbClr val="000000"/>
                          </a:solidFill>
                          <a:effectLst/>
                          <a:latin typeface="楷体_GB2312" pitchFamily="49" charset="-122"/>
                          <a:ea typeface="楷体_GB2312" pitchFamily="49" charset="-122"/>
                        </a:rPr>
                        <a:t>S1</a:t>
                      </a:r>
                      <a:endParaRPr kumimoji="0" lang="en-US" altLang="zh-CN" sz="2400" b="1" i="0" u="none" strike="noStrike" cap="none" normalizeH="0" baseline="0">
                        <a:ln>
                          <a:noFill/>
                        </a:ln>
                        <a:solidFill>
                          <a:srgbClr val="000000"/>
                        </a:solidFill>
                        <a:effectLst/>
                        <a:latin typeface="楷体_GB2312" pitchFamily="49" charset="-122"/>
                        <a:ea typeface="楷体_GB2312" pitchFamily="49" charset="-122"/>
                      </a:endParaRPr>
                    </a:p>
                  </a:txBody>
                  <a:tcPr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800" b="1" i="0" u="none" strike="noStrike" cap="none" normalizeH="0" baseline="0">
                          <a:ln>
                            <a:noFill/>
                          </a:ln>
                          <a:solidFill>
                            <a:srgbClr val="000000"/>
                          </a:solidFill>
                          <a:effectLst/>
                          <a:latin typeface="楷体_GB2312" pitchFamily="49" charset="-122"/>
                          <a:ea typeface="楷体_GB2312" pitchFamily="49" charset="-122"/>
                        </a:rPr>
                        <a:t>X</a:t>
                      </a:r>
                      <a:r>
                        <a:rPr kumimoji="0" lang="en-US" altLang="zh-CN" sz="1800" b="1" i="0" u="none" strike="noStrike" cap="none" normalizeH="0" baseline="-25000">
                          <a:ln>
                            <a:noFill/>
                          </a:ln>
                          <a:solidFill>
                            <a:srgbClr val="000000"/>
                          </a:solidFill>
                          <a:effectLst/>
                          <a:latin typeface="楷体_GB2312" pitchFamily="49" charset="-122"/>
                          <a:ea typeface="楷体_GB2312" pitchFamily="49" charset="-122"/>
                        </a:rPr>
                        <a:t>1</a:t>
                      </a:r>
                      <a:endParaRPr kumimoji="0" lang="en-US" altLang="zh-CN" sz="1800" b="1" i="0" u="none" strike="noStrike" cap="none" normalizeH="0" baseline="-25000">
                        <a:ln>
                          <a:noFill/>
                        </a:ln>
                        <a:solidFill>
                          <a:srgbClr val="000000"/>
                        </a:solidFill>
                        <a:effectLst/>
                        <a:latin typeface="楷体_GB2312" pitchFamily="49" charset="-122"/>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800" b="1" i="0" u="none" strike="noStrike" cap="none" normalizeH="0" baseline="0">
                        <a:ln>
                          <a:noFill/>
                        </a:ln>
                        <a:solidFill>
                          <a:srgbClr val="000000"/>
                        </a:solidFill>
                        <a:effectLst/>
                        <a:latin typeface="楷体_GB2312" pitchFamily="49" charset="-122"/>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800" b="1" i="0" u="none" strike="noStrike" cap="none" normalizeH="0" baseline="0">
                        <a:ln>
                          <a:noFill/>
                        </a:ln>
                        <a:solidFill>
                          <a:srgbClr val="000000"/>
                        </a:solidFill>
                        <a:effectLst/>
                        <a:latin typeface="楷体_GB2312" pitchFamily="49" charset="-122"/>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800" b="1" i="0" u="none" strike="noStrike" cap="none" normalizeH="0" baseline="0">
                          <a:ln>
                            <a:noFill/>
                          </a:ln>
                          <a:solidFill>
                            <a:srgbClr val="000000"/>
                          </a:solidFill>
                          <a:effectLst/>
                          <a:latin typeface="楷体_GB2312" pitchFamily="49" charset="-122"/>
                          <a:ea typeface="楷体_GB2312" pitchFamily="49" charset="-122"/>
                        </a:rPr>
                        <a:t>X</a:t>
                      </a:r>
                      <a:r>
                        <a:rPr kumimoji="0" lang="en-US" altLang="zh-CN" sz="1800" b="1" i="0" u="none" strike="noStrike" cap="none" normalizeH="0" baseline="-25000">
                          <a:ln>
                            <a:noFill/>
                          </a:ln>
                          <a:solidFill>
                            <a:srgbClr val="000000"/>
                          </a:solidFill>
                          <a:effectLst/>
                          <a:latin typeface="楷体_GB2312" pitchFamily="49" charset="-122"/>
                          <a:ea typeface="楷体_GB2312" pitchFamily="49" charset="-122"/>
                        </a:rPr>
                        <a:t>2</a:t>
                      </a:r>
                      <a:endParaRPr kumimoji="0" lang="en-US" altLang="zh-CN" sz="1800" b="1" i="0" u="none" strike="noStrike" cap="none" normalizeH="0" baseline="-25000">
                        <a:ln>
                          <a:noFill/>
                        </a:ln>
                        <a:solidFill>
                          <a:srgbClr val="000000"/>
                        </a:solidFill>
                        <a:effectLst/>
                        <a:latin typeface="楷体_GB2312" pitchFamily="49" charset="-122"/>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800" b="1" i="0" u="none" strike="noStrike" cap="none" normalizeH="0" baseline="0">
                        <a:ln>
                          <a:noFill/>
                        </a:ln>
                        <a:solidFill>
                          <a:srgbClr val="000000"/>
                        </a:solidFill>
                        <a:effectLst/>
                        <a:latin typeface="楷体_GB2312" pitchFamily="49" charset="-122"/>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800" b="1" i="0" u="none" strike="noStrike" cap="none" normalizeH="0" baseline="0">
                        <a:ln>
                          <a:noFill/>
                        </a:ln>
                        <a:solidFill>
                          <a:srgbClr val="000000"/>
                        </a:solidFill>
                        <a:effectLst/>
                        <a:latin typeface="楷体_GB2312" pitchFamily="49" charset="-122"/>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800" b="1" i="0" u="none" strike="noStrike" cap="none" normalizeH="0" baseline="0">
                          <a:ln>
                            <a:noFill/>
                          </a:ln>
                          <a:solidFill>
                            <a:srgbClr val="000000"/>
                          </a:solidFill>
                          <a:effectLst/>
                          <a:latin typeface="楷体_GB2312" pitchFamily="49" charset="-122"/>
                          <a:ea typeface="楷体_GB2312" pitchFamily="49" charset="-122"/>
                        </a:rPr>
                        <a:t>X</a:t>
                      </a:r>
                      <a:r>
                        <a:rPr kumimoji="0" lang="en-US" altLang="zh-CN" sz="1800" b="1" i="0" u="none" strike="noStrike" cap="none" normalizeH="0" baseline="-25000">
                          <a:ln>
                            <a:noFill/>
                          </a:ln>
                          <a:solidFill>
                            <a:srgbClr val="000000"/>
                          </a:solidFill>
                          <a:effectLst/>
                          <a:latin typeface="楷体_GB2312" pitchFamily="49" charset="-122"/>
                          <a:ea typeface="楷体_GB2312" pitchFamily="49" charset="-122"/>
                        </a:rPr>
                        <a:t>1</a:t>
                      </a:r>
                      <a:endParaRPr kumimoji="0" lang="en-US" altLang="zh-CN" sz="1800" b="1" i="0" u="none" strike="noStrike" cap="none" normalizeH="0" baseline="-25000">
                        <a:ln>
                          <a:noFill/>
                        </a:ln>
                        <a:solidFill>
                          <a:srgbClr val="000000"/>
                        </a:solidFill>
                        <a:effectLst/>
                        <a:latin typeface="楷体_GB2312" pitchFamily="49" charset="-122"/>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800" b="1" i="0" u="none" strike="noStrike" cap="none" normalizeH="0" baseline="0">
                        <a:ln>
                          <a:noFill/>
                        </a:ln>
                        <a:solidFill>
                          <a:srgbClr val="000000"/>
                        </a:solidFill>
                        <a:effectLst/>
                        <a:latin typeface="楷体_GB2312" pitchFamily="49" charset="-122"/>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800" b="1" i="0" u="none" strike="noStrike" cap="none" normalizeH="0" baseline="0">
                          <a:ln>
                            <a:noFill/>
                          </a:ln>
                          <a:solidFill>
                            <a:srgbClr val="000000"/>
                          </a:solidFill>
                          <a:effectLst/>
                          <a:latin typeface="楷体_GB2312" pitchFamily="49" charset="-122"/>
                          <a:ea typeface="楷体_GB2312" pitchFamily="49" charset="-122"/>
                        </a:rPr>
                        <a:t>X</a:t>
                      </a:r>
                      <a:r>
                        <a:rPr kumimoji="0" lang="en-US" altLang="zh-CN" sz="1800" b="1" i="0" u="none" strike="noStrike" cap="none" normalizeH="0" baseline="-25000">
                          <a:ln>
                            <a:noFill/>
                          </a:ln>
                          <a:solidFill>
                            <a:srgbClr val="000000"/>
                          </a:solidFill>
                          <a:effectLst/>
                          <a:latin typeface="楷体_GB2312" pitchFamily="49" charset="-122"/>
                          <a:ea typeface="楷体_GB2312" pitchFamily="49" charset="-122"/>
                        </a:rPr>
                        <a:t>3</a:t>
                      </a:r>
                      <a:endParaRPr kumimoji="0" lang="en-US" altLang="zh-CN" sz="1800" b="1" i="0" u="none" strike="noStrike" cap="none" normalizeH="0" baseline="-25000">
                        <a:ln>
                          <a:noFill/>
                        </a:ln>
                        <a:solidFill>
                          <a:srgbClr val="000000"/>
                        </a:solidFill>
                        <a:effectLst/>
                        <a:latin typeface="楷体_GB2312" pitchFamily="49" charset="-122"/>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800" b="1" i="0" u="none" strike="noStrike" cap="none" normalizeH="0" baseline="0">
                          <a:ln>
                            <a:noFill/>
                          </a:ln>
                          <a:solidFill>
                            <a:srgbClr val="000000"/>
                          </a:solidFill>
                          <a:effectLst/>
                          <a:latin typeface="楷体_GB2312" pitchFamily="49" charset="-122"/>
                          <a:ea typeface="楷体_GB2312" pitchFamily="49" charset="-122"/>
                        </a:rPr>
                        <a:t>X</a:t>
                      </a:r>
                      <a:r>
                        <a:rPr kumimoji="0" lang="en-US" altLang="zh-CN" sz="1800" b="1" i="0" u="none" strike="noStrike" cap="none" normalizeH="0" baseline="-25000">
                          <a:ln>
                            <a:noFill/>
                          </a:ln>
                          <a:solidFill>
                            <a:srgbClr val="000000"/>
                          </a:solidFill>
                          <a:effectLst/>
                          <a:latin typeface="楷体_GB2312" pitchFamily="49" charset="-122"/>
                          <a:ea typeface="楷体_GB2312" pitchFamily="49" charset="-122"/>
                        </a:rPr>
                        <a:t>2</a:t>
                      </a:r>
                      <a:endParaRPr kumimoji="0" lang="en-US" altLang="zh-CN" sz="1800" b="1" i="0" u="none" strike="noStrike" cap="none" normalizeH="0" baseline="-25000">
                        <a:ln>
                          <a:noFill/>
                        </a:ln>
                        <a:solidFill>
                          <a:srgbClr val="000000"/>
                        </a:solidFill>
                        <a:effectLst/>
                        <a:latin typeface="楷体_GB2312" pitchFamily="49" charset="-122"/>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800" b="1" i="0" u="none" strike="noStrike" cap="none" normalizeH="0" baseline="0">
                        <a:ln>
                          <a:noFill/>
                        </a:ln>
                        <a:solidFill>
                          <a:srgbClr val="000000"/>
                        </a:solidFill>
                        <a:effectLst/>
                        <a:latin typeface="楷体_GB2312" pitchFamily="49" charset="-122"/>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800" b="1" i="0" u="none" strike="noStrike" cap="none" normalizeH="0" baseline="0">
                          <a:ln>
                            <a:noFill/>
                          </a:ln>
                          <a:solidFill>
                            <a:srgbClr val="000000"/>
                          </a:solidFill>
                          <a:effectLst/>
                          <a:latin typeface="楷体_GB2312" pitchFamily="49" charset="-122"/>
                          <a:ea typeface="楷体_GB2312" pitchFamily="49" charset="-122"/>
                        </a:rPr>
                        <a:t>X</a:t>
                      </a:r>
                      <a:r>
                        <a:rPr kumimoji="0" lang="en-US" altLang="zh-CN" sz="1800" b="1" i="0" u="none" strike="noStrike" cap="none" normalizeH="0" baseline="-25000">
                          <a:ln>
                            <a:noFill/>
                          </a:ln>
                          <a:solidFill>
                            <a:srgbClr val="000000"/>
                          </a:solidFill>
                          <a:effectLst/>
                          <a:latin typeface="楷体_GB2312" pitchFamily="49" charset="-122"/>
                          <a:ea typeface="楷体_GB2312" pitchFamily="49" charset="-122"/>
                        </a:rPr>
                        <a:t>4</a:t>
                      </a:r>
                      <a:endParaRPr kumimoji="0" lang="en-US" altLang="zh-CN" sz="1800" b="1" i="0" u="none" strike="noStrike" cap="none" normalizeH="0" baseline="-25000">
                        <a:ln>
                          <a:noFill/>
                        </a:ln>
                        <a:solidFill>
                          <a:srgbClr val="000000"/>
                        </a:solidFill>
                        <a:effectLst/>
                        <a:latin typeface="楷体_GB2312" pitchFamily="49" charset="-122"/>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800" b="1" i="0" u="none" strike="noStrike" cap="none" normalizeH="0" baseline="0">
                        <a:ln>
                          <a:noFill/>
                        </a:ln>
                        <a:solidFill>
                          <a:srgbClr val="000000"/>
                        </a:solidFill>
                        <a:effectLst/>
                        <a:latin typeface="楷体_GB2312" pitchFamily="49" charset="-122"/>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800" b="1" i="0" u="none" strike="noStrike" cap="none" normalizeH="0" baseline="0">
                        <a:ln>
                          <a:noFill/>
                        </a:ln>
                        <a:solidFill>
                          <a:srgbClr val="000000"/>
                        </a:solidFill>
                        <a:effectLst/>
                        <a:latin typeface="楷体_GB2312" pitchFamily="49" charset="-122"/>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800" b="1" i="0" u="none" strike="noStrike" cap="none" normalizeH="0" baseline="0">
                          <a:ln>
                            <a:noFill/>
                          </a:ln>
                          <a:solidFill>
                            <a:srgbClr val="000000"/>
                          </a:solidFill>
                          <a:effectLst/>
                          <a:latin typeface="楷体_GB2312" pitchFamily="49" charset="-122"/>
                          <a:ea typeface="楷体_GB2312" pitchFamily="49" charset="-122"/>
                        </a:rPr>
                        <a:t>X</a:t>
                      </a:r>
                      <a:r>
                        <a:rPr kumimoji="0" lang="en-US" altLang="zh-CN" sz="1800" b="1" i="0" u="none" strike="noStrike" cap="none" normalizeH="0" baseline="-25000">
                          <a:ln>
                            <a:noFill/>
                          </a:ln>
                          <a:solidFill>
                            <a:srgbClr val="000000"/>
                          </a:solidFill>
                          <a:effectLst/>
                          <a:latin typeface="楷体_GB2312" pitchFamily="49" charset="-122"/>
                          <a:ea typeface="楷体_GB2312" pitchFamily="49" charset="-122"/>
                        </a:rPr>
                        <a:t>3</a:t>
                      </a:r>
                      <a:endParaRPr kumimoji="0" lang="en-US" altLang="zh-CN" sz="1800" b="1" i="0" u="none" strike="noStrike" cap="none" normalizeH="0" baseline="-25000">
                        <a:ln>
                          <a:noFill/>
                        </a:ln>
                        <a:solidFill>
                          <a:srgbClr val="000000"/>
                        </a:solidFill>
                        <a:effectLst/>
                        <a:latin typeface="楷体_GB2312" pitchFamily="49" charset="-122"/>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2400" b="1" i="0" u="none" strike="noStrike" cap="none" normalizeH="0" baseline="0">
                          <a:ln>
                            <a:noFill/>
                          </a:ln>
                          <a:solidFill>
                            <a:srgbClr val="000000"/>
                          </a:solidFill>
                          <a:effectLst/>
                          <a:latin typeface="宋体" panose="02010600030101010101" pitchFamily="2" charset="-122"/>
                          <a:ea typeface="楷体_GB2312" pitchFamily="49" charset="-122"/>
                        </a:rPr>
                        <a:t>…</a:t>
                      </a:r>
                      <a:endParaRPr kumimoji="0" lang="en-US" altLang="zh-CN" sz="2400" b="1" i="0" u="none" strike="noStrike" cap="none" normalizeH="0" baseline="0">
                        <a:ln>
                          <a:noFill/>
                        </a:ln>
                        <a:solidFill>
                          <a:srgbClr val="000000"/>
                        </a:solidFill>
                        <a:effectLst/>
                        <a:latin typeface="楷体_GB2312" pitchFamily="49" charset="-122"/>
                        <a:ea typeface="楷体_GB2312" pitchFamily="49" charset="-122"/>
                      </a:endParaRPr>
                    </a:p>
                  </a:txBody>
                  <a:tcPr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573088">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2400" b="1" i="0" u="none" strike="noStrike" cap="none" normalizeH="0" baseline="0">
                          <a:ln>
                            <a:noFill/>
                          </a:ln>
                          <a:solidFill>
                            <a:srgbClr val="000000"/>
                          </a:solidFill>
                          <a:effectLst/>
                          <a:latin typeface="楷体_GB2312" pitchFamily="49" charset="-122"/>
                          <a:ea typeface="楷体_GB2312" pitchFamily="49" charset="-122"/>
                        </a:rPr>
                        <a:t>S2</a:t>
                      </a:r>
                      <a:endParaRPr kumimoji="0" lang="en-US" altLang="zh-CN" sz="2400" b="1" i="0" u="none" strike="noStrike" cap="none" normalizeH="0" baseline="0">
                        <a:ln>
                          <a:noFill/>
                        </a:ln>
                        <a:solidFill>
                          <a:srgbClr val="000000"/>
                        </a:solidFill>
                        <a:effectLst/>
                        <a:latin typeface="楷体_GB2312" pitchFamily="49" charset="-122"/>
                        <a:ea typeface="楷体_GB2312" pitchFamily="49" charset="-122"/>
                      </a:endParaRPr>
                    </a:p>
                  </a:txBody>
                  <a:tcPr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800" b="1" i="0" u="none" strike="noStrike" cap="none" normalizeH="0" baseline="0">
                        <a:ln>
                          <a:noFill/>
                        </a:ln>
                        <a:solidFill>
                          <a:srgbClr val="000000"/>
                        </a:solidFill>
                        <a:effectLst/>
                        <a:latin typeface="楷体_GB2312" pitchFamily="49" charset="-122"/>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800" b="1" i="0" u="none" strike="noStrike" cap="none" normalizeH="0" baseline="0">
                          <a:ln>
                            <a:noFill/>
                          </a:ln>
                          <a:solidFill>
                            <a:srgbClr val="000000"/>
                          </a:solidFill>
                          <a:effectLst/>
                          <a:latin typeface="楷体_GB2312" pitchFamily="49" charset="-122"/>
                          <a:ea typeface="楷体_GB2312" pitchFamily="49" charset="-122"/>
                        </a:rPr>
                        <a:t>X</a:t>
                      </a:r>
                      <a:r>
                        <a:rPr kumimoji="0" lang="en-US" altLang="zh-CN" sz="1800" b="1" i="0" u="none" strike="noStrike" cap="none" normalizeH="0" baseline="-25000">
                          <a:ln>
                            <a:noFill/>
                          </a:ln>
                          <a:solidFill>
                            <a:srgbClr val="000000"/>
                          </a:solidFill>
                          <a:effectLst/>
                          <a:latin typeface="楷体_GB2312" pitchFamily="49" charset="-122"/>
                          <a:ea typeface="楷体_GB2312" pitchFamily="49" charset="-122"/>
                        </a:rPr>
                        <a:t>1</a:t>
                      </a:r>
                      <a:endParaRPr kumimoji="0" lang="en-US" altLang="zh-CN" sz="1800" b="1" i="0" u="none" strike="noStrike" cap="none" normalizeH="0" baseline="-25000">
                        <a:ln>
                          <a:noFill/>
                        </a:ln>
                        <a:solidFill>
                          <a:srgbClr val="000000"/>
                        </a:solidFill>
                        <a:effectLst/>
                        <a:latin typeface="楷体_GB2312" pitchFamily="49" charset="-122"/>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800" b="1" i="0" u="none" strike="noStrike" cap="none" normalizeH="0" baseline="0">
                        <a:ln>
                          <a:noFill/>
                        </a:ln>
                        <a:solidFill>
                          <a:srgbClr val="000000"/>
                        </a:solidFill>
                        <a:effectLst/>
                        <a:latin typeface="楷体_GB2312" pitchFamily="49" charset="-122"/>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800" b="1" i="0" u="none" strike="noStrike" cap="none" normalizeH="0" baseline="0">
                        <a:ln>
                          <a:noFill/>
                        </a:ln>
                        <a:solidFill>
                          <a:srgbClr val="000000"/>
                        </a:solidFill>
                        <a:effectLst/>
                        <a:latin typeface="楷体_GB2312" pitchFamily="49" charset="-122"/>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800" b="1" i="0" u="none" strike="noStrike" cap="none" normalizeH="0" baseline="0">
                          <a:ln>
                            <a:noFill/>
                          </a:ln>
                          <a:solidFill>
                            <a:srgbClr val="000000"/>
                          </a:solidFill>
                          <a:effectLst/>
                          <a:latin typeface="楷体_GB2312" pitchFamily="49" charset="-122"/>
                          <a:ea typeface="楷体_GB2312" pitchFamily="49" charset="-122"/>
                        </a:rPr>
                        <a:t>X</a:t>
                      </a:r>
                      <a:r>
                        <a:rPr kumimoji="0" lang="en-US" altLang="zh-CN" sz="1800" b="1" i="0" u="none" strike="noStrike" cap="none" normalizeH="0" baseline="-25000">
                          <a:ln>
                            <a:noFill/>
                          </a:ln>
                          <a:solidFill>
                            <a:srgbClr val="000000"/>
                          </a:solidFill>
                          <a:effectLst/>
                          <a:latin typeface="楷体_GB2312" pitchFamily="49" charset="-122"/>
                          <a:ea typeface="楷体_GB2312" pitchFamily="49" charset="-122"/>
                        </a:rPr>
                        <a:t>2</a:t>
                      </a:r>
                      <a:endParaRPr kumimoji="0" lang="en-US" altLang="zh-CN" sz="1800" b="1" i="0" u="none" strike="noStrike" cap="none" normalizeH="0" baseline="-25000">
                        <a:ln>
                          <a:noFill/>
                        </a:ln>
                        <a:solidFill>
                          <a:srgbClr val="000000"/>
                        </a:solidFill>
                        <a:effectLst/>
                        <a:latin typeface="楷体_GB2312" pitchFamily="49" charset="-122"/>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800" b="1" i="0" u="none" strike="noStrike" cap="none" normalizeH="0" baseline="0">
                          <a:ln>
                            <a:noFill/>
                          </a:ln>
                          <a:solidFill>
                            <a:srgbClr val="000000"/>
                          </a:solidFill>
                          <a:effectLst/>
                          <a:latin typeface="楷体_GB2312" pitchFamily="49" charset="-122"/>
                          <a:ea typeface="楷体_GB2312" pitchFamily="49" charset="-122"/>
                        </a:rPr>
                        <a:t>X</a:t>
                      </a:r>
                      <a:r>
                        <a:rPr kumimoji="0" lang="en-US" altLang="zh-CN" sz="1800" b="1" i="0" u="none" strike="noStrike" cap="none" normalizeH="0" baseline="-25000">
                          <a:ln>
                            <a:noFill/>
                          </a:ln>
                          <a:solidFill>
                            <a:srgbClr val="000000"/>
                          </a:solidFill>
                          <a:effectLst/>
                          <a:latin typeface="楷体_GB2312" pitchFamily="49" charset="-122"/>
                          <a:ea typeface="楷体_GB2312" pitchFamily="49" charset="-122"/>
                        </a:rPr>
                        <a:t>1</a:t>
                      </a:r>
                      <a:endParaRPr kumimoji="0" lang="en-US" altLang="zh-CN" sz="1800" b="1" i="0" u="none" strike="noStrike" cap="none" normalizeH="0" baseline="-25000">
                        <a:ln>
                          <a:noFill/>
                        </a:ln>
                        <a:solidFill>
                          <a:srgbClr val="000000"/>
                        </a:solidFill>
                        <a:effectLst/>
                        <a:latin typeface="楷体_GB2312" pitchFamily="49" charset="-122"/>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800" b="1" i="0" u="none" strike="noStrike" cap="none" normalizeH="0" baseline="0">
                        <a:ln>
                          <a:noFill/>
                        </a:ln>
                        <a:solidFill>
                          <a:srgbClr val="000000"/>
                        </a:solidFill>
                        <a:effectLst/>
                        <a:latin typeface="楷体_GB2312" pitchFamily="49" charset="-122"/>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800" b="1" i="0" u="none" strike="noStrike" cap="none" normalizeH="0" baseline="0">
                        <a:ln>
                          <a:noFill/>
                        </a:ln>
                        <a:solidFill>
                          <a:srgbClr val="000000"/>
                        </a:solidFill>
                        <a:effectLst/>
                        <a:latin typeface="楷体_GB2312" pitchFamily="49" charset="-122"/>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800" b="1" i="0" u="none" strike="noStrike" cap="none" normalizeH="0" baseline="0">
                          <a:ln>
                            <a:noFill/>
                          </a:ln>
                          <a:solidFill>
                            <a:srgbClr val="000000"/>
                          </a:solidFill>
                          <a:effectLst/>
                          <a:latin typeface="楷体_GB2312" pitchFamily="49" charset="-122"/>
                          <a:ea typeface="楷体_GB2312" pitchFamily="49" charset="-122"/>
                        </a:rPr>
                        <a:t>X</a:t>
                      </a:r>
                      <a:r>
                        <a:rPr kumimoji="0" lang="en-US" altLang="zh-CN" sz="1800" b="1" i="0" u="none" strike="noStrike" cap="none" normalizeH="0" baseline="-25000">
                          <a:ln>
                            <a:noFill/>
                          </a:ln>
                          <a:solidFill>
                            <a:srgbClr val="000000"/>
                          </a:solidFill>
                          <a:effectLst/>
                          <a:latin typeface="楷体_GB2312" pitchFamily="49" charset="-122"/>
                          <a:ea typeface="楷体_GB2312" pitchFamily="49" charset="-122"/>
                        </a:rPr>
                        <a:t>2</a:t>
                      </a:r>
                      <a:endParaRPr kumimoji="0" lang="en-US" altLang="zh-CN" sz="1800" b="1" i="0" u="none" strike="noStrike" cap="none" normalizeH="0" baseline="-25000">
                        <a:ln>
                          <a:noFill/>
                        </a:ln>
                        <a:solidFill>
                          <a:srgbClr val="000000"/>
                        </a:solidFill>
                        <a:effectLst/>
                        <a:latin typeface="楷体_GB2312" pitchFamily="49" charset="-122"/>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800" b="1" i="0" u="none" strike="noStrike" cap="none" normalizeH="0" baseline="0">
                          <a:ln>
                            <a:noFill/>
                          </a:ln>
                          <a:solidFill>
                            <a:srgbClr val="000000"/>
                          </a:solidFill>
                          <a:effectLst/>
                          <a:latin typeface="楷体_GB2312" pitchFamily="49" charset="-122"/>
                          <a:ea typeface="楷体_GB2312" pitchFamily="49" charset="-122"/>
                        </a:rPr>
                        <a:t>X</a:t>
                      </a:r>
                      <a:r>
                        <a:rPr kumimoji="0" lang="en-US" altLang="zh-CN" sz="1800" b="1" i="0" u="none" strike="noStrike" cap="none" normalizeH="0" baseline="-25000">
                          <a:ln>
                            <a:noFill/>
                          </a:ln>
                          <a:solidFill>
                            <a:srgbClr val="000000"/>
                          </a:solidFill>
                          <a:effectLst/>
                          <a:latin typeface="楷体_GB2312" pitchFamily="49" charset="-122"/>
                          <a:ea typeface="楷体_GB2312" pitchFamily="49" charset="-122"/>
                        </a:rPr>
                        <a:t>3</a:t>
                      </a:r>
                      <a:endParaRPr kumimoji="0" lang="en-US" altLang="zh-CN" sz="1800" b="1" i="0" u="none" strike="noStrike" cap="none" normalizeH="0" baseline="-25000">
                        <a:ln>
                          <a:noFill/>
                        </a:ln>
                        <a:solidFill>
                          <a:srgbClr val="000000"/>
                        </a:solidFill>
                        <a:effectLst/>
                        <a:latin typeface="楷体_GB2312" pitchFamily="49" charset="-122"/>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800" b="1" i="0" u="none" strike="noStrike" cap="none" normalizeH="0" baseline="0">
                        <a:ln>
                          <a:noFill/>
                        </a:ln>
                        <a:solidFill>
                          <a:srgbClr val="000000"/>
                        </a:solidFill>
                        <a:effectLst/>
                        <a:latin typeface="楷体_GB2312" pitchFamily="49" charset="-122"/>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800" b="1" i="0" u="none" strike="noStrike" cap="none" normalizeH="0" baseline="0">
                        <a:ln>
                          <a:noFill/>
                        </a:ln>
                        <a:solidFill>
                          <a:srgbClr val="000000"/>
                        </a:solidFill>
                        <a:effectLst/>
                        <a:latin typeface="楷体_GB2312" pitchFamily="49" charset="-122"/>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800" b="1" i="0" u="none" strike="noStrike" cap="none" normalizeH="0" baseline="0">
                          <a:ln>
                            <a:noFill/>
                          </a:ln>
                          <a:solidFill>
                            <a:srgbClr val="000000"/>
                          </a:solidFill>
                          <a:effectLst/>
                          <a:latin typeface="楷体_GB2312" pitchFamily="49" charset="-122"/>
                          <a:ea typeface="楷体_GB2312" pitchFamily="49" charset="-122"/>
                        </a:rPr>
                        <a:t>X</a:t>
                      </a:r>
                      <a:r>
                        <a:rPr kumimoji="0" lang="en-US" altLang="zh-CN" sz="1800" b="1" i="0" u="none" strike="noStrike" cap="none" normalizeH="0" baseline="-25000">
                          <a:ln>
                            <a:noFill/>
                          </a:ln>
                          <a:solidFill>
                            <a:srgbClr val="000000"/>
                          </a:solidFill>
                          <a:effectLst/>
                          <a:latin typeface="楷体_GB2312" pitchFamily="49" charset="-122"/>
                          <a:ea typeface="楷体_GB2312" pitchFamily="49" charset="-122"/>
                        </a:rPr>
                        <a:t>4</a:t>
                      </a:r>
                      <a:endParaRPr kumimoji="0" lang="en-US" altLang="zh-CN" sz="1800" b="1" i="0" u="none" strike="noStrike" cap="none" normalizeH="0" baseline="-25000">
                        <a:ln>
                          <a:noFill/>
                        </a:ln>
                        <a:solidFill>
                          <a:srgbClr val="000000"/>
                        </a:solidFill>
                        <a:effectLst/>
                        <a:latin typeface="楷体_GB2312" pitchFamily="49" charset="-122"/>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800" b="1" i="0" u="none" strike="noStrike" cap="none" normalizeH="0" baseline="0">
                          <a:ln>
                            <a:noFill/>
                          </a:ln>
                          <a:solidFill>
                            <a:srgbClr val="000000"/>
                          </a:solidFill>
                          <a:effectLst/>
                          <a:latin typeface="楷体_GB2312" pitchFamily="49" charset="-122"/>
                          <a:ea typeface="楷体_GB2312" pitchFamily="49" charset="-122"/>
                        </a:rPr>
                        <a:t>X</a:t>
                      </a:r>
                      <a:r>
                        <a:rPr kumimoji="0" lang="en-US" altLang="zh-CN" sz="1800" b="1" i="0" u="none" strike="noStrike" cap="none" normalizeH="0" baseline="-25000">
                          <a:ln>
                            <a:noFill/>
                          </a:ln>
                          <a:solidFill>
                            <a:srgbClr val="000000"/>
                          </a:solidFill>
                          <a:effectLst/>
                          <a:latin typeface="楷体_GB2312" pitchFamily="49" charset="-122"/>
                          <a:ea typeface="楷体_GB2312" pitchFamily="49" charset="-122"/>
                        </a:rPr>
                        <a:t>3</a:t>
                      </a:r>
                      <a:endParaRPr kumimoji="0" lang="en-US" altLang="zh-CN" sz="1800" b="1" i="0" u="none" strike="noStrike" cap="none" normalizeH="0" baseline="-25000">
                        <a:ln>
                          <a:noFill/>
                        </a:ln>
                        <a:solidFill>
                          <a:srgbClr val="000000"/>
                        </a:solidFill>
                        <a:effectLst/>
                        <a:latin typeface="楷体_GB2312" pitchFamily="49" charset="-122"/>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800" b="1" i="0" u="none" strike="noStrike" cap="none" normalizeH="0" baseline="0">
                        <a:ln>
                          <a:noFill/>
                        </a:ln>
                        <a:solidFill>
                          <a:srgbClr val="000000"/>
                        </a:solidFill>
                        <a:effectLst/>
                        <a:latin typeface="楷体_GB2312" pitchFamily="49" charset="-122"/>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2400" b="1" i="0" u="none" strike="noStrike" cap="none" normalizeH="0" baseline="0">
                          <a:ln>
                            <a:noFill/>
                          </a:ln>
                          <a:solidFill>
                            <a:srgbClr val="000000"/>
                          </a:solidFill>
                          <a:effectLst/>
                          <a:latin typeface="宋体" panose="02010600030101010101" pitchFamily="2" charset="-122"/>
                          <a:ea typeface="楷体_GB2312" pitchFamily="49" charset="-122"/>
                        </a:rPr>
                        <a:t>…</a:t>
                      </a:r>
                      <a:endParaRPr kumimoji="0" lang="en-US" altLang="zh-CN" sz="2400" b="1" i="0" u="none" strike="noStrike" cap="none" normalizeH="0" baseline="0">
                        <a:ln>
                          <a:noFill/>
                        </a:ln>
                        <a:solidFill>
                          <a:srgbClr val="000000"/>
                        </a:solidFill>
                        <a:effectLst/>
                        <a:latin typeface="楷体_GB2312" pitchFamily="49" charset="-122"/>
                        <a:ea typeface="楷体_GB2312" pitchFamily="49" charset="-122"/>
                      </a:endParaRPr>
                    </a:p>
                  </a:txBody>
                  <a:tcPr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574675">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2400" b="1" i="0" u="none" strike="noStrike" cap="none" normalizeH="0" baseline="0">
                          <a:ln>
                            <a:noFill/>
                          </a:ln>
                          <a:solidFill>
                            <a:srgbClr val="000000"/>
                          </a:solidFill>
                          <a:effectLst/>
                          <a:latin typeface="楷体_GB2312" pitchFamily="49" charset="-122"/>
                          <a:ea typeface="楷体_GB2312" pitchFamily="49" charset="-122"/>
                        </a:rPr>
                        <a:t>S3</a:t>
                      </a:r>
                      <a:endParaRPr kumimoji="0" lang="en-US" altLang="zh-CN" sz="2400" b="1" i="0" u="none" strike="noStrike" cap="none" normalizeH="0" baseline="0">
                        <a:ln>
                          <a:noFill/>
                        </a:ln>
                        <a:solidFill>
                          <a:srgbClr val="000000"/>
                        </a:solidFill>
                        <a:effectLst/>
                        <a:latin typeface="楷体_GB2312" pitchFamily="49" charset="-122"/>
                        <a:ea typeface="楷体_GB2312" pitchFamily="49" charset="-122"/>
                      </a:endParaRPr>
                    </a:p>
                  </a:txBody>
                  <a:tcPr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800" b="1" i="0" u="none" strike="noStrike" cap="none" normalizeH="0" baseline="0">
                        <a:ln>
                          <a:noFill/>
                        </a:ln>
                        <a:solidFill>
                          <a:srgbClr val="000000"/>
                        </a:solidFill>
                        <a:effectLst/>
                        <a:latin typeface="楷体_GB2312" pitchFamily="49" charset="-122"/>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800" b="1" i="0" u="none" strike="noStrike" cap="none" normalizeH="0" baseline="0">
                        <a:ln>
                          <a:noFill/>
                        </a:ln>
                        <a:solidFill>
                          <a:srgbClr val="000000"/>
                        </a:solidFill>
                        <a:effectLst/>
                        <a:latin typeface="楷体_GB2312" pitchFamily="49" charset="-122"/>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800" b="1" i="0" u="none" strike="noStrike" cap="none" normalizeH="0" baseline="0">
                          <a:ln>
                            <a:noFill/>
                          </a:ln>
                          <a:solidFill>
                            <a:srgbClr val="000000"/>
                          </a:solidFill>
                          <a:effectLst/>
                          <a:latin typeface="楷体_GB2312" pitchFamily="49" charset="-122"/>
                          <a:ea typeface="楷体_GB2312" pitchFamily="49" charset="-122"/>
                        </a:rPr>
                        <a:t>X</a:t>
                      </a:r>
                      <a:r>
                        <a:rPr kumimoji="0" lang="en-US" altLang="zh-CN" sz="1800" b="1" i="0" u="none" strike="noStrike" cap="none" normalizeH="0" baseline="-25000">
                          <a:ln>
                            <a:noFill/>
                          </a:ln>
                          <a:solidFill>
                            <a:srgbClr val="000000"/>
                          </a:solidFill>
                          <a:effectLst/>
                          <a:latin typeface="楷体_GB2312" pitchFamily="49" charset="-122"/>
                          <a:ea typeface="楷体_GB2312" pitchFamily="49" charset="-122"/>
                        </a:rPr>
                        <a:t>1</a:t>
                      </a:r>
                      <a:endParaRPr kumimoji="0" lang="en-US" altLang="zh-CN" sz="1800" b="1" i="0" u="none" strike="noStrike" cap="none" normalizeH="0" baseline="-25000">
                        <a:ln>
                          <a:noFill/>
                        </a:ln>
                        <a:solidFill>
                          <a:srgbClr val="000000"/>
                        </a:solidFill>
                        <a:effectLst/>
                        <a:latin typeface="楷体_GB2312" pitchFamily="49" charset="-122"/>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800" b="1" i="0" u="none" strike="noStrike" cap="none" normalizeH="0" baseline="0">
                        <a:ln>
                          <a:noFill/>
                        </a:ln>
                        <a:solidFill>
                          <a:srgbClr val="000000"/>
                        </a:solidFill>
                        <a:effectLst/>
                        <a:latin typeface="楷体_GB2312" pitchFamily="49" charset="-122"/>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800" b="1" i="0" u="none" strike="noStrike" cap="none" normalizeH="0" baseline="0">
                          <a:ln>
                            <a:noFill/>
                          </a:ln>
                          <a:solidFill>
                            <a:srgbClr val="000000"/>
                          </a:solidFill>
                          <a:effectLst/>
                          <a:latin typeface="楷体_GB2312" pitchFamily="49" charset="-122"/>
                          <a:ea typeface="楷体_GB2312" pitchFamily="49" charset="-122"/>
                        </a:rPr>
                        <a:t>X</a:t>
                      </a:r>
                      <a:r>
                        <a:rPr kumimoji="0" lang="en-US" altLang="zh-CN" sz="1800" b="1" i="0" u="none" strike="noStrike" cap="none" normalizeH="0" baseline="-25000">
                          <a:ln>
                            <a:noFill/>
                          </a:ln>
                          <a:solidFill>
                            <a:srgbClr val="000000"/>
                          </a:solidFill>
                          <a:effectLst/>
                          <a:latin typeface="楷体_GB2312" pitchFamily="49" charset="-122"/>
                          <a:ea typeface="楷体_GB2312" pitchFamily="49" charset="-122"/>
                        </a:rPr>
                        <a:t>1</a:t>
                      </a:r>
                      <a:endParaRPr kumimoji="0" lang="en-US" altLang="zh-CN" sz="1800" b="1" i="0" u="none" strike="noStrike" cap="none" normalizeH="0" baseline="-25000">
                        <a:ln>
                          <a:noFill/>
                        </a:ln>
                        <a:solidFill>
                          <a:srgbClr val="000000"/>
                        </a:solidFill>
                        <a:effectLst/>
                        <a:latin typeface="楷体_GB2312" pitchFamily="49" charset="-122"/>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800" b="1" i="0" u="none" strike="noStrike" cap="none" normalizeH="0" baseline="0">
                          <a:ln>
                            <a:noFill/>
                          </a:ln>
                          <a:solidFill>
                            <a:srgbClr val="000000"/>
                          </a:solidFill>
                          <a:effectLst/>
                          <a:latin typeface="楷体_GB2312" pitchFamily="49" charset="-122"/>
                          <a:ea typeface="楷体_GB2312" pitchFamily="49" charset="-122"/>
                        </a:rPr>
                        <a:t>X</a:t>
                      </a:r>
                      <a:r>
                        <a:rPr kumimoji="0" lang="en-US" altLang="zh-CN" sz="1800" b="1" i="0" u="none" strike="noStrike" cap="none" normalizeH="0" baseline="-25000">
                          <a:ln>
                            <a:noFill/>
                          </a:ln>
                          <a:solidFill>
                            <a:srgbClr val="000000"/>
                          </a:solidFill>
                          <a:effectLst/>
                          <a:latin typeface="楷体_GB2312" pitchFamily="49" charset="-122"/>
                          <a:ea typeface="楷体_GB2312" pitchFamily="49" charset="-122"/>
                        </a:rPr>
                        <a:t>2</a:t>
                      </a:r>
                      <a:endParaRPr kumimoji="0" lang="en-US" altLang="zh-CN" sz="1800" b="1" i="0" u="none" strike="noStrike" cap="none" normalizeH="0" baseline="-25000">
                        <a:ln>
                          <a:noFill/>
                        </a:ln>
                        <a:solidFill>
                          <a:srgbClr val="000000"/>
                        </a:solidFill>
                        <a:effectLst/>
                        <a:latin typeface="楷体_GB2312" pitchFamily="49" charset="-122"/>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800" b="1" i="0" u="none" strike="noStrike" cap="none" normalizeH="0" baseline="0">
                        <a:ln>
                          <a:noFill/>
                        </a:ln>
                        <a:solidFill>
                          <a:srgbClr val="000000"/>
                        </a:solidFill>
                        <a:effectLst/>
                        <a:latin typeface="楷体_GB2312" pitchFamily="49" charset="-122"/>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800" b="1" i="0" u="none" strike="noStrike" cap="none" normalizeH="0" baseline="0">
                          <a:ln>
                            <a:noFill/>
                          </a:ln>
                          <a:solidFill>
                            <a:srgbClr val="000000"/>
                          </a:solidFill>
                          <a:effectLst/>
                          <a:latin typeface="楷体_GB2312" pitchFamily="49" charset="-122"/>
                          <a:ea typeface="楷体_GB2312" pitchFamily="49" charset="-122"/>
                        </a:rPr>
                        <a:t>X</a:t>
                      </a:r>
                      <a:r>
                        <a:rPr kumimoji="0" lang="en-US" altLang="zh-CN" sz="1800" b="1" i="0" u="none" strike="noStrike" cap="none" normalizeH="0" baseline="-25000">
                          <a:ln>
                            <a:noFill/>
                          </a:ln>
                          <a:solidFill>
                            <a:srgbClr val="000000"/>
                          </a:solidFill>
                          <a:effectLst/>
                          <a:latin typeface="楷体_GB2312" pitchFamily="49" charset="-122"/>
                          <a:ea typeface="楷体_GB2312" pitchFamily="49" charset="-122"/>
                        </a:rPr>
                        <a:t>2</a:t>
                      </a:r>
                      <a:endParaRPr kumimoji="0" lang="en-US" altLang="zh-CN" sz="1800" b="1" i="0" u="none" strike="noStrike" cap="none" normalizeH="0" baseline="-25000">
                        <a:ln>
                          <a:noFill/>
                        </a:ln>
                        <a:solidFill>
                          <a:srgbClr val="000000"/>
                        </a:solidFill>
                        <a:effectLst/>
                        <a:latin typeface="楷体_GB2312" pitchFamily="49" charset="-122"/>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800" b="1" i="0" u="none" strike="noStrike" cap="none" normalizeH="0" baseline="0">
                        <a:ln>
                          <a:noFill/>
                        </a:ln>
                        <a:solidFill>
                          <a:srgbClr val="000000"/>
                        </a:solidFill>
                        <a:effectLst/>
                        <a:latin typeface="楷体_GB2312" pitchFamily="49" charset="-122"/>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800" b="1" i="0" u="none" strike="noStrike" cap="none" normalizeH="0" baseline="0">
                        <a:ln>
                          <a:noFill/>
                        </a:ln>
                        <a:solidFill>
                          <a:srgbClr val="000000"/>
                        </a:solidFill>
                        <a:effectLst/>
                        <a:latin typeface="楷体_GB2312" pitchFamily="49" charset="-122"/>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800" b="1" i="0" u="none" strike="noStrike" cap="none" normalizeH="0" baseline="0">
                          <a:ln>
                            <a:noFill/>
                          </a:ln>
                          <a:solidFill>
                            <a:srgbClr val="000000"/>
                          </a:solidFill>
                          <a:effectLst/>
                          <a:latin typeface="楷体_GB2312" pitchFamily="49" charset="-122"/>
                          <a:ea typeface="楷体_GB2312" pitchFamily="49" charset="-122"/>
                        </a:rPr>
                        <a:t>X</a:t>
                      </a:r>
                      <a:r>
                        <a:rPr kumimoji="0" lang="en-US" altLang="zh-CN" sz="1800" b="1" i="0" u="none" strike="noStrike" cap="none" normalizeH="0" baseline="-25000">
                          <a:ln>
                            <a:noFill/>
                          </a:ln>
                          <a:solidFill>
                            <a:srgbClr val="000000"/>
                          </a:solidFill>
                          <a:effectLst/>
                          <a:latin typeface="楷体_GB2312" pitchFamily="49" charset="-122"/>
                          <a:ea typeface="楷体_GB2312" pitchFamily="49" charset="-122"/>
                        </a:rPr>
                        <a:t>3</a:t>
                      </a:r>
                      <a:endParaRPr kumimoji="0" lang="en-US" altLang="zh-CN" sz="1800" b="1" i="0" u="none" strike="noStrike" cap="none" normalizeH="0" baseline="-25000">
                        <a:ln>
                          <a:noFill/>
                        </a:ln>
                        <a:solidFill>
                          <a:srgbClr val="000000"/>
                        </a:solidFill>
                        <a:effectLst/>
                        <a:latin typeface="楷体_GB2312" pitchFamily="49" charset="-122"/>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800" b="1" i="0" u="none" strike="noStrike" cap="none" normalizeH="0" baseline="0">
                        <a:ln>
                          <a:noFill/>
                        </a:ln>
                        <a:solidFill>
                          <a:srgbClr val="000000"/>
                        </a:solidFill>
                        <a:effectLst/>
                        <a:latin typeface="楷体_GB2312" pitchFamily="49" charset="-122"/>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800" b="1" i="0" u="none" strike="noStrike" cap="none" normalizeH="0" baseline="0">
                          <a:ln>
                            <a:noFill/>
                          </a:ln>
                          <a:solidFill>
                            <a:srgbClr val="000000"/>
                          </a:solidFill>
                          <a:effectLst/>
                          <a:latin typeface="楷体_GB2312" pitchFamily="49" charset="-122"/>
                          <a:ea typeface="楷体_GB2312" pitchFamily="49" charset="-122"/>
                        </a:rPr>
                        <a:t>X</a:t>
                      </a:r>
                      <a:r>
                        <a:rPr kumimoji="0" lang="en-US" altLang="zh-CN" sz="1800" b="1" i="0" u="none" strike="noStrike" cap="none" normalizeH="0" baseline="-25000">
                          <a:ln>
                            <a:noFill/>
                          </a:ln>
                          <a:solidFill>
                            <a:srgbClr val="000000"/>
                          </a:solidFill>
                          <a:effectLst/>
                          <a:latin typeface="楷体_GB2312" pitchFamily="49" charset="-122"/>
                          <a:ea typeface="楷体_GB2312" pitchFamily="49" charset="-122"/>
                        </a:rPr>
                        <a:t>3</a:t>
                      </a:r>
                      <a:endParaRPr kumimoji="0" lang="en-US" altLang="zh-CN" sz="1800" b="1" i="0" u="none" strike="noStrike" cap="none" normalizeH="0" baseline="-25000">
                        <a:ln>
                          <a:noFill/>
                        </a:ln>
                        <a:solidFill>
                          <a:srgbClr val="000000"/>
                        </a:solidFill>
                        <a:effectLst/>
                        <a:latin typeface="楷体_GB2312" pitchFamily="49" charset="-122"/>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800" b="1" i="0" u="none" strike="noStrike" cap="none" normalizeH="0" baseline="0">
                          <a:ln>
                            <a:noFill/>
                          </a:ln>
                          <a:solidFill>
                            <a:srgbClr val="000000"/>
                          </a:solidFill>
                          <a:effectLst/>
                          <a:latin typeface="楷体_GB2312" pitchFamily="49" charset="-122"/>
                          <a:ea typeface="楷体_GB2312" pitchFamily="49" charset="-122"/>
                        </a:rPr>
                        <a:t>X</a:t>
                      </a:r>
                      <a:r>
                        <a:rPr kumimoji="0" lang="en-US" altLang="zh-CN" sz="1800" b="1" i="0" u="none" strike="noStrike" cap="none" normalizeH="0" baseline="-25000">
                          <a:ln>
                            <a:noFill/>
                          </a:ln>
                          <a:solidFill>
                            <a:srgbClr val="000000"/>
                          </a:solidFill>
                          <a:effectLst/>
                          <a:latin typeface="楷体_GB2312" pitchFamily="49" charset="-122"/>
                          <a:ea typeface="楷体_GB2312" pitchFamily="49" charset="-122"/>
                        </a:rPr>
                        <a:t>4</a:t>
                      </a:r>
                      <a:endParaRPr kumimoji="0" lang="en-US" altLang="zh-CN" sz="1800" b="1" i="0" u="none" strike="noStrike" cap="none" normalizeH="0" baseline="-25000">
                        <a:ln>
                          <a:noFill/>
                        </a:ln>
                        <a:solidFill>
                          <a:srgbClr val="000000"/>
                        </a:solidFill>
                        <a:effectLst/>
                        <a:latin typeface="楷体_GB2312" pitchFamily="49" charset="-122"/>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800" b="1" i="0" u="none" strike="noStrike" cap="none" normalizeH="0" baseline="0">
                        <a:ln>
                          <a:noFill/>
                        </a:ln>
                        <a:solidFill>
                          <a:srgbClr val="000000"/>
                        </a:solidFill>
                        <a:effectLst/>
                        <a:latin typeface="楷体_GB2312" pitchFamily="49" charset="-122"/>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2400" b="1" i="0" u="none" strike="noStrike" cap="none" normalizeH="0" baseline="0">
                          <a:ln>
                            <a:noFill/>
                          </a:ln>
                          <a:solidFill>
                            <a:srgbClr val="000000"/>
                          </a:solidFill>
                          <a:effectLst/>
                          <a:latin typeface="宋体" panose="02010600030101010101" pitchFamily="2" charset="-122"/>
                          <a:ea typeface="楷体_GB2312" pitchFamily="49" charset="-122"/>
                        </a:rPr>
                        <a:t>…</a:t>
                      </a:r>
                      <a:endParaRPr kumimoji="0" lang="en-US" altLang="zh-CN" sz="2400" b="1" i="0" u="none" strike="noStrike" cap="none" normalizeH="0" baseline="0">
                        <a:ln>
                          <a:noFill/>
                        </a:ln>
                        <a:solidFill>
                          <a:srgbClr val="000000"/>
                        </a:solidFill>
                        <a:effectLst/>
                        <a:latin typeface="楷体_GB2312" pitchFamily="49" charset="-122"/>
                        <a:ea typeface="楷体_GB2312" pitchFamily="49" charset="-122"/>
                      </a:endParaRPr>
                    </a:p>
                  </a:txBody>
                  <a:tcPr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630238">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2400" b="1" i="0" u="none" strike="noStrike" cap="none" normalizeH="0" baseline="0">
                          <a:ln>
                            <a:noFill/>
                          </a:ln>
                          <a:solidFill>
                            <a:srgbClr val="000000"/>
                          </a:solidFill>
                          <a:effectLst/>
                          <a:latin typeface="楷体_GB2312" pitchFamily="49" charset="-122"/>
                          <a:ea typeface="楷体_GB2312" pitchFamily="49" charset="-122"/>
                        </a:rPr>
                        <a:t>S4</a:t>
                      </a:r>
                      <a:endParaRPr kumimoji="0" lang="en-US" altLang="zh-CN" sz="2400" b="1" i="0" u="none" strike="noStrike" cap="none" normalizeH="0" baseline="0">
                        <a:ln>
                          <a:noFill/>
                        </a:ln>
                        <a:solidFill>
                          <a:srgbClr val="000000"/>
                        </a:solidFill>
                        <a:effectLst/>
                        <a:latin typeface="楷体_GB2312" pitchFamily="49" charset="-122"/>
                        <a:ea typeface="楷体_GB2312" pitchFamily="49" charset="-122"/>
                      </a:endParaRPr>
                    </a:p>
                  </a:txBody>
                  <a:tcPr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800" b="1" i="0" u="none" strike="noStrike" cap="none" normalizeH="0" baseline="0">
                        <a:ln>
                          <a:noFill/>
                        </a:ln>
                        <a:solidFill>
                          <a:srgbClr val="000000"/>
                        </a:solidFill>
                        <a:effectLst/>
                        <a:latin typeface="楷体_GB2312" pitchFamily="49" charset="-122"/>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800" b="1" i="0" u="none" strike="noStrike" cap="none" normalizeH="0" baseline="0">
                        <a:ln>
                          <a:noFill/>
                        </a:ln>
                        <a:solidFill>
                          <a:srgbClr val="000000"/>
                        </a:solidFill>
                        <a:effectLst/>
                        <a:latin typeface="楷体_GB2312" pitchFamily="49" charset="-122"/>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800" b="1" i="0" u="none" strike="noStrike" cap="none" normalizeH="0" baseline="0">
                        <a:ln>
                          <a:noFill/>
                        </a:ln>
                        <a:solidFill>
                          <a:srgbClr val="000000"/>
                        </a:solidFill>
                        <a:effectLst/>
                        <a:latin typeface="楷体_GB2312" pitchFamily="49" charset="-122"/>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800" b="1" i="0" u="none" strike="noStrike" cap="none" normalizeH="0" baseline="0">
                          <a:ln>
                            <a:noFill/>
                          </a:ln>
                          <a:solidFill>
                            <a:srgbClr val="000000"/>
                          </a:solidFill>
                          <a:effectLst/>
                          <a:latin typeface="楷体_GB2312" pitchFamily="49" charset="-122"/>
                          <a:ea typeface="楷体_GB2312" pitchFamily="49" charset="-122"/>
                        </a:rPr>
                        <a:t>X</a:t>
                      </a:r>
                      <a:r>
                        <a:rPr kumimoji="0" lang="en-US" altLang="zh-CN" sz="1800" b="1" i="0" u="none" strike="noStrike" cap="none" normalizeH="0" baseline="-25000">
                          <a:ln>
                            <a:noFill/>
                          </a:ln>
                          <a:solidFill>
                            <a:srgbClr val="000000"/>
                          </a:solidFill>
                          <a:effectLst/>
                          <a:latin typeface="楷体_GB2312" pitchFamily="49" charset="-122"/>
                          <a:ea typeface="楷体_GB2312" pitchFamily="49" charset="-122"/>
                        </a:rPr>
                        <a:t>1</a:t>
                      </a:r>
                      <a:endParaRPr kumimoji="0" lang="en-US" altLang="zh-CN" sz="1800" b="1" i="0" u="none" strike="noStrike" cap="none" normalizeH="0" baseline="-25000">
                        <a:ln>
                          <a:noFill/>
                        </a:ln>
                        <a:solidFill>
                          <a:srgbClr val="000000"/>
                        </a:solidFill>
                        <a:effectLst/>
                        <a:latin typeface="楷体_GB2312" pitchFamily="49" charset="-122"/>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800" b="1" i="0" u="none" strike="noStrike" cap="none" normalizeH="0" baseline="0">
                        <a:ln>
                          <a:noFill/>
                        </a:ln>
                        <a:solidFill>
                          <a:srgbClr val="000000"/>
                        </a:solidFill>
                        <a:effectLst/>
                        <a:latin typeface="楷体_GB2312" pitchFamily="49" charset="-122"/>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800" b="1" i="0" u="none" strike="noStrike" cap="none" normalizeH="0" baseline="0">
                        <a:ln>
                          <a:noFill/>
                        </a:ln>
                        <a:solidFill>
                          <a:srgbClr val="000000"/>
                        </a:solidFill>
                        <a:effectLst/>
                        <a:latin typeface="楷体_GB2312" pitchFamily="49" charset="-122"/>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800" b="1" i="0" u="none" strike="noStrike" cap="none" normalizeH="0" baseline="0">
                          <a:ln>
                            <a:noFill/>
                          </a:ln>
                          <a:solidFill>
                            <a:srgbClr val="000000"/>
                          </a:solidFill>
                          <a:effectLst/>
                          <a:latin typeface="楷体_GB2312" pitchFamily="49" charset="-122"/>
                          <a:ea typeface="楷体_GB2312" pitchFamily="49" charset="-122"/>
                        </a:rPr>
                        <a:t>X</a:t>
                      </a:r>
                      <a:r>
                        <a:rPr kumimoji="0" lang="en-US" altLang="zh-CN" sz="1800" b="1" i="0" u="none" strike="noStrike" cap="none" normalizeH="0" baseline="-25000">
                          <a:ln>
                            <a:noFill/>
                          </a:ln>
                          <a:solidFill>
                            <a:srgbClr val="000000"/>
                          </a:solidFill>
                          <a:effectLst/>
                          <a:latin typeface="楷体_GB2312" pitchFamily="49" charset="-122"/>
                          <a:ea typeface="楷体_GB2312" pitchFamily="49" charset="-122"/>
                        </a:rPr>
                        <a:t>2</a:t>
                      </a:r>
                      <a:endParaRPr kumimoji="0" lang="en-US" altLang="zh-CN" sz="1800" b="1" i="0" u="none" strike="noStrike" cap="none" normalizeH="0" baseline="-25000">
                        <a:ln>
                          <a:noFill/>
                        </a:ln>
                        <a:solidFill>
                          <a:srgbClr val="000000"/>
                        </a:solidFill>
                        <a:effectLst/>
                        <a:latin typeface="楷体_GB2312" pitchFamily="49" charset="-122"/>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800" b="1" i="0" u="none" strike="noStrike" cap="none" normalizeH="0" baseline="0">
                        <a:ln>
                          <a:noFill/>
                        </a:ln>
                        <a:solidFill>
                          <a:srgbClr val="000000"/>
                        </a:solidFill>
                        <a:effectLst/>
                        <a:latin typeface="楷体_GB2312" pitchFamily="49" charset="-122"/>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800" b="1" i="0" u="none" strike="noStrike" cap="none" normalizeH="0" baseline="0">
                        <a:ln>
                          <a:noFill/>
                        </a:ln>
                        <a:solidFill>
                          <a:srgbClr val="000000"/>
                        </a:solidFill>
                        <a:effectLst/>
                        <a:latin typeface="楷体_GB2312" pitchFamily="49" charset="-122"/>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800" b="1" i="0" u="none" strike="noStrike" cap="none" normalizeH="0" baseline="0">
                        <a:ln>
                          <a:noFill/>
                        </a:ln>
                        <a:solidFill>
                          <a:srgbClr val="000000"/>
                        </a:solidFill>
                        <a:effectLst/>
                        <a:latin typeface="楷体_GB2312" pitchFamily="49" charset="-122"/>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800" b="1" i="0" u="none" strike="noStrike" cap="none" normalizeH="0" baseline="0">
                        <a:ln>
                          <a:noFill/>
                        </a:ln>
                        <a:solidFill>
                          <a:srgbClr val="000000"/>
                        </a:solidFill>
                        <a:effectLst/>
                        <a:latin typeface="楷体_GB2312" pitchFamily="49" charset="-122"/>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800" b="1" i="0" u="none" strike="noStrike" cap="none" normalizeH="0" baseline="0">
                          <a:ln>
                            <a:noFill/>
                          </a:ln>
                          <a:solidFill>
                            <a:srgbClr val="000000"/>
                          </a:solidFill>
                          <a:effectLst/>
                          <a:latin typeface="楷体_GB2312" pitchFamily="49" charset="-122"/>
                          <a:ea typeface="楷体_GB2312" pitchFamily="49" charset="-122"/>
                        </a:rPr>
                        <a:t>X</a:t>
                      </a:r>
                      <a:r>
                        <a:rPr kumimoji="0" lang="en-US" altLang="zh-CN" sz="1800" b="1" i="0" u="none" strike="noStrike" cap="none" normalizeH="0" baseline="-25000">
                          <a:ln>
                            <a:noFill/>
                          </a:ln>
                          <a:solidFill>
                            <a:srgbClr val="000000"/>
                          </a:solidFill>
                          <a:effectLst/>
                          <a:latin typeface="楷体_GB2312" pitchFamily="49" charset="-122"/>
                          <a:ea typeface="楷体_GB2312" pitchFamily="49" charset="-122"/>
                        </a:rPr>
                        <a:t>3</a:t>
                      </a:r>
                      <a:endParaRPr kumimoji="0" lang="en-US" altLang="zh-CN" sz="1800" b="1" i="0" u="none" strike="noStrike" cap="none" normalizeH="0" baseline="-25000">
                        <a:ln>
                          <a:noFill/>
                        </a:ln>
                        <a:solidFill>
                          <a:srgbClr val="000000"/>
                        </a:solidFill>
                        <a:effectLst/>
                        <a:latin typeface="楷体_GB2312" pitchFamily="49" charset="-122"/>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800" b="1" i="0" u="none" strike="noStrike" cap="none" normalizeH="0" baseline="0">
                        <a:ln>
                          <a:noFill/>
                        </a:ln>
                        <a:solidFill>
                          <a:srgbClr val="000000"/>
                        </a:solidFill>
                        <a:effectLst/>
                        <a:latin typeface="楷体_GB2312" pitchFamily="49" charset="-122"/>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800" b="1" i="0" u="none" strike="noStrike" cap="none" normalizeH="0" baseline="0">
                        <a:ln>
                          <a:noFill/>
                        </a:ln>
                        <a:solidFill>
                          <a:srgbClr val="000000"/>
                        </a:solidFill>
                        <a:effectLst/>
                        <a:latin typeface="楷体_GB2312" pitchFamily="49" charset="-122"/>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800" b="1" i="0" u="none" strike="noStrike" cap="none" normalizeH="0" baseline="0">
                          <a:ln>
                            <a:noFill/>
                          </a:ln>
                          <a:solidFill>
                            <a:srgbClr val="000000"/>
                          </a:solidFill>
                          <a:effectLst/>
                          <a:latin typeface="楷体_GB2312" pitchFamily="49" charset="-122"/>
                          <a:ea typeface="楷体_GB2312" pitchFamily="49" charset="-122"/>
                        </a:rPr>
                        <a:t>X</a:t>
                      </a:r>
                      <a:r>
                        <a:rPr kumimoji="0" lang="en-US" altLang="zh-CN" sz="1800" b="1" i="0" u="none" strike="noStrike" cap="none" normalizeH="0" baseline="-25000">
                          <a:ln>
                            <a:noFill/>
                          </a:ln>
                          <a:solidFill>
                            <a:srgbClr val="000000"/>
                          </a:solidFill>
                          <a:effectLst/>
                          <a:latin typeface="楷体_GB2312" pitchFamily="49" charset="-122"/>
                          <a:ea typeface="楷体_GB2312" pitchFamily="49" charset="-122"/>
                        </a:rPr>
                        <a:t>4</a:t>
                      </a:r>
                      <a:endParaRPr kumimoji="0" lang="en-US" altLang="zh-CN" sz="1800" b="1" i="0" u="none" strike="noStrike" cap="none" normalizeH="0" baseline="-25000">
                        <a:ln>
                          <a:noFill/>
                        </a:ln>
                        <a:solidFill>
                          <a:srgbClr val="000000"/>
                        </a:solidFill>
                        <a:effectLst/>
                        <a:latin typeface="楷体_GB2312" pitchFamily="49" charset="-122"/>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2400" b="1" i="0" u="none" strike="noStrike" cap="none" normalizeH="0" baseline="0" dirty="0">
                          <a:ln>
                            <a:noFill/>
                          </a:ln>
                          <a:solidFill>
                            <a:srgbClr val="000000"/>
                          </a:solidFill>
                          <a:effectLst/>
                          <a:latin typeface="宋体" panose="02010600030101010101" pitchFamily="2" charset="-122"/>
                          <a:ea typeface="楷体_GB2312" pitchFamily="49" charset="-122"/>
                        </a:rPr>
                        <a:t>…</a:t>
                      </a:r>
                      <a:endParaRPr kumimoji="0" lang="en-US" altLang="zh-CN" sz="2400" b="1" i="0" u="none" strike="noStrike" cap="none" normalizeH="0" baseline="0" dirty="0">
                        <a:ln>
                          <a:noFill/>
                        </a:ln>
                        <a:solidFill>
                          <a:srgbClr val="000000"/>
                        </a:solidFill>
                        <a:effectLst/>
                        <a:latin typeface="楷体_GB2312" pitchFamily="49" charset="-122"/>
                        <a:ea typeface="楷体_GB2312" pitchFamily="49" charset="-122"/>
                      </a:endParaRPr>
                    </a:p>
                  </a:txBody>
                  <a:tcPr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r>
            </a:tbl>
          </a:graphicData>
        </a:graphic>
      </p:graphicFrame>
      <p:sp>
        <p:nvSpPr>
          <p:cNvPr id="266354" name="Text Box 282"/>
          <p:cNvSpPr txBox="1"/>
          <p:nvPr/>
        </p:nvSpPr>
        <p:spPr>
          <a:xfrm>
            <a:off x="1187450" y="5445125"/>
            <a:ext cx="6408738" cy="4572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hangingPunct="1">
              <a:spcBef>
                <a:spcPct val="50000"/>
              </a:spcBef>
              <a:buClr>
                <a:schemeClr val="bg1"/>
              </a:buClr>
              <a:buFontTx/>
              <a:buNone/>
            </a:pPr>
            <a:r>
              <a:rPr lang="zh-CN" altLang="en-US" sz="2400" b="0" dirty="0">
                <a:latin typeface="Tahoma" panose="020B0604030504040204" pitchFamily="34" charset="0"/>
                <a:ea typeface="宋体" panose="02010600030101010101" pitchFamily="2" charset="-122"/>
              </a:rPr>
              <a:t>最小启动循环为（</a:t>
            </a:r>
            <a:r>
              <a:rPr lang="en-US" altLang="zh-CN" sz="2400" b="0" dirty="0">
                <a:latin typeface="Tahoma" panose="020B0604030504040204" pitchFamily="34" charset="0"/>
                <a:ea typeface="宋体" panose="02010600030101010101" pitchFamily="2" charset="-122"/>
              </a:rPr>
              <a:t>3</a:t>
            </a:r>
            <a:r>
              <a:rPr lang="zh-CN" altLang="en-US" sz="2400" b="0" dirty="0">
                <a:latin typeface="Tahoma" panose="020B0604030504040204" pitchFamily="34" charset="0"/>
                <a:ea typeface="宋体" panose="02010600030101010101" pitchFamily="2" charset="-122"/>
              </a:rPr>
              <a:t>，</a:t>
            </a:r>
            <a:r>
              <a:rPr lang="en-US" altLang="zh-CN" sz="2400" b="0" dirty="0">
                <a:latin typeface="Tahoma" panose="020B0604030504040204" pitchFamily="34" charset="0"/>
                <a:ea typeface="宋体" panose="02010600030101010101" pitchFamily="2" charset="-122"/>
              </a:rPr>
              <a:t>5</a:t>
            </a:r>
            <a:r>
              <a:rPr lang="zh-CN" altLang="en-US" sz="2400" b="0" dirty="0">
                <a:latin typeface="Tahoma" panose="020B0604030504040204" pitchFamily="34" charset="0"/>
                <a:ea typeface="宋体" panose="02010600030101010101" pitchFamily="2" charset="-122"/>
              </a:rPr>
              <a:t>）的流水线工作状态</a:t>
            </a:r>
            <a:endParaRPr lang="zh-CN" altLang="en-US" sz="2400" b="0" dirty="0">
              <a:latin typeface="Tahoma" panose="020B0604030504040204" pitchFamily="34" charset="0"/>
              <a:ea typeface="宋体" panose="02010600030101010101" pitchFamily="2" charset="-122"/>
            </a:endParaRPr>
          </a:p>
        </p:txBody>
      </p:sp>
    </p:spTree>
  </p:cSld>
  <p:clrMapOvr>
    <a:masterClrMapping/>
  </p:clrMapOvr>
  <p:transition spd="med">
    <p:zoom/>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1746" name="Rectangle 2"/>
          <p:cNvSpPr>
            <a:spLocks noGrp="1"/>
          </p:cNvSpPr>
          <p:nvPr>
            <p:ph type="title"/>
          </p:nvPr>
        </p:nvSpPr>
        <p:spPr>
          <a:xfrm>
            <a:off x="590550" y="95250"/>
            <a:ext cx="7848600" cy="609600"/>
          </a:xfrm>
        </p:spPr>
        <p:txBody>
          <a:bodyPr vert="horz" wrap="square" lIns="91440" tIns="45720" rIns="91440" bIns="45720" anchor="ctr" anchorCtr="0"/>
          <a:p>
            <a:pPr eaLnBrk="1" hangingPunct="1"/>
            <a:r>
              <a:rPr lang="zh-CN" altLang="en-US" dirty="0">
                <a:latin typeface="Times New Roman" panose="02020603050405020304" pitchFamily="18" charset="0"/>
              </a:rPr>
              <a:t>时间重叠，解决访存相关</a:t>
            </a:r>
            <a:r>
              <a:rPr lang="zh-CN" altLang="en-US" dirty="0"/>
              <a:t> </a:t>
            </a:r>
            <a:endParaRPr lang="zh-CN" altLang="en-US" dirty="0"/>
          </a:p>
        </p:txBody>
      </p:sp>
      <p:sp>
        <p:nvSpPr>
          <p:cNvPr id="28676" name="Rectangle 3"/>
          <p:cNvSpPr>
            <a:spLocks noGrp="1" noChangeArrowheads="1"/>
          </p:cNvSpPr>
          <p:nvPr>
            <p:ph idx="1" hasCustomPrompt="1"/>
          </p:nvPr>
        </p:nvSpPr>
        <p:spPr>
          <a:xfrm>
            <a:off x="469900" y="950913"/>
            <a:ext cx="8556625" cy="4953000"/>
          </a:xfrm>
        </p:spPr>
        <p:txBody>
          <a:bodyPr vert="horz" wrap="square" lIns="91440" tIns="45720" rIns="91440" bIns="45720" numCol="1" anchor="t" anchorCtr="0" compatLnSpc="1"/>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defRPr/>
            </a:pPr>
            <a:r>
              <a:rPr kumimoji="0" lang="zh-CN" altLang="en-US" sz="2800" b="1" i="0" u="none" strike="noStrike" kern="1200" cap="none" spc="0" normalizeH="0" baseline="0" noProof="0" dirty="0">
                <a:ln>
                  <a:noFill/>
                </a:ln>
                <a:solidFill>
                  <a:srgbClr val="0000CC"/>
                </a:solidFill>
                <a:effectLst/>
                <a:uLnTx/>
                <a:uFillTx/>
                <a:latin typeface="Times New Roman" panose="02020603050405020304" pitchFamily="18" charset="0"/>
                <a:ea typeface="黑体" panose="02010609060101010101" pitchFamily="2" charset="-122"/>
                <a:cs typeface="+mn-cs"/>
              </a:rPr>
              <a:t>在硬件上花费一定的代价！</a:t>
            </a:r>
            <a:endParaRPr kumimoji="0" lang="en-US" altLang="zh-CN" sz="2800" b="1" i="0" u="none" strike="noStrike" kern="1200" cap="none" spc="0" normalizeH="0" baseline="0" noProof="0" dirty="0">
              <a:ln>
                <a:noFill/>
              </a:ln>
              <a:solidFill>
                <a:srgbClr val="0000CC"/>
              </a:solidFill>
              <a:effectLst/>
              <a:uLnTx/>
              <a:uFillTx/>
              <a:latin typeface="Times New Roman" panose="02020603050405020304" pitchFamily="18" charset="0"/>
              <a:ea typeface="黑体" panose="02010609060101010101" pitchFamily="2" charset="-122"/>
              <a:cs typeface="+mn-cs"/>
            </a:endParaRPr>
          </a:p>
          <a:p>
            <a:pPr marL="342900" marR="0" lvl="0" indent="-3429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v"/>
              <a:defRPr/>
            </a:pPr>
            <a:r>
              <a:rPr kumimoji="0" lang="zh-CN" altLang="en-US" sz="2800" b="1"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2" charset="-122"/>
                <a:cs typeface="+mn-cs"/>
              </a:rPr>
              <a:t>方法</a:t>
            </a:r>
            <a:r>
              <a:rPr kumimoji="0" lang="en-US" altLang="zh-CN" sz="2800" b="1"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2" charset="-122"/>
                <a:cs typeface="+mn-cs"/>
              </a:rPr>
              <a:t>3</a:t>
            </a:r>
            <a:r>
              <a:rPr kumimoji="0" lang="zh-CN" altLang="en-US" sz="2800" b="1"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2" charset="-122"/>
                <a:cs typeface="+mn-cs"/>
              </a:rPr>
              <a:t>：</a:t>
            </a:r>
            <a:endParaRPr kumimoji="0" lang="en-US" altLang="zh-CN" sz="2800" b="1"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2" charset="-122"/>
              <a:cs typeface="+mn-cs"/>
            </a:endParaRPr>
          </a:p>
          <a:p>
            <a:pPr marL="742950" marR="0" lvl="1" indent="-285750" algn="l" defTabSz="914400" rtl="0" eaLnBrk="1" fontAlgn="base" latinLnBrk="0" hangingPunct="1">
              <a:lnSpc>
                <a:spcPct val="100000"/>
              </a:lnSpc>
              <a:spcBef>
                <a:spcPct val="20000"/>
              </a:spcBef>
              <a:spcAft>
                <a:spcPct val="0"/>
              </a:spcAft>
              <a:buClr>
                <a:schemeClr val="tx2"/>
              </a:buClr>
              <a:buSzPct val="60000"/>
              <a:buFont typeface="Wingdings" panose="05000000000000000000" pitchFamily="2" charset="2"/>
              <a:buChar char="n"/>
              <a:defRPr/>
            </a:pPr>
            <a:r>
              <a:rPr kumimoji="0" lang="zh-CN" alt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2" charset="-122"/>
                <a:cs typeface="+mn-cs"/>
              </a:rPr>
              <a:t>增设先进先出方式工作的</a:t>
            </a:r>
            <a:r>
              <a:rPr kumimoji="0" lang="zh-CN" altLang="en-US" sz="2400" b="0"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2" charset="-122"/>
                <a:cs typeface="+mn-cs"/>
              </a:rPr>
              <a:t>指令缓冲寄存器</a:t>
            </a:r>
            <a:r>
              <a:rPr kumimoji="0" lang="zh-CN" alt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2" charset="-122"/>
                <a:cs typeface="+mn-cs"/>
              </a:rPr>
              <a:t>，预取下一条或下几条指令存于指缓中。</a:t>
            </a:r>
            <a:endParaRPr kumimoji="0" lang="en-US" altLang="zh-CN" sz="24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2" charset="-122"/>
              <a:cs typeface="+mn-cs"/>
            </a:endParaRPr>
          </a:p>
          <a:p>
            <a:pPr marL="742950" marR="0" lvl="1" indent="-285750" algn="l" defTabSz="914400" rtl="0" eaLnBrk="1" fontAlgn="base" latinLnBrk="0" hangingPunct="1">
              <a:lnSpc>
                <a:spcPct val="100000"/>
              </a:lnSpc>
              <a:spcBef>
                <a:spcPct val="20000"/>
              </a:spcBef>
              <a:spcAft>
                <a:spcPct val="0"/>
              </a:spcAft>
              <a:buClr>
                <a:schemeClr val="tx2"/>
              </a:buClr>
              <a:buSzPct val="60000"/>
              <a:buFont typeface="Wingdings" panose="05000000000000000000" pitchFamily="2" charset="2"/>
              <a:buChar char="n"/>
              <a:defRPr/>
            </a:pPr>
            <a:r>
              <a:rPr kumimoji="0" lang="zh-CN" altLang="en-US" sz="2400" b="0" i="0" u="none" strike="noStrike" kern="1200" cap="none" spc="0" normalizeH="0" baseline="0" noProof="0" dirty="0">
                <a:ln>
                  <a:noFill/>
                </a:ln>
                <a:solidFill>
                  <a:srgbClr val="0000CC"/>
                </a:solidFill>
                <a:effectLst/>
                <a:uLnTx/>
                <a:uFillTx/>
                <a:latin typeface="Times New Roman" panose="02020603050405020304" pitchFamily="18" charset="0"/>
                <a:ea typeface="黑体" panose="02010609060101010101" pitchFamily="2" charset="-122"/>
                <a:cs typeface="+mn-cs"/>
              </a:rPr>
              <a:t>分析</a:t>
            </a:r>
            <a:r>
              <a:rPr kumimoji="0" lang="en-US" altLang="zh-CN" sz="2400" b="0" i="0" u="none" strike="noStrike" kern="1200" cap="none" spc="0" normalizeH="0" baseline="-25000" noProof="0" dirty="0">
                <a:ln>
                  <a:noFill/>
                </a:ln>
                <a:solidFill>
                  <a:srgbClr val="0000CC"/>
                </a:solidFill>
                <a:effectLst/>
                <a:uLnTx/>
                <a:uFillTx/>
                <a:latin typeface="Times New Roman" panose="02020603050405020304" pitchFamily="18" charset="0"/>
                <a:ea typeface="黑体" panose="02010609060101010101" pitchFamily="2" charset="-122"/>
                <a:cs typeface="+mn-cs"/>
              </a:rPr>
              <a:t>K</a:t>
            </a:r>
            <a:r>
              <a:rPr kumimoji="0" lang="zh-CN" alt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2" charset="-122"/>
                <a:cs typeface="+mn-cs"/>
              </a:rPr>
              <a:t>需访存取操作数，</a:t>
            </a:r>
            <a:r>
              <a:rPr kumimoji="0" lang="zh-CN" altLang="en-US" sz="2400" b="0" i="0" u="none" strike="noStrike" kern="1200" cap="none" spc="0" normalizeH="0" baseline="0" noProof="0" dirty="0">
                <a:ln>
                  <a:noFill/>
                </a:ln>
                <a:solidFill>
                  <a:srgbClr val="0000CC"/>
                </a:solidFill>
                <a:effectLst/>
                <a:uLnTx/>
                <a:uFillTx/>
                <a:latin typeface="Times New Roman" panose="02020603050405020304" pitchFamily="18" charset="0"/>
                <a:ea typeface="黑体" panose="02010609060101010101" pitchFamily="2" charset="-122"/>
                <a:cs typeface="+mn-cs"/>
              </a:rPr>
              <a:t>取指令</a:t>
            </a:r>
            <a:r>
              <a:rPr kumimoji="0" lang="en-US" altLang="zh-CN" sz="2400" b="0" i="0" u="none" strike="noStrike" kern="1200" cap="none" spc="0" normalizeH="0" baseline="-25000" noProof="0" dirty="0">
                <a:ln>
                  <a:noFill/>
                </a:ln>
                <a:solidFill>
                  <a:srgbClr val="0000CC"/>
                </a:solidFill>
                <a:effectLst/>
                <a:uLnTx/>
                <a:uFillTx/>
                <a:latin typeface="Times New Roman" panose="02020603050405020304" pitchFamily="18" charset="0"/>
                <a:ea typeface="黑体" panose="02010609060101010101" pitchFamily="2" charset="-122"/>
                <a:cs typeface="+mn-cs"/>
              </a:rPr>
              <a:t>k+1</a:t>
            </a:r>
            <a:r>
              <a:rPr kumimoji="0" lang="zh-CN" alt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2" charset="-122"/>
                <a:cs typeface="+mn-cs"/>
              </a:rPr>
              <a:t>从指缓取第</a:t>
            </a:r>
            <a:r>
              <a:rPr kumimoji="0" lang="en-US" altLang="zh-CN" sz="24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2" charset="-122"/>
                <a:cs typeface="+mn-cs"/>
              </a:rPr>
              <a:t>K+1</a:t>
            </a:r>
            <a:r>
              <a:rPr kumimoji="0" lang="zh-CN" alt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2" charset="-122"/>
                <a:cs typeface="+mn-cs"/>
              </a:rPr>
              <a:t>条指令，从而实现重叠；</a:t>
            </a:r>
            <a:endParaRPr kumimoji="0" lang="en-US" altLang="zh-CN" sz="24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2" charset="-122"/>
              <a:cs typeface="+mn-cs"/>
            </a:endParaRPr>
          </a:p>
          <a:p>
            <a:pPr marL="742950" marR="0" lvl="1" indent="-285750" algn="l" defTabSz="914400" rtl="0" eaLnBrk="1" fontAlgn="base" latinLnBrk="0" hangingPunct="1">
              <a:lnSpc>
                <a:spcPct val="100000"/>
              </a:lnSpc>
              <a:spcBef>
                <a:spcPct val="20000"/>
              </a:spcBef>
              <a:spcAft>
                <a:spcPct val="0"/>
              </a:spcAft>
              <a:buClr>
                <a:schemeClr val="tx2"/>
              </a:buClr>
              <a:buSzPct val="60000"/>
              <a:buFont typeface="Wingdings" panose="05000000000000000000" pitchFamily="2" charset="2"/>
              <a:buChar char="n"/>
              <a:defRPr/>
            </a:pPr>
            <a:r>
              <a:rPr kumimoji="0" lang="zh-CN" alt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2" charset="-122"/>
                <a:cs typeface="+mn-cs"/>
              </a:rPr>
              <a:t>若每次都从</a:t>
            </a:r>
            <a:r>
              <a:rPr kumimoji="0" lang="zh-CN" altLang="en-US" sz="2400" b="0"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2" charset="-122"/>
                <a:cs typeface="+mn-cs"/>
              </a:rPr>
              <a:t>指缓</a:t>
            </a:r>
            <a:r>
              <a:rPr kumimoji="0" lang="zh-CN" alt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2" charset="-122"/>
                <a:cs typeface="+mn-cs"/>
              </a:rPr>
              <a:t>中取指令，则</a:t>
            </a:r>
            <a:r>
              <a:rPr kumimoji="0" lang="zh-CN" altLang="en-US" sz="2400" b="0" i="0" u="none" strike="noStrike" kern="1200" cap="none" spc="0" normalizeH="0" baseline="0" noProof="0" dirty="0">
                <a:ln>
                  <a:noFill/>
                </a:ln>
                <a:solidFill>
                  <a:srgbClr val="000000"/>
                </a:solidFill>
                <a:effectLst/>
                <a:uLnTx/>
                <a:uFillTx/>
                <a:latin typeface="Verdana" panose="020B0604030504040204" pitchFamily="34" charset="0"/>
                <a:ea typeface="黑体" panose="02010609060101010101" pitchFamily="2" charset="-122"/>
                <a:cs typeface="+mn-cs"/>
              </a:rPr>
              <a:t>取指令</a:t>
            </a:r>
            <a:r>
              <a:rPr kumimoji="0" lang="en-US" altLang="zh-CN" sz="2400" b="0" i="0" u="none" strike="noStrike" kern="1200" cap="none" spc="0" normalizeH="0" baseline="-25000" noProof="0" dirty="0">
                <a:ln>
                  <a:noFill/>
                </a:ln>
                <a:solidFill>
                  <a:srgbClr val="000000"/>
                </a:solidFill>
                <a:effectLst/>
                <a:uLnTx/>
                <a:uFillTx/>
                <a:latin typeface="Verdana" panose="020B0604030504040204" pitchFamily="34" charset="0"/>
                <a:ea typeface="黑体" panose="02010609060101010101" pitchFamily="2" charset="-122"/>
                <a:cs typeface="+mn-cs"/>
              </a:rPr>
              <a:t>k+1</a:t>
            </a:r>
            <a:r>
              <a:rPr kumimoji="0" lang="zh-CN" altLang="en-US" sz="2400" b="0" i="0" u="none" strike="noStrike" kern="1200" cap="none" spc="0" normalizeH="0" baseline="0" noProof="0" dirty="0">
                <a:ln>
                  <a:noFill/>
                </a:ln>
                <a:solidFill>
                  <a:srgbClr val="000000"/>
                </a:solidFill>
                <a:effectLst/>
                <a:uLnTx/>
                <a:uFillTx/>
                <a:latin typeface="Verdana" panose="020B0604030504040204" pitchFamily="34" charset="0"/>
                <a:ea typeface="黑体" panose="02010609060101010101" pitchFamily="2" charset="-122"/>
                <a:cs typeface="+mn-cs"/>
              </a:rPr>
              <a:t>时间很短，就可以把这个微操作合并到</a:t>
            </a:r>
            <a:r>
              <a:rPr kumimoji="0" lang="zh-CN" altLang="en-US" sz="2400" b="0" i="0" u="none" strike="noStrike" kern="1200" cap="none" spc="0" normalizeH="0" baseline="0" noProof="0" dirty="0">
                <a:ln>
                  <a:noFill/>
                </a:ln>
                <a:solidFill>
                  <a:srgbClr val="000000"/>
                </a:solidFill>
                <a:effectLst/>
                <a:uLnTx/>
                <a:uFillTx/>
                <a:latin typeface="Arial" panose="020B0604020202020204" pitchFamily="34" charset="0"/>
                <a:ea typeface="黑体" panose="02010609060101010101" pitchFamily="2" charset="-122"/>
                <a:cs typeface="+mn-cs"/>
              </a:rPr>
              <a:t>“</a:t>
            </a:r>
            <a:r>
              <a:rPr kumimoji="0" lang="zh-CN" altLang="en-US" sz="2400" b="0" i="0" u="none" strike="noStrike" kern="1200" cap="none" spc="0" normalizeH="0" baseline="0" noProof="0" dirty="0">
                <a:ln>
                  <a:noFill/>
                </a:ln>
                <a:solidFill>
                  <a:srgbClr val="000000"/>
                </a:solidFill>
                <a:effectLst/>
                <a:uLnTx/>
                <a:uFillTx/>
                <a:latin typeface="Verdana" panose="020B0604030504040204" pitchFamily="34" charset="0"/>
                <a:ea typeface="黑体" panose="02010609060101010101" pitchFamily="2" charset="-122"/>
                <a:cs typeface="+mn-cs"/>
              </a:rPr>
              <a:t>分析</a:t>
            </a:r>
            <a:r>
              <a:rPr kumimoji="0" lang="en-US" altLang="zh-CN" sz="2400" b="0" i="0" u="none" strike="noStrike" kern="1200" cap="none" spc="0" normalizeH="0" baseline="-25000" noProof="0" dirty="0">
                <a:ln>
                  <a:noFill/>
                </a:ln>
                <a:solidFill>
                  <a:srgbClr val="000000"/>
                </a:solidFill>
                <a:effectLst/>
                <a:uLnTx/>
                <a:uFillTx/>
                <a:latin typeface="Verdana" panose="020B0604030504040204" pitchFamily="34" charset="0"/>
                <a:ea typeface="黑体" panose="02010609060101010101" pitchFamily="2" charset="-122"/>
                <a:cs typeface="+mn-cs"/>
              </a:rPr>
              <a:t>k+1</a:t>
            </a:r>
            <a:r>
              <a:rPr kumimoji="0" lang="zh-CN" altLang="en-US" sz="2400" b="0" i="0" u="none" strike="noStrike" kern="1200" cap="none" spc="0" normalizeH="0" baseline="0" noProof="0" dirty="0">
                <a:ln>
                  <a:noFill/>
                </a:ln>
                <a:solidFill>
                  <a:srgbClr val="000000"/>
                </a:solidFill>
                <a:effectLst/>
                <a:uLnTx/>
                <a:uFillTx/>
                <a:latin typeface="Arial" panose="020B0604020202020204" pitchFamily="34" charset="0"/>
                <a:ea typeface="黑体" panose="02010609060101010101" pitchFamily="2" charset="-122"/>
                <a:cs typeface="+mn-cs"/>
              </a:rPr>
              <a:t>”</a:t>
            </a:r>
            <a:r>
              <a:rPr kumimoji="0" lang="en-US" altLang="zh-CN" sz="2400" b="0" i="0" u="none" strike="noStrike" kern="1200" cap="none" spc="0" normalizeH="0" baseline="0" noProof="0" dirty="0">
                <a:ln>
                  <a:noFill/>
                </a:ln>
                <a:solidFill>
                  <a:srgbClr val="000000"/>
                </a:solidFill>
                <a:effectLst/>
                <a:uLnTx/>
                <a:uFillTx/>
                <a:latin typeface="Arial" panose="020B0604020202020204" pitchFamily="34" charset="0"/>
                <a:ea typeface="黑体" panose="02010609060101010101" pitchFamily="2" charset="-122"/>
                <a:cs typeface="+mn-cs"/>
              </a:rPr>
              <a:t>.</a:t>
            </a:r>
            <a:endParaRPr kumimoji="0" lang="zh-CN" altLang="en-US" sz="2400" b="0" i="0" u="none" strike="noStrike" kern="1200" cap="none" spc="0" normalizeH="0" baseline="0" noProof="0" dirty="0">
              <a:ln>
                <a:noFill/>
              </a:ln>
              <a:solidFill>
                <a:srgbClr val="000000"/>
              </a:solidFill>
              <a:effectLst/>
              <a:uLnTx/>
              <a:uFillTx/>
              <a:latin typeface="Verdana" panose="020B0604030504040204" pitchFamily="34" charset="0"/>
              <a:ea typeface="黑体" panose="02010609060101010101" pitchFamily="2" charset="-122"/>
              <a:cs typeface="+mn-cs"/>
            </a:endParaRPr>
          </a:p>
        </p:txBody>
      </p:sp>
      <p:grpSp>
        <p:nvGrpSpPr>
          <p:cNvPr id="31748" name="组合 16"/>
          <p:cNvGrpSpPr/>
          <p:nvPr/>
        </p:nvGrpSpPr>
        <p:grpSpPr>
          <a:xfrm>
            <a:off x="2654300" y="4675188"/>
            <a:ext cx="4524375" cy="1941512"/>
            <a:chOff x="1935480" y="4146007"/>
            <a:chExt cx="5476300" cy="2362200"/>
          </a:xfrm>
        </p:grpSpPr>
        <p:grpSp>
          <p:nvGrpSpPr>
            <p:cNvPr id="31749" name="组合 1"/>
            <p:cNvGrpSpPr/>
            <p:nvPr/>
          </p:nvGrpSpPr>
          <p:grpSpPr>
            <a:xfrm>
              <a:off x="1935480" y="4146007"/>
              <a:ext cx="2743200" cy="685800"/>
              <a:chOff x="1935480" y="4146007"/>
              <a:chExt cx="2743200" cy="685800"/>
            </a:xfrm>
          </p:grpSpPr>
          <p:sp>
            <p:nvSpPr>
              <p:cNvPr id="31756" name="Rectangle 14"/>
              <p:cNvSpPr/>
              <p:nvPr/>
            </p:nvSpPr>
            <p:spPr>
              <a:xfrm>
                <a:off x="3307080" y="4146007"/>
                <a:ext cx="1371600" cy="685800"/>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fontAlgn="ctr" hangingPunct="1">
                  <a:spcBef>
                    <a:spcPct val="0"/>
                  </a:spcBef>
                  <a:buClrTx/>
                  <a:buFontTx/>
                  <a:buNone/>
                </a:pPr>
                <a:r>
                  <a:rPr lang="zh-CN" altLang="en-US" sz="2400" b="0" dirty="0">
                    <a:solidFill>
                      <a:srgbClr val="FFFFFF"/>
                    </a:solidFill>
                    <a:latin typeface="Tahoma" panose="020B0604030504040204" pitchFamily="34" charset="0"/>
                    <a:ea typeface="宋体" panose="02010600030101010101" pitchFamily="2" charset="-122"/>
                  </a:rPr>
                  <a:t>执行</a:t>
                </a:r>
                <a:r>
                  <a:rPr lang="en-US" altLang="zh-CN" sz="2400" b="0" baseline="-25000" dirty="0">
                    <a:solidFill>
                      <a:srgbClr val="FFFFFF"/>
                    </a:solidFill>
                    <a:latin typeface="Tahoma" panose="020B0604030504040204" pitchFamily="34" charset="0"/>
                    <a:ea typeface="宋体" panose="02010600030101010101" pitchFamily="2" charset="-122"/>
                  </a:rPr>
                  <a:t>k</a:t>
                </a:r>
                <a:endParaRPr lang="en-US" altLang="zh-CN" sz="2400" b="0" baseline="-25000" dirty="0">
                  <a:solidFill>
                    <a:srgbClr val="FFFFFF"/>
                  </a:solidFill>
                  <a:latin typeface="Tahoma" panose="020B0604030504040204" pitchFamily="34" charset="0"/>
                  <a:ea typeface="宋体" panose="02010600030101010101" pitchFamily="2" charset="-122"/>
                </a:endParaRPr>
              </a:p>
            </p:txBody>
          </p:sp>
          <p:sp>
            <p:nvSpPr>
              <p:cNvPr id="31757" name="Rectangle 15"/>
              <p:cNvSpPr/>
              <p:nvPr/>
            </p:nvSpPr>
            <p:spPr>
              <a:xfrm>
                <a:off x="1935480" y="4146007"/>
                <a:ext cx="1371600" cy="685800"/>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fontAlgn="ctr" hangingPunct="1">
                  <a:spcBef>
                    <a:spcPct val="0"/>
                  </a:spcBef>
                  <a:buClrTx/>
                  <a:buFontTx/>
                  <a:buNone/>
                </a:pPr>
                <a:r>
                  <a:rPr lang="zh-CN" altLang="en-US" sz="2400" b="0" dirty="0">
                    <a:solidFill>
                      <a:srgbClr val="FFFFFF"/>
                    </a:solidFill>
                    <a:latin typeface="Tahoma" panose="020B0604030504040204" pitchFamily="34" charset="0"/>
                    <a:ea typeface="宋体" panose="02010600030101010101" pitchFamily="2" charset="-122"/>
                  </a:rPr>
                  <a:t>分析</a:t>
                </a:r>
                <a:r>
                  <a:rPr lang="en-US" altLang="zh-CN" sz="2400" b="0" baseline="-25000" dirty="0">
                    <a:solidFill>
                      <a:srgbClr val="FFFFFF"/>
                    </a:solidFill>
                    <a:latin typeface="Tahoma" panose="020B0604030504040204" pitchFamily="34" charset="0"/>
                    <a:ea typeface="宋体" panose="02010600030101010101" pitchFamily="2" charset="-122"/>
                  </a:rPr>
                  <a:t>k</a:t>
                </a:r>
                <a:endParaRPr lang="en-US" altLang="zh-CN" sz="2400" b="0" baseline="-25000" dirty="0">
                  <a:solidFill>
                    <a:srgbClr val="FFFFFF"/>
                  </a:solidFill>
                  <a:latin typeface="Tahoma" panose="020B0604030504040204" pitchFamily="34" charset="0"/>
                  <a:ea typeface="宋体" panose="02010600030101010101" pitchFamily="2" charset="-122"/>
                </a:endParaRPr>
              </a:p>
            </p:txBody>
          </p:sp>
        </p:grpSp>
        <p:grpSp>
          <p:nvGrpSpPr>
            <p:cNvPr id="31750" name="组合 2"/>
            <p:cNvGrpSpPr/>
            <p:nvPr/>
          </p:nvGrpSpPr>
          <p:grpSpPr>
            <a:xfrm>
              <a:off x="3307080" y="4984207"/>
              <a:ext cx="2727960" cy="685800"/>
              <a:chOff x="3307080" y="4984207"/>
              <a:chExt cx="2727960" cy="685800"/>
            </a:xfrm>
          </p:grpSpPr>
          <p:sp>
            <p:nvSpPr>
              <p:cNvPr id="31754" name="Rectangle 18"/>
              <p:cNvSpPr/>
              <p:nvPr/>
            </p:nvSpPr>
            <p:spPr>
              <a:xfrm>
                <a:off x="4663440" y="4984207"/>
                <a:ext cx="1371600" cy="685800"/>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fontAlgn="ctr" hangingPunct="1">
                  <a:spcBef>
                    <a:spcPct val="0"/>
                  </a:spcBef>
                  <a:buClrTx/>
                  <a:buFontTx/>
                  <a:buNone/>
                </a:pPr>
                <a:r>
                  <a:rPr lang="zh-CN" altLang="en-US" sz="2400" b="0" dirty="0">
                    <a:solidFill>
                      <a:srgbClr val="FFFFFF"/>
                    </a:solidFill>
                    <a:latin typeface="Tahoma" panose="020B0604030504040204" pitchFamily="34" charset="0"/>
                    <a:ea typeface="宋体" panose="02010600030101010101" pitchFamily="2" charset="-122"/>
                  </a:rPr>
                  <a:t>执行</a:t>
                </a:r>
                <a:r>
                  <a:rPr lang="en-US" altLang="zh-CN" sz="2400" b="0" baseline="-25000" dirty="0">
                    <a:solidFill>
                      <a:srgbClr val="FFFFFF"/>
                    </a:solidFill>
                    <a:latin typeface="Tahoma" panose="020B0604030504040204" pitchFamily="34" charset="0"/>
                    <a:ea typeface="宋体" panose="02010600030101010101" pitchFamily="2" charset="-122"/>
                  </a:rPr>
                  <a:t>k+1</a:t>
                </a:r>
                <a:endParaRPr lang="en-US" altLang="zh-CN" sz="2400" b="0" baseline="-25000" dirty="0">
                  <a:solidFill>
                    <a:srgbClr val="FFFFFF"/>
                  </a:solidFill>
                  <a:latin typeface="Tahoma" panose="020B0604030504040204" pitchFamily="34" charset="0"/>
                  <a:ea typeface="宋体" panose="02010600030101010101" pitchFamily="2" charset="-122"/>
                </a:endParaRPr>
              </a:p>
            </p:txBody>
          </p:sp>
          <p:sp>
            <p:nvSpPr>
              <p:cNvPr id="31755" name="Rectangle 19"/>
              <p:cNvSpPr/>
              <p:nvPr/>
            </p:nvSpPr>
            <p:spPr>
              <a:xfrm>
                <a:off x="3307080" y="4984207"/>
                <a:ext cx="1356360" cy="685800"/>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fontAlgn="ctr" hangingPunct="1">
                  <a:spcBef>
                    <a:spcPct val="0"/>
                  </a:spcBef>
                  <a:buClrTx/>
                  <a:buFontTx/>
                  <a:buNone/>
                </a:pPr>
                <a:r>
                  <a:rPr lang="zh-CN" altLang="en-US" sz="2400" b="0" dirty="0">
                    <a:solidFill>
                      <a:srgbClr val="FFFFFF"/>
                    </a:solidFill>
                    <a:latin typeface="Tahoma" panose="020B0604030504040204" pitchFamily="34" charset="0"/>
                    <a:ea typeface="宋体" panose="02010600030101010101" pitchFamily="2" charset="-122"/>
                  </a:rPr>
                  <a:t>分析</a:t>
                </a:r>
                <a:r>
                  <a:rPr lang="en-US" altLang="zh-CN" sz="2400" b="0" baseline="-25000" dirty="0">
                    <a:solidFill>
                      <a:srgbClr val="FFFFFF"/>
                    </a:solidFill>
                    <a:latin typeface="Tahoma" panose="020B0604030504040204" pitchFamily="34" charset="0"/>
                    <a:ea typeface="宋体" panose="02010600030101010101" pitchFamily="2" charset="-122"/>
                  </a:rPr>
                  <a:t>k+1</a:t>
                </a:r>
                <a:endParaRPr lang="en-US" altLang="zh-CN" sz="2400" b="0" baseline="-25000" dirty="0">
                  <a:solidFill>
                    <a:srgbClr val="FFFFFF"/>
                  </a:solidFill>
                  <a:latin typeface="Tahoma" panose="020B0604030504040204" pitchFamily="34" charset="0"/>
                  <a:ea typeface="宋体" panose="02010600030101010101" pitchFamily="2" charset="-122"/>
                </a:endParaRPr>
              </a:p>
            </p:txBody>
          </p:sp>
        </p:grpSp>
        <p:grpSp>
          <p:nvGrpSpPr>
            <p:cNvPr id="31751" name="组合 15"/>
            <p:cNvGrpSpPr/>
            <p:nvPr/>
          </p:nvGrpSpPr>
          <p:grpSpPr>
            <a:xfrm>
              <a:off x="4663440" y="5822407"/>
              <a:ext cx="2748340" cy="685800"/>
              <a:chOff x="4663440" y="5822407"/>
              <a:chExt cx="2748340" cy="685800"/>
            </a:xfrm>
          </p:grpSpPr>
          <p:sp>
            <p:nvSpPr>
              <p:cNvPr id="31752" name="Rectangle 22"/>
              <p:cNvSpPr/>
              <p:nvPr/>
            </p:nvSpPr>
            <p:spPr>
              <a:xfrm>
                <a:off x="6040182" y="5822407"/>
                <a:ext cx="1371598" cy="685800"/>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fontAlgn="ctr" hangingPunct="1">
                  <a:spcBef>
                    <a:spcPct val="0"/>
                  </a:spcBef>
                  <a:buClrTx/>
                  <a:buFontTx/>
                  <a:buNone/>
                </a:pPr>
                <a:r>
                  <a:rPr lang="zh-CN" altLang="en-US" sz="2400" b="0" dirty="0">
                    <a:solidFill>
                      <a:srgbClr val="FFFFFF"/>
                    </a:solidFill>
                    <a:latin typeface="Tahoma" panose="020B0604030504040204" pitchFamily="34" charset="0"/>
                    <a:ea typeface="宋体" panose="02010600030101010101" pitchFamily="2" charset="-122"/>
                  </a:rPr>
                  <a:t>执行</a:t>
                </a:r>
                <a:r>
                  <a:rPr lang="en-US" altLang="zh-CN" sz="2400" b="0" baseline="-25000" dirty="0">
                    <a:solidFill>
                      <a:srgbClr val="FFFFFF"/>
                    </a:solidFill>
                    <a:latin typeface="Tahoma" panose="020B0604030504040204" pitchFamily="34" charset="0"/>
                    <a:ea typeface="宋体" panose="02010600030101010101" pitchFamily="2" charset="-122"/>
                  </a:rPr>
                  <a:t>k+2</a:t>
                </a:r>
                <a:endParaRPr lang="en-US" altLang="zh-CN" sz="2400" b="0" baseline="-25000" dirty="0">
                  <a:solidFill>
                    <a:srgbClr val="FFFFFF"/>
                  </a:solidFill>
                  <a:latin typeface="Tahoma" panose="020B0604030504040204" pitchFamily="34" charset="0"/>
                  <a:ea typeface="宋体" panose="02010600030101010101" pitchFamily="2" charset="-122"/>
                </a:endParaRPr>
              </a:p>
            </p:txBody>
          </p:sp>
          <p:sp>
            <p:nvSpPr>
              <p:cNvPr id="31753" name="Rectangle 23"/>
              <p:cNvSpPr/>
              <p:nvPr/>
            </p:nvSpPr>
            <p:spPr>
              <a:xfrm>
                <a:off x="4663440" y="5822407"/>
                <a:ext cx="1371600" cy="685800"/>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fontAlgn="ctr" hangingPunct="1">
                  <a:spcBef>
                    <a:spcPct val="0"/>
                  </a:spcBef>
                  <a:buClrTx/>
                  <a:buFontTx/>
                  <a:buNone/>
                </a:pPr>
                <a:r>
                  <a:rPr lang="zh-CN" altLang="en-US" sz="2400" b="0" dirty="0">
                    <a:solidFill>
                      <a:srgbClr val="FFFFFF"/>
                    </a:solidFill>
                    <a:latin typeface="Tahoma" panose="020B0604030504040204" pitchFamily="34" charset="0"/>
                    <a:ea typeface="宋体" panose="02010600030101010101" pitchFamily="2" charset="-122"/>
                  </a:rPr>
                  <a:t>分析</a:t>
                </a:r>
                <a:r>
                  <a:rPr lang="en-US" altLang="zh-CN" sz="2400" b="0" baseline="-25000" dirty="0">
                    <a:solidFill>
                      <a:srgbClr val="FFFFFF"/>
                    </a:solidFill>
                    <a:latin typeface="Tahoma" panose="020B0604030504040204" pitchFamily="34" charset="0"/>
                    <a:ea typeface="宋体" panose="02010600030101010101" pitchFamily="2" charset="-122"/>
                  </a:rPr>
                  <a:t>k+2</a:t>
                </a:r>
                <a:endParaRPr lang="en-US" altLang="zh-CN" sz="2400" b="0" baseline="-25000" dirty="0">
                  <a:solidFill>
                    <a:srgbClr val="FFFFFF"/>
                  </a:solidFill>
                  <a:latin typeface="Tahoma" panose="020B0604030504040204" pitchFamily="34" charset="0"/>
                  <a:ea typeface="宋体" panose="02010600030101010101" pitchFamily="2" charset="-122"/>
                </a:endParaRPr>
              </a:p>
            </p:txBody>
          </p:sp>
        </p:grpSp>
      </p:gr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1329419" name="Group 267"/>
          <p:cNvGraphicFramePr>
            <a:graphicFrameLocks noGrp="1"/>
          </p:cNvGraphicFramePr>
          <p:nvPr/>
        </p:nvGraphicFramePr>
        <p:xfrm>
          <a:off x="250825" y="2133600"/>
          <a:ext cx="8699500" cy="3132139"/>
        </p:xfrm>
        <a:graphic>
          <a:graphicData uri="http://schemas.openxmlformats.org/drawingml/2006/table">
            <a:tbl>
              <a:tblPr/>
              <a:tblGrid>
                <a:gridCol w="1382713"/>
                <a:gridCol w="488950"/>
                <a:gridCol w="500062"/>
                <a:gridCol w="504825"/>
                <a:gridCol w="503238"/>
                <a:gridCol w="504825"/>
                <a:gridCol w="503237"/>
                <a:gridCol w="504825"/>
                <a:gridCol w="431800"/>
                <a:gridCol w="449263"/>
                <a:gridCol w="487362"/>
                <a:gridCol w="487363"/>
                <a:gridCol w="487362"/>
                <a:gridCol w="488950"/>
                <a:gridCol w="487363"/>
                <a:gridCol w="487362"/>
              </a:tblGrid>
              <a:tr h="747713">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zh-CN" altLang="en-US" sz="1800" b="1" i="0" u="none" strike="noStrike" cap="none" normalizeH="0" baseline="0">
                          <a:ln>
                            <a:noFill/>
                          </a:ln>
                          <a:solidFill>
                            <a:srgbClr val="000000"/>
                          </a:solidFill>
                          <a:effectLst/>
                          <a:latin typeface="楷体_GB2312" pitchFamily="49" charset="-122"/>
                          <a:ea typeface="楷体_GB2312" pitchFamily="49" charset="-122"/>
                        </a:rPr>
                        <a:t>      时间</a:t>
                      </a:r>
                      <a:endParaRPr kumimoji="0" lang="zh-CN" altLang="en-US" sz="1800" b="1" i="0" u="none" strike="noStrike" cap="none" normalizeH="0" baseline="0">
                        <a:ln>
                          <a:noFill/>
                        </a:ln>
                        <a:solidFill>
                          <a:srgbClr val="000000"/>
                        </a:solidFill>
                        <a:effectLst/>
                        <a:latin typeface="楷体_GB2312" pitchFamily="49" charset="-122"/>
                        <a:ea typeface="楷体_GB2312" pitchFamily="49" charset="-122"/>
                      </a:endParaRPr>
                    </a:p>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zh-CN" altLang="en-US" sz="1800" b="1" i="0" u="none" strike="noStrike" cap="none" normalizeH="0" baseline="0">
                          <a:ln>
                            <a:noFill/>
                          </a:ln>
                          <a:solidFill>
                            <a:srgbClr val="000000"/>
                          </a:solidFill>
                          <a:effectLst/>
                          <a:latin typeface="楷体_GB2312" pitchFamily="49" charset="-122"/>
                          <a:ea typeface="楷体_GB2312" pitchFamily="49" charset="-122"/>
                        </a:rPr>
                        <a:t>流水段</a:t>
                      </a:r>
                      <a:endParaRPr kumimoji="0" lang="zh-CN" altLang="en-US" sz="1800" b="1" i="0" u="none" strike="noStrike" cap="none" normalizeH="0" baseline="0">
                        <a:ln>
                          <a:noFill/>
                        </a:ln>
                        <a:solidFill>
                          <a:srgbClr val="000000"/>
                        </a:solidFill>
                        <a:effectLst/>
                        <a:latin typeface="楷体_GB2312" pitchFamily="49" charset="-122"/>
                        <a:ea typeface="楷体_GB2312" pitchFamily="49" charset="-122"/>
                      </a:endParaRPr>
                    </a:p>
                  </a:txBody>
                  <a:tcPr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ap="flat" cmpd="sng" algn="ctr">
                      <a:solidFill>
                        <a:srgbClr val="000000"/>
                      </a:solidFill>
                      <a:prstDash val="solid"/>
                      <a:round/>
                      <a:headEnd type="none" w="med" len="med"/>
                      <a:tailEnd type="none" w="med" len="med"/>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2000" b="1" i="0" u="none" strike="noStrike" cap="none" normalizeH="0" baseline="0" dirty="0">
                          <a:ln>
                            <a:noFill/>
                          </a:ln>
                          <a:solidFill>
                            <a:srgbClr val="000000"/>
                          </a:solidFill>
                          <a:effectLst/>
                          <a:latin typeface="楷体_GB2312" pitchFamily="49" charset="-122"/>
                          <a:ea typeface="楷体_GB2312" pitchFamily="49" charset="-122"/>
                        </a:rPr>
                        <a:t>1</a:t>
                      </a:r>
                      <a:endParaRPr kumimoji="0" lang="en-US" altLang="zh-CN" sz="2000" b="1" i="0" u="none" strike="noStrike" cap="none" normalizeH="0" baseline="0" dirty="0">
                        <a:ln>
                          <a:noFill/>
                        </a:ln>
                        <a:solidFill>
                          <a:srgbClr val="000000"/>
                        </a:solidFill>
                        <a:effectLst/>
                        <a:latin typeface="楷体_GB2312" pitchFamily="49" charset="-122"/>
                        <a:ea typeface="楷体_GB2312" pitchFamily="49"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2000" b="1" i="0" u="none" strike="noStrike" cap="none" normalizeH="0" baseline="0" dirty="0">
                          <a:ln>
                            <a:noFill/>
                          </a:ln>
                          <a:solidFill>
                            <a:srgbClr val="000000"/>
                          </a:solidFill>
                          <a:effectLst/>
                          <a:latin typeface="楷体_GB2312" pitchFamily="49" charset="-122"/>
                          <a:ea typeface="楷体_GB2312" pitchFamily="49" charset="-122"/>
                        </a:rPr>
                        <a:t>2</a:t>
                      </a:r>
                      <a:endParaRPr kumimoji="0" lang="en-US" altLang="zh-CN" sz="2000" b="1" i="0" u="none" strike="noStrike" cap="none" normalizeH="0" baseline="0" dirty="0">
                        <a:ln>
                          <a:noFill/>
                        </a:ln>
                        <a:solidFill>
                          <a:srgbClr val="000000"/>
                        </a:solidFill>
                        <a:effectLst/>
                        <a:latin typeface="楷体_GB2312" pitchFamily="49" charset="-122"/>
                        <a:ea typeface="楷体_GB2312" pitchFamily="49"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2000" b="1" i="0" u="none" strike="noStrike" cap="none" normalizeH="0" baseline="0" dirty="0">
                          <a:ln>
                            <a:noFill/>
                          </a:ln>
                          <a:solidFill>
                            <a:srgbClr val="000000"/>
                          </a:solidFill>
                          <a:effectLst/>
                          <a:latin typeface="楷体_GB2312" pitchFamily="49" charset="-122"/>
                          <a:ea typeface="楷体_GB2312" pitchFamily="49" charset="-122"/>
                        </a:rPr>
                        <a:t>3</a:t>
                      </a:r>
                      <a:endParaRPr kumimoji="0" lang="en-US" altLang="zh-CN" sz="2000" b="1" i="0" u="none" strike="noStrike" cap="none" normalizeH="0" baseline="0" dirty="0">
                        <a:ln>
                          <a:noFill/>
                        </a:ln>
                        <a:solidFill>
                          <a:srgbClr val="000000"/>
                        </a:solidFill>
                        <a:effectLst/>
                        <a:latin typeface="楷体_GB2312" pitchFamily="49" charset="-122"/>
                        <a:ea typeface="楷体_GB2312" pitchFamily="49"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2000" b="1" i="0" u="none" strike="noStrike" cap="none" normalizeH="0" baseline="0" dirty="0">
                          <a:ln>
                            <a:noFill/>
                          </a:ln>
                          <a:solidFill>
                            <a:srgbClr val="000000"/>
                          </a:solidFill>
                          <a:effectLst/>
                          <a:latin typeface="楷体_GB2312" pitchFamily="49" charset="-122"/>
                          <a:ea typeface="楷体_GB2312" pitchFamily="49" charset="-122"/>
                        </a:rPr>
                        <a:t>4</a:t>
                      </a:r>
                      <a:endParaRPr kumimoji="0" lang="en-US" altLang="zh-CN" sz="2000" b="1" i="0" u="none" strike="noStrike" cap="none" normalizeH="0" baseline="0" dirty="0">
                        <a:ln>
                          <a:noFill/>
                        </a:ln>
                        <a:solidFill>
                          <a:srgbClr val="000000"/>
                        </a:solidFill>
                        <a:effectLst/>
                        <a:latin typeface="楷体_GB2312" pitchFamily="49" charset="-122"/>
                        <a:ea typeface="楷体_GB2312" pitchFamily="49"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2000" b="1" i="0" u="none" strike="noStrike" cap="none" normalizeH="0" baseline="0" dirty="0">
                          <a:ln>
                            <a:noFill/>
                          </a:ln>
                          <a:solidFill>
                            <a:srgbClr val="000000"/>
                          </a:solidFill>
                          <a:effectLst/>
                          <a:latin typeface="楷体_GB2312" pitchFamily="49" charset="-122"/>
                          <a:ea typeface="楷体_GB2312" pitchFamily="49" charset="-122"/>
                        </a:rPr>
                        <a:t>5</a:t>
                      </a:r>
                      <a:endParaRPr kumimoji="0" lang="en-US" altLang="zh-CN" sz="2000" b="1" i="0" u="none" strike="noStrike" cap="none" normalizeH="0" baseline="0" dirty="0">
                        <a:ln>
                          <a:noFill/>
                        </a:ln>
                        <a:solidFill>
                          <a:srgbClr val="000000"/>
                        </a:solidFill>
                        <a:effectLst/>
                        <a:latin typeface="楷体_GB2312" pitchFamily="49" charset="-122"/>
                        <a:ea typeface="楷体_GB2312" pitchFamily="49"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2000" b="1" i="0" u="none" strike="noStrike" cap="none" normalizeH="0" baseline="0" dirty="0">
                          <a:ln>
                            <a:noFill/>
                          </a:ln>
                          <a:solidFill>
                            <a:srgbClr val="000000"/>
                          </a:solidFill>
                          <a:effectLst/>
                          <a:latin typeface="楷体_GB2312" pitchFamily="49" charset="-122"/>
                          <a:ea typeface="楷体_GB2312" pitchFamily="49" charset="-122"/>
                        </a:rPr>
                        <a:t>6</a:t>
                      </a:r>
                      <a:endParaRPr kumimoji="0" lang="en-US" altLang="zh-CN" sz="2000" b="1" i="0" u="none" strike="noStrike" cap="none" normalizeH="0" baseline="0" dirty="0">
                        <a:ln>
                          <a:noFill/>
                        </a:ln>
                        <a:solidFill>
                          <a:srgbClr val="000000"/>
                        </a:solidFill>
                        <a:effectLst/>
                        <a:latin typeface="楷体_GB2312" pitchFamily="49" charset="-122"/>
                        <a:ea typeface="楷体_GB2312" pitchFamily="49"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2000" b="1" i="0" u="none" strike="noStrike" cap="none" normalizeH="0" baseline="0" dirty="0">
                          <a:ln>
                            <a:noFill/>
                          </a:ln>
                          <a:solidFill>
                            <a:srgbClr val="000000"/>
                          </a:solidFill>
                          <a:effectLst/>
                          <a:latin typeface="楷体_GB2312" pitchFamily="49" charset="-122"/>
                          <a:ea typeface="楷体_GB2312" pitchFamily="49" charset="-122"/>
                        </a:rPr>
                        <a:t>7</a:t>
                      </a:r>
                      <a:endParaRPr kumimoji="0" lang="en-US" altLang="zh-CN" sz="2000" b="1" i="0" u="none" strike="noStrike" cap="none" normalizeH="0" baseline="0" dirty="0">
                        <a:ln>
                          <a:noFill/>
                        </a:ln>
                        <a:solidFill>
                          <a:srgbClr val="000000"/>
                        </a:solidFill>
                        <a:effectLst/>
                        <a:latin typeface="楷体_GB2312" pitchFamily="49" charset="-122"/>
                        <a:ea typeface="楷体_GB2312" pitchFamily="49"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2000" b="1" i="0" u="none" strike="noStrike" cap="none" normalizeH="0" baseline="0" dirty="0">
                          <a:ln>
                            <a:noFill/>
                          </a:ln>
                          <a:solidFill>
                            <a:srgbClr val="000000"/>
                          </a:solidFill>
                          <a:effectLst/>
                          <a:latin typeface="楷体_GB2312" pitchFamily="49" charset="-122"/>
                          <a:ea typeface="楷体_GB2312" pitchFamily="49" charset="-122"/>
                        </a:rPr>
                        <a:t>8</a:t>
                      </a:r>
                      <a:endParaRPr kumimoji="0" lang="en-US" altLang="zh-CN" sz="2000" b="1" i="0" u="none" strike="noStrike" cap="none" normalizeH="0" baseline="0" dirty="0">
                        <a:ln>
                          <a:noFill/>
                        </a:ln>
                        <a:solidFill>
                          <a:srgbClr val="000000"/>
                        </a:solidFill>
                        <a:effectLst/>
                        <a:latin typeface="楷体_GB2312" pitchFamily="49" charset="-122"/>
                        <a:ea typeface="楷体_GB2312" pitchFamily="49"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2000" b="1" i="0" u="none" strike="noStrike" cap="none" normalizeH="0" baseline="0" dirty="0">
                          <a:ln>
                            <a:noFill/>
                          </a:ln>
                          <a:solidFill>
                            <a:srgbClr val="000000"/>
                          </a:solidFill>
                          <a:effectLst/>
                          <a:latin typeface="楷体_GB2312" pitchFamily="49" charset="-122"/>
                          <a:ea typeface="楷体_GB2312" pitchFamily="49" charset="-122"/>
                        </a:rPr>
                        <a:t>9</a:t>
                      </a:r>
                      <a:endParaRPr kumimoji="0" lang="en-US" altLang="zh-CN" sz="2000" b="1" i="0" u="none" strike="noStrike" cap="none" normalizeH="0" baseline="0" dirty="0">
                        <a:ln>
                          <a:noFill/>
                        </a:ln>
                        <a:solidFill>
                          <a:srgbClr val="000000"/>
                        </a:solidFill>
                        <a:effectLst/>
                        <a:latin typeface="楷体_GB2312" pitchFamily="49" charset="-122"/>
                        <a:ea typeface="楷体_GB2312" pitchFamily="49"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800" b="1" i="0" u="none" strike="noStrike" cap="none" normalizeH="0" baseline="0" dirty="0">
                          <a:ln>
                            <a:noFill/>
                          </a:ln>
                          <a:solidFill>
                            <a:srgbClr val="000000"/>
                          </a:solidFill>
                          <a:effectLst/>
                          <a:latin typeface="楷体_GB2312" pitchFamily="49" charset="-122"/>
                          <a:ea typeface="楷体_GB2312" pitchFamily="49" charset="-122"/>
                        </a:rPr>
                        <a:t>10</a:t>
                      </a:r>
                      <a:endParaRPr kumimoji="0" lang="en-US" altLang="zh-CN" sz="1800" b="1" i="0" u="none" strike="noStrike" cap="none" normalizeH="0" baseline="0" dirty="0">
                        <a:ln>
                          <a:noFill/>
                        </a:ln>
                        <a:solidFill>
                          <a:srgbClr val="000000"/>
                        </a:solidFill>
                        <a:effectLst/>
                        <a:latin typeface="楷体_GB2312" pitchFamily="49" charset="-122"/>
                        <a:ea typeface="楷体_GB2312" pitchFamily="49"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800" b="1" i="0" u="none" strike="noStrike" cap="none" normalizeH="0" baseline="0" dirty="0">
                          <a:ln>
                            <a:noFill/>
                          </a:ln>
                          <a:solidFill>
                            <a:srgbClr val="000000"/>
                          </a:solidFill>
                          <a:effectLst/>
                          <a:latin typeface="楷体_GB2312" pitchFamily="49" charset="-122"/>
                          <a:ea typeface="楷体_GB2312" pitchFamily="49" charset="-122"/>
                        </a:rPr>
                        <a:t>11</a:t>
                      </a:r>
                      <a:endParaRPr kumimoji="0" lang="en-US" altLang="zh-CN" sz="1800" b="1" i="0" u="none" strike="noStrike" cap="none" normalizeH="0" baseline="0" dirty="0">
                        <a:ln>
                          <a:noFill/>
                        </a:ln>
                        <a:solidFill>
                          <a:srgbClr val="000000"/>
                        </a:solidFill>
                        <a:effectLst/>
                        <a:latin typeface="楷体_GB2312" pitchFamily="49" charset="-122"/>
                        <a:ea typeface="楷体_GB2312" pitchFamily="49"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800" b="1" i="0" u="none" strike="noStrike" cap="none" normalizeH="0" baseline="0" dirty="0">
                          <a:ln>
                            <a:noFill/>
                          </a:ln>
                          <a:solidFill>
                            <a:srgbClr val="000000"/>
                          </a:solidFill>
                          <a:effectLst/>
                          <a:latin typeface="楷体_GB2312" pitchFamily="49" charset="-122"/>
                          <a:ea typeface="楷体_GB2312" pitchFamily="49" charset="-122"/>
                        </a:rPr>
                        <a:t>12</a:t>
                      </a:r>
                      <a:endParaRPr kumimoji="0" lang="en-US" altLang="zh-CN" sz="1800" b="1" i="0" u="none" strike="noStrike" cap="none" normalizeH="0" baseline="0" dirty="0">
                        <a:ln>
                          <a:noFill/>
                        </a:ln>
                        <a:solidFill>
                          <a:srgbClr val="000000"/>
                        </a:solidFill>
                        <a:effectLst/>
                        <a:latin typeface="楷体_GB2312" pitchFamily="49" charset="-122"/>
                        <a:ea typeface="楷体_GB2312" pitchFamily="49"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800" b="1" i="0" u="none" strike="noStrike" cap="none" normalizeH="0" baseline="0" dirty="0">
                          <a:ln>
                            <a:noFill/>
                          </a:ln>
                          <a:solidFill>
                            <a:srgbClr val="000000"/>
                          </a:solidFill>
                          <a:effectLst/>
                          <a:latin typeface="楷体_GB2312" pitchFamily="49" charset="-122"/>
                          <a:ea typeface="楷体_GB2312" pitchFamily="49" charset="-122"/>
                        </a:rPr>
                        <a:t>13</a:t>
                      </a:r>
                      <a:endParaRPr kumimoji="0" lang="en-US" altLang="zh-CN" sz="1800" b="1" i="0" u="none" strike="noStrike" cap="none" normalizeH="0" baseline="0" dirty="0">
                        <a:ln>
                          <a:noFill/>
                        </a:ln>
                        <a:solidFill>
                          <a:srgbClr val="000000"/>
                        </a:solidFill>
                        <a:effectLst/>
                        <a:latin typeface="楷体_GB2312" pitchFamily="49" charset="-122"/>
                        <a:ea typeface="楷体_GB2312" pitchFamily="49"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800" b="1" i="0" u="none" strike="noStrike" cap="none" normalizeH="0" baseline="0" dirty="0">
                          <a:ln>
                            <a:noFill/>
                          </a:ln>
                          <a:solidFill>
                            <a:srgbClr val="000000"/>
                          </a:solidFill>
                          <a:effectLst/>
                          <a:latin typeface="楷体_GB2312" pitchFamily="49" charset="-122"/>
                          <a:ea typeface="楷体_GB2312" pitchFamily="49" charset="-122"/>
                        </a:rPr>
                        <a:t>14</a:t>
                      </a:r>
                      <a:endParaRPr kumimoji="0" lang="en-US" altLang="zh-CN" sz="1800" b="1" i="0" u="none" strike="noStrike" cap="none" normalizeH="0" baseline="0" dirty="0">
                        <a:ln>
                          <a:noFill/>
                        </a:ln>
                        <a:solidFill>
                          <a:srgbClr val="000000"/>
                        </a:solidFill>
                        <a:effectLst/>
                        <a:latin typeface="楷体_GB2312" pitchFamily="49" charset="-122"/>
                        <a:ea typeface="楷体_GB2312" pitchFamily="49"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800" b="1" i="0" u="none" strike="noStrike" cap="none" normalizeH="0" baseline="0" dirty="0">
                          <a:ln>
                            <a:noFill/>
                          </a:ln>
                          <a:solidFill>
                            <a:srgbClr val="000000"/>
                          </a:solidFill>
                          <a:effectLst/>
                          <a:latin typeface="楷体_GB2312" pitchFamily="49" charset="-122"/>
                          <a:ea typeface="楷体_GB2312" pitchFamily="49" charset="-122"/>
                        </a:rPr>
                        <a:t>15</a:t>
                      </a:r>
                      <a:endParaRPr kumimoji="0" lang="en-US" altLang="zh-CN" sz="1800" b="1" i="0" u="none" strike="noStrike" cap="none" normalizeH="0" baseline="0" dirty="0">
                        <a:ln>
                          <a:noFill/>
                        </a:ln>
                        <a:solidFill>
                          <a:srgbClr val="000000"/>
                        </a:solidFill>
                        <a:effectLst/>
                        <a:latin typeface="楷体_GB2312" pitchFamily="49" charset="-122"/>
                        <a:ea typeface="楷体_GB2312" pitchFamily="49" charset="-122"/>
                      </a:endParaRPr>
                    </a:p>
                  </a:txBody>
                  <a:tcPr anchor="ctr"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582613">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2000" b="1" i="0" u="none" strike="noStrike" cap="none" normalizeH="0" baseline="0">
                          <a:ln>
                            <a:noFill/>
                          </a:ln>
                          <a:solidFill>
                            <a:srgbClr val="000000"/>
                          </a:solidFill>
                          <a:effectLst/>
                          <a:latin typeface="楷体_GB2312" pitchFamily="49" charset="-122"/>
                          <a:ea typeface="楷体_GB2312" pitchFamily="49" charset="-122"/>
                        </a:rPr>
                        <a:t>S1</a:t>
                      </a:r>
                      <a:endParaRPr kumimoji="0" lang="en-US" altLang="zh-CN" sz="2000" b="1" i="0" u="none" strike="noStrike" cap="none" normalizeH="0" baseline="0">
                        <a:ln>
                          <a:noFill/>
                        </a:ln>
                        <a:solidFill>
                          <a:srgbClr val="000000"/>
                        </a:solidFill>
                        <a:effectLst/>
                        <a:latin typeface="楷体_GB2312" pitchFamily="49" charset="-122"/>
                        <a:ea typeface="楷体_GB2312" pitchFamily="49" charset="-122"/>
                      </a:endParaRPr>
                    </a:p>
                  </a:txBody>
                  <a:tcPr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2000" b="1" i="0" u="none" strike="noStrike" cap="none" normalizeH="0" baseline="0">
                          <a:ln>
                            <a:noFill/>
                          </a:ln>
                          <a:solidFill>
                            <a:srgbClr val="000000"/>
                          </a:solidFill>
                          <a:effectLst/>
                          <a:latin typeface="楷体_GB2312" pitchFamily="49" charset="-122"/>
                          <a:ea typeface="楷体_GB2312" pitchFamily="49" charset="-122"/>
                        </a:rPr>
                        <a:t>X</a:t>
                      </a:r>
                      <a:r>
                        <a:rPr kumimoji="0" lang="en-US" altLang="zh-CN" sz="2000" b="1" i="0" u="none" strike="noStrike" cap="none" normalizeH="0" baseline="-25000">
                          <a:ln>
                            <a:noFill/>
                          </a:ln>
                          <a:solidFill>
                            <a:srgbClr val="000000"/>
                          </a:solidFill>
                          <a:effectLst/>
                          <a:latin typeface="楷体_GB2312" pitchFamily="49" charset="-122"/>
                          <a:ea typeface="楷体_GB2312" pitchFamily="49" charset="-122"/>
                        </a:rPr>
                        <a:t>1</a:t>
                      </a:r>
                      <a:endParaRPr kumimoji="0" lang="en-US" altLang="zh-CN" sz="2000" b="1" i="0" u="none" strike="noStrike" cap="none" normalizeH="0" baseline="-25000">
                        <a:ln>
                          <a:noFill/>
                        </a:ln>
                        <a:solidFill>
                          <a:srgbClr val="000000"/>
                        </a:solidFill>
                        <a:effectLst/>
                        <a:latin typeface="楷体_GB2312" pitchFamily="49" charset="-122"/>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2000" b="1" i="0" u="none" strike="noStrike" cap="none" normalizeH="0" baseline="0">
                          <a:ln>
                            <a:noFill/>
                          </a:ln>
                          <a:solidFill>
                            <a:srgbClr val="000000"/>
                          </a:solidFill>
                          <a:effectLst/>
                          <a:latin typeface="楷体_GB2312" pitchFamily="49" charset="-122"/>
                          <a:ea typeface="楷体_GB2312" pitchFamily="49" charset="-122"/>
                        </a:rPr>
                        <a:t>X</a:t>
                      </a:r>
                      <a:r>
                        <a:rPr kumimoji="0" lang="en-US" altLang="zh-CN" sz="2000" b="1" i="0" u="none" strike="noStrike" cap="none" normalizeH="0" baseline="-25000">
                          <a:ln>
                            <a:noFill/>
                          </a:ln>
                          <a:solidFill>
                            <a:srgbClr val="000000"/>
                          </a:solidFill>
                          <a:effectLst/>
                          <a:latin typeface="楷体_GB2312" pitchFamily="49" charset="-122"/>
                          <a:ea typeface="楷体_GB2312" pitchFamily="49" charset="-122"/>
                        </a:rPr>
                        <a:t>2</a:t>
                      </a:r>
                      <a:endParaRPr kumimoji="0" lang="en-US" altLang="zh-CN" sz="2000" b="1" i="0" u="none" strike="noStrike" cap="none" normalizeH="0" baseline="-25000">
                        <a:ln>
                          <a:noFill/>
                        </a:ln>
                        <a:solidFill>
                          <a:srgbClr val="000000"/>
                        </a:solidFill>
                        <a:effectLst/>
                        <a:latin typeface="楷体_GB2312" pitchFamily="49" charset="-122"/>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2000" b="1" i="0" u="none" strike="noStrike" cap="none" normalizeH="0" baseline="0">
                        <a:ln>
                          <a:noFill/>
                        </a:ln>
                        <a:solidFill>
                          <a:srgbClr val="000000"/>
                        </a:solidFill>
                        <a:effectLst/>
                        <a:latin typeface="楷体_GB2312" pitchFamily="49" charset="-122"/>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2000" b="1" i="0" u="none" strike="noStrike" cap="none" normalizeH="0" baseline="0">
                        <a:ln>
                          <a:noFill/>
                        </a:ln>
                        <a:solidFill>
                          <a:srgbClr val="000000"/>
                        </a:solidFill>
                        <a:effectLst/>
                        <a:latin typeface="楷体_GB2312" pitchFamily="49" charset="-122"/>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2000" b="1" i="0" u="none" strike="noStrike" cap="none" normalizeH="0" baseline="0">
                        <a:ln>
                          <a:noFill/>
                        </a:ln>
                        <a:solidFill>
                          <a:srgbClr val="000000"/>
                        </a:solidFill>
                        <a:effectLst/>
                        <a:latin typeface="楷体_GB2312" pitchFamily="49" charset="-122"/>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2000" b="1" i="0" u="none" strike="noStrike" cap="none" normalizeH="0" baseline="0">
                        <a:ln>
                          <a:noFill/>
                        </a:ln>
                        <a:solidFill>
                          <a:srgbClr val="000000"/>
                        </a:solidFill>
                        <a:effectLst/>
                        <a:latin typeface="楷体_GB2312" pitchFamily="49" charset="-122"/>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2000" b="1" i="0" u="none" strike="noStrike" cap="none" normalizeH="0" baseline="0">
                          <a:ln>
                            <a:noFill/>
                          </a:ln>
                          <a:solidFill>
                            <a:srgbClr val="000000"/>
                          </a:solidFill>
                          <a:effectLst/>
                          <a:latin typeface="楷体_GB2312" pitchFamily="49" charset="-122"/>
                          <a:ea typeface="楷体_GB2312" pitchFamily="49" charset="-122"/>
                        </a:rPr>
                        <a:t>X</a:t>
                      </a:r>
                      <a:r>
                        <a:rPr kumimoji="0" lang="en-US" altLang="zh-CN" sz="2000" b="1" i="0" u="none" strike="noStrike" cap="none" normalizeH="0" baseline="-25000">
                          <a:ln>
                            <a:noFill/>
                          </a:ln>
                          <a:solidFill>
                            <a:srgbClr val="000000"/>
                          </a:solidFill>
                          <a:effectLst/>
                          <a:latin typeface="楷体_GB2312" pitchFamily="49" charset="-122"/>
                          <a:ea typeface="楷体_GB2312" pitchFamily="49" charset="-122"/>
                        </a:rPr>
                        <a:t>1</a:t>
                      </a:r>
                      <a:endParaRPr kumimoji="0" lang="en-US" altLang="zh-CN" sz="2000" b="1" i="0" u="none" strike="noStrike" cap="none" normalizeH="0" baseline="-25000">
                        <a:ln>
                          <a:noFill/>
                        </a:ln>
                        <a:solidFill>
                          <a:srgbClr val="000000"/>
                        </a:solidFill>
                        <a:effectLst/>
                        <a:latin typeface="楷体_GB2312" pitchFamily="49" charset="-122"/>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800" b="1" i="0" u="none" strike="noStrike" cap="none" normalizeH="0" baseline="0">
                          <a:ln>
                            <a:noFill/>
                          </a:ln>
                          <a:solidFill>
                            <a:srgbClr val="000000"/>
                          </a:solidFill>
                          <a:effectLst/>
                          <a:latin typeface="楷体_GB2312" pitchFamily="49" charset="-122"/>
                          <a:ea typeface="楷体_GB2312" pitchFamily="49" charset="-122"/>
                        </a:rPr>
                        <a:t>X</a:t>
                      </a:r>
                      <a:r>
                        <a:rPr kumimoji="0" lang="en-US" altLang="zh-CN" sz="1800" b="1" i="0" u="none" strike="noStrike" cap="none" normalizeH="0" baseline="-25000">
                          <a:ln>
                            <a:noFill/>
                          </a:ln>
                          <a:solidFill>
                            <a:srgbClr val="000000"/>
                          </a:solidFill>
                          <a:effectLst/>
                          <a:latin typeface="楷体_GB2312" pitchFamily="49" charset="-122"/>
                          <a:ea typeface="楷体_GB2312" pitchFamily="49" charset="-122"/>
                        </a:rPr>
                        <a:t>2</a:t>
                      </a:r>
                      <a:endParaRPr kumimoji="0" lang="en-US" altLang="zh-CN" sz="1800" b="1" i="0" u="none" strike="noStrike" cap="none" normalizeH="0" baseline="-25000">
                        <a:ln>
                          <a:noFill/>
                        </a:ln>
                        <a:solidFill>
                          <a:srgbClr val="000000"/>
                        </a:solidFill>
                        <a:effectLst/>
                        <a:latin typeface="楷体_GB2312" pitchFamily="49" charset="-122"/>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800" b="1" i="0" u="none" strike="noStrike" cap="none" normalizeH="0" baseline="0">
                          <a:ln>
                            <a:noFill/>
                          </a:ln>
                          <a:solidFill>
                            <a:srgbClr val="000000"/>
                          </a:solidFill>
                          <a:effectLst/>
                          <a:latin typeface="楷体_GB2312" pitchFamily="49" charset="-122"/>
                          <a:ea typeface="楷体_GB2312" pitchFamily="49" charset="-122"/>
                        </a:rPr>
                        <a:t>X</a:t>
                      </a:r>
                      <a:r>
                        <a:rPr kumimoji="0" lang="en-US" altLang="zh-CN" sz="1800" b="1" i="0" u="none" strike="noStrike" cap="none" normalizeH="0" baseline="-25000">
                          <a:ln>
                            <a:noFill/>
                          </a:ln>
                          <a:solidFill>
                            <a:srgbClr val="000000"/>
                          </a:solidFill>
                          <a:effectLst/>
                          <a:latin typeface="楷体_GB2312" pitchFamily="49" charset="-122"/>
                          <a:ea typeface="楷体_GB2312" pitchFamily="49" charset="-122"/>
                        </a:rPr>
                        <a:t>3</a:t>
                      </a:r>
                      <a:endParaRPr kumimoji="0" lang="en-US" altLang="zh-CN" sz="1800" b="1" i="0" u="none" strike="noStrike" cap="none" normalizeH="0" baseline="-25000">
                        <a:ln>
                          <a:noFill/>
                        </a:ln>
                        <a:solidFill>
                          <a:srgbClr val="000000"/>
                        </a:solidFill>
                        <a:effectLst/>
                        <a:latin typeface="楷体_GB2312" pitchFamily="49" charset="-122"/>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800" b="1" i="0" u="none" strike="noStrike" cap="none" normalizeH="0" baseline="0">
                          <a:ln>
                            <a:noFill/>
                          </a:ln>
                          <a:solidFill>
                            <a:srgbClr val="000000"/>
                          </a:solidFill>
                          <a:effectLst/>
                          <a:latin typeface="楷体_GB2312" pitchFamily="49" charset="-122"/>
                          <a:ea typeface="楷体_GB2312" pitchFamily="49" charset="-122"/>
                        </a:rPr>
                        <a:t>X</a:t>
                      </a:r>
                      <a:r>
                        <a:rPr kumimoji="0" lang="en-US" altLang="zh-CN" sz="1800" b="1" i="0" u="none" strike="noStrike" cap="none" normalizeH="0" baseline="-25000">
                          <a:ln>
                            <a:noFill/>
                          </a:ln>
                          <a:solidFill>
                            <a:srgbClr val="000000"/>
                          </a:solidFill>
                          <a:effectLst/>
                          <a:latin typeface="楷体_GB2312" pitchFamily="49" charset="-122"/>
                          <a:ea typeface="楷体_GB2312" pitchFamily="49" charset="-122"/>
                        </a:rPr>
                        <a:t>4</a:t>
                      </a:r>
                      <a:endParaRPr kumimoji="0" lang="en-US" altLang="zh-CN" sz="1800" b="1" i="0" u="none" strike="noStrike" cap="none" normalizeH="0" baseline="-25000">
                        <a:ln>
                          <a:noFill/>
                        </a:ln>
                        <a:solidFill>
                          <a:srgbClr val="000000"/>
                        </a:solidFill>
                        <a:effectLst/>
                        <a:latin typeface="楷体_GB2312" pitchFamily="49" charset="-122"/>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2000" b="1" i="0" u="none" strike="noStrike" cap="none" normalizeH="0" baseline="0">
                        <a:ln>
                          <a:noFill/>
                        </a:ln>
                        <a:solidFill>
                          <a:srgbClr val="000000"/>
                        </a:solidFill>
                        <a:effectLst/>
                        <a:latin typeface="楷体_GB2312" pitchFamily="49" charset="-122"/>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2000" b="1" i="0" u="none" strike="noStrike" cap="none" normalizeH="0" baseline="0">
                        <a:ln>
                          <a:noFill/>
                        </a:ln>
                        <a:solidFill>
                          <a:srgbClr val="000000"/>
                        </a:solidFill>
                        <a:effectLst/>
                        <a:latin typeface="楷体_GB2312" pitchFamily="49" charset="-122"/>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2000" b="1" i="0" u="none" strike="noStrike" cap="none" normalizeH="0" baseline="0">
                        <a:ln>
                          <a:noFill/>
                        </a:ln>
                        <a:solidFill>
                          <a:srgbClr val="000000"/>
                        </a:solidFill>
                        <a:effectLst/>
                        <a:latin typeface="楷体_GB2312" pitchFamily="49" charset="-122"/>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2000" b="1" i="0" u="none" strike="noStrike" cap="none" normalizeH="0" baseline="0">
                        <a:ln>
                          <a:noFill/>
                        </a:ln>
                        <a:solidFill>
                          <a:srgbClr val="000000"/>
                        </a:solidFill>
                        <a:effectLst/>
                        <a:latin typeface="楷体_GB2312" pitchFamily="49" charset="-122"/>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800" b="1" i="0" u="none" strike="noStrike" cap="none" normalizeH="0" baseline="0">
                          <a:ln>
                            <a:noFill/>
                          </a:ln>
                          <a:solidFill>
                            <a:srgbClr val="000000"/>
                          </a:solidFill>
                          <a:effectLst/>
                          <a:latin typeface="楷体_GB2312" pitchFamily="49" charset="-122"/>
                          <a:ea typeface="楷体_GB2312" pitchFamily="49" charset="-122"/>
                        </a:rPr>
                        <a:t>X</a:t>
                      </a:r>
                      <a:r>
                        <a:rPr kumimoji="0" lang="en-US" altLang="zh-CN" sz="1800" b="1" i="0" u="none" strike="noStrike" cap="none" normalizeH="0" baseline="-25000">
                          <a:ln>
                            <a:noFill/>
                          </a:ln>
                          <a:solidFill>
                            <a:srgbClr val="000000"/>
                          </a:solidFill>
                          <a:effectLst/>
                          <a:latin typeface="楷体_GB2312" pitchFamily="49" charset="-122"/>
                          <a:ea typeface="楷体_GB2312" pitchFamily="49" charset="-122"/>
                        </a:rPr>
                        <a:t>3</a:t>
                      </a:r>
                      <a:endParaRPr kumimoji="0" lang="en-US" altLang="zh-CN" sz="2000" b="1" i="0" u="none" strike="noStrike" cap="none" normalizeH="0" baseline="0">
                        <a:ln>
                          <a:noFill/>
                        </a:ln>
                        <a:solidFill>
                          <a:srgbClr val="000000"/>
                        </a:solidFill>
                        <a:effectLst/>
                        <a:latin typeface="楷体_GB2312" pitchFamily="49" charset="-122"/>
                        <a:ea typeface="楷体_GB2312" pitchFamily="49" charset="-122"/>
                      </a:endParaRPr>
                    </a:p>
                  </a:txBody>
                  <a:tcPr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582613">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2000" b="1" i="0" u="none" strike="noStrike" cap="none" normalizeH="0" baseline="0">
                          <a:ln>
                            <a:noFill/>
                          </a:ln>
                          <a:solidFill>
                            <a:srgbClr val="000000"/>
                          </a:solidFill>
                          <a:effectLst/>
                          <a:latin typeface="楷体_GB2312" pitchFamily="49" charset="-122"/>
                          <a:ea typeface="楷体_GB2312" pitchFamily="49" charset="-122"/>
                        </a:rPr>
                        <a:t>S2</a:t>
                      </a:r>
                      <a:endParaRPr kumimoji="0" lang="en-US" altLang="zh-CN" sz="2000" b="1" i="0" u="none" strike="noStrike" cap="none" normalizeH="0" baseline="0">
                        <a:ln>
                          <a:noFill/>
                        </a:ln>
                        <a:solidFill>
                          <a:srgbClr val="000000"/>
                        </a:solidFill>
                        <a:effectLst/>
                        <a:latin typeface="楷体_GB2312" pitchFamily="49" charset="-122"/>
                        <a:ea typeface="楷体_GB2312" pitchFamily="49" charset="-122"/>
                      </a:endParaRPr>
                    </a:p>
                  </a:txBody>
                  <a:tcPr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2000" b="1" i="0" u="none" strike="noStrike" cap="none" normalizeH="0" baseline="0">
                        <a:ln>
                          <a:noFill/>
                        </a:ln>
                        <a:solidFill>
                          <a:srgbClr val="000000"/>
                        </a:solidFill>
                        <a:effectLst/>
                        <a:latin typeface="楷体_GB2312" pitchFamily="49" charset="-122"/>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2000" b="1" i="0" u="none" strike="noStrike" cap="none" normalizeH="0" baseline="0">
                          <a:ln>
                            <a:noFill/>
                          </a:ln>
                          <a:solidFill>
                            <a:srgbClr val="000000"/>
                          </a:solidFill>
                          <a:effectLst/>
                          <a:latin typeface="楷体_GB2312" pitchFamily="49" charset="-122"/>
                          <a:ea typeface="楷体_GB2312" pitchFamily="49" charset="-122"/>
                        </a:rPr>
                        <a:t>X</a:t>
                      </a:r>
                      <a:r>
                        <a:rPr kumimoji="0" lang="en-US" altLang="zh-CN" sz="2000" b="1" i="0" u="none" strike="noStrike" cap="none" normalizeH="0" baseline="-25000">
                          <a:ln>
                            <a:noFill/>
                          </a:ln>
                          <a:solidFill>
                            <a:srgbClr val="000000"/>
                          </a:solidFill>
                          <a:effectLst/>
                          <a:latin typeface="楷体_GB2312" pitchFamily="49" charset="-122"/>
                          <a:ea typeface="楷体_GB2312" pitchFamily="49" charset="-122"/>
                        </a:rPr>
                        <a:t>1</a:t>
                      </a:r>
                      <a:endParaRPr kumimoji="0" lang="en-US" altLang="zh-CN" sz="2000" b="1" i="0" u="none" strike="noStrike" cap="none" normalizeH="0" baseline="-25000">
                        <a:ln>
                          <a:noFill/>
                        </a:ln>
                        <a:solidFill>
                          <a:srgbClr val="000000"/>
                        </a:solidFill>
                        <a:effectLst/>
                        <a:latin typeface="楷体_GB2312" pitchFamily="49" charset="-122"/>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2000" b="1" i="0" u="none" strike="noStrike" cap="none" normalizeH="0" baseline="0">
                          <a:ln>
                            <a:noFill/>
                          </a:ln>
                          <a:solidFill>
                            <a:srgbClr val="000000"/>
                          </a:solidFill>
                          <a:effectLst/>
                          <a:latin typeface="楷体_GB2312" pitchFamily="49" charset="-122"/>
                          <a:ea typeface="楷体_GB2312" pitchFamily="49" charset="-122"/>
                        </a:rPr>
                        <a:t>X</a:t>
                      </a:r>
                      <a:r>
                        <a:rPr kumimoji="0" lang="en-US" altLang="zh-CN" sz="2000" b="1" i="0" u="none" strike="noStrike" cap="none" normalizeH="0" baseline="-25000">
                          <a:ln>
                            <a:noFill/>
                          </a:ln>
                          <a:solidFill>
                            <a:srgbClr val="000000"/>
                          </a:solidFill>
                          <a:effectLst/>
                          <a:latin typeface="楷体_GB2312" pitchFamily="49" charset="-122"/>
                          <a:ea typeface="楷体_GB2312" pitchFamily="49" charset="-122"/>
                        </a:rPr>
                        <a:t>2</a:t>
                      </a:r>
                      <a:endParaRPr kumimoji="0" lang="en-US" altLang="zh-CN" sz="2000" b="1" i="0" u="none" strike="noStrike" cap="none" normalizeH="0" baseline="-25000">
                        <a:ln>
                          <a:noFill/>
                        </a:ln>
                        <a:solidFill>
                          <a:srgbClr val="000000"/>
                        </a:solidFill>
                        <a:effectLst/>
                        <a:latin typeface="楷体_GB2312" pitchFamily="49" charset="-122"/>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2000" b="1" i="0" u="none" strike="noStrike" cap="none" normalizeH="0" baseline="0">
                        <a:ln>
                          <a:noFill/>
                        </a:ln>
                        <a:solidFill>
                          <a:srgbClr val="000000"/>
                        </a:solidFill>
                        <a:effectLst/>
                        <a:latin typeface="楷体_GB2312" pitchFamily="49" charset="-122"/>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2000" b="1" i="0" u="none" strike="noStrike" cap="none" normalizeH="0" baseline="0">
                        <a:ln>
                          <a:noFill/>
                        </a:ln>
                        <a:solidFill>
                          <a:srgbClr val="000000"/>
                        </a:solidFill>
                        <a:effectLst/>
                        <a:latin typeface="楷体_GB2312" pitchFamily="49" charset="-122"/>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2000" b="1" i="0" u="none" strike="noStrike" cap="none" normalizeH="0" baseline="0">
                          <a:ln>
                            <a:noFill/>
                          </a:ln>
                          <a:solidFill>
                            <a:srgbClr val="000000"/>
                          </a:solidFill>
                          <a:effectLst/>
                          <a:latin typeface="楷体_GB2312" pitchFamily="49" charset="-122"/>
                          <a:ea typeface="楷体_GB2312" pitchFamily="49" charset="-122"/>
                        </a:rPr>
                        <a:t>X</a:t>
                      </a:r>
                      <a:r>
                        <a:rPr kumimoji="0" lang="en-US" altLang="zh-CN" sz="2000" b="1" i="0" u="none" strike="noStrike" cap="none" normalizeH="0" baseline="-25000">
                          <a:ln>
                            <a:noFill/>
                          </a:ln>
                          <a:solidFill>
                            <a:srgbClr val="000000"/>
                          </a:solidFill>
                          <a:effectLst/>
                          <a:latin typeface="楷体_GB2312" pitchFamily="49" charset="-122"/>
                          <a:ea typeface="楷体_GB2312" pitchFamily="49" charset="-122"/>
                        </a:rPr>
                        <a:t>1</a:t>
                      </a:r>
                      <a:endParaRPr kumimoji="0" lang="en-US" altLang="zh-CN" sz="2000" b="1" i="0" u="none" strike="noStrike" cap="none" normalizeH="0" baseline="-25000">
                        <a:ln>
                          <a:noFill/>
                        </a:ln>
                        <a:solidFill>
                          <a:srgbClr val="000000"/>
                        </a:solidFill>
                        <a:effectLst/>
                        <a:latin typeface="楷体_GB2312" pitchFamily="49" charset="-122"/>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2000" b="1" i="0" u="none" strike="noStrike" cap="none" normalizeH="0" baseline="0">
                          <a:ln>
                            <a:noFill/>
                          </a:ln>
                          <a:solidFill>
                            <a:srgbClr val="000000"/>
                          </a:solidFill>
                          <a:effectLst/>
                          <a:latin typeface="楷体_GB2312" pitchFamily="49" charset="-122"/>
                          <a:ea typeface="楷体_GB2312" pitchFamily="49" charset="-122"/>
                        </a:rPr>
                        <a:t>X</a:t>
                      </a:r>
                      <a:r>
                        <a:rPr kumimoji="0" lang="en-US" altLang="zh-CN" sz="2000" b="1" i="0" u="none" strike="noStrike" cap="none" normalizeH="0" baseline="-25000">
                          <a:ln>
                            <a:noFill/>
                          </a:ln>
                          <a:solidFill>
                            <a:srgbClr val="000000"/>
                          </a:solidFill>
                          <a:effectLst/>
                          <a:latin typeface="楷体_GB2312" pitchFamily="49" charset="-122"/>
                          <a:ea typeface="楷体_GB2312" pitchFamily="49" charset="-122"/>
                        </a:rPr>
                        <a:t>2</a:t>
                      </a:r>
                      <a:endParaRPr kumimoji="0" lang="en-US" altLang="zh-CN" sz="2000" b="1" i="0" u="none" strike="noStrike" cap="none" normalizeH="0" baseline="-25000">
                        <a:ln>
                          <a:noFill/>
                        </a:ln>
                        <a:solidFill>
                          <a:srgbClr val="000000"/>
                        </a:solidFill>
                        <a:effectLst/>
                        <a:latin typeface="楷体_GB2312" pitchFamily="49" charset="-122"/>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2000" b="1" i="0" u="none" strike="noStrike" cap="none" normalizeH="0" baseline="0">
                        <a:ln>
                          <a:noFill/>
                        </a:ln>
                        <a:solidFill>
                          <a:srgbClr val="000000"/>
                        </a:solidFill>
                        <a:effectLst/>
                        <a:latin typeface="楷体_GB2312" pitchFamily="49" charset="-122"/>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2000" b="1" i="0" u="none" strike="noStrike" cap="none" normalizeH="0" baseline="0">
                        <a:ln>
                          <a:noFill/>
                        </a:ln>
                        <a:solidFill>
                          <a:srgbClr val="000000"/>
                        </a:solidFill>
                        <a:effectLst/>
                        <a:latin typeface="楷体_GB2312" pitchFamily="49" charset="-122"/>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800" b="1" i="0" u="none" strike="noStrike" cap="none" normalizeH="0" baseline="0">
                          <a:ln>
                            <a:noFill/>
                          </a:ln>
                          <a:solidFill>
                            <a:srgbClr val="000000"/>
                          </a:solidFill>
                          <a:effectLst/>
                          <a:latin typeface="楷体_GB2312" pitchFamily="49" charset="-122"/>
                          <a:ea typeface="楷体_GB2312" pitchFamily="49" charset="-122"/>
                        </a:rPr>
                        <a:t>X</a:t>
                      </a:r>
                      <a:r>
                        <a:rPr kumimoji="0" lang="en-US" altLang="zh-CN" sz="1800" b="1" i="0" u="none" strike="noStrike" cap="none" normalizeH="0" baseline="-25000">
                          <a:ln>
                            <a:noFill/>
                          </a:ln>
                          <a:solidFill>
                            <a:srgbClr val="000000"/>
                          </a:solidFill>
                          <a:effectLst/>
                          <a:latin typeface="楷体_GB2312" pitchFamily="49" charset="-122"/>
                          <a:ea typeface="楷体_GB2312" pitchFamily="49" charset="-122"/>
                        </a:rPr>
                        <a:t>3</a:t>
                      </a:r>
                      <a:endParaRPr kumimoji="0" lang="en-US" altLang="zh-CN" sz="1800" b="1" i="0" u="none" strike="noStrike" cap="none" normalizeH="0" baseline="-25000">
                        <a:ln>
                          <a:noFill/>
                        </a:ln>
                        <a:solidFill>
                          <a:srgbClr val="000000"/>
                        </a:solidFill>
                        <a:effectLst/>
                        <a:latin typeface="楷体_GB2312" pitchFamily="49" charset="-122"/>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800" b="1" i="0" u="none" strike="noStrike" cap="none" normalizeH="0" baseline="0">
                          <a:ln>
                            <a:noFill/>
                          </a:ln>
                          <a:solidFill>
                            <a:srgbClr val="000000"/>
                          </a:solidFill>
                          <a:effectLst/>
                          <a:latin typeface="楷体_GB2312" pitchFamily="49" charset="-122"/>
                          <a:ea typeface="楷体_GB2312" pitchFamily="49" charset="-122"/>
                        </a:rPr>
                        <a:t>X</a:t>
                      </a:r>
                      <a:r>
                        <a:rPr kumimoji="0" lang="en-US" altLang="zh-CN" sz="1800" b="1" i="0" u="none" strike="noStrike" cap="none" normalizeH="0" baseline="-25000">
                          <a:ln>
                            <a:noFill/>
                          </a:ln>
                          <a:solidFill>
                            <a:srgbClr val="000000"/>
                          </a:solidFill>
                          <a:effectLst/>
                          <a:latin typeface="楷体_GB2312" pitchFamily="49" charset="-122"/>
                          <a:ea typeface="楷体_GB2312" pitchFamily="49" charset="-122"/>
                        </a:rPr>
                        <a:t>4</a:t>
                      </a:r>
                      <a:endParaRPr kumimoji="0" lang="en-US" altLang="zh-CN" sz="1800" b="1" i="0" u="none" strike="noStrike" cap="none" normalizeH="0" baseline="-25000">
                        <a:ln>
                          <a:noFill/>
                        </a:ln>
                        <a:solidFill>
                          <a:srgbClr val="000000"/>
                        </a:solidFill>
                        <a:effectLst/>
                        <a:latin typeface="楷体_GB2312" pitchFamily="49" charset="-122"/>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2000" b="1" i="0" u="none" strike="noStrike" cap="none" normalizeH="0" baseline="0">
                        <a:ln>
                          <a:noFill/>
                        </a:ln>
                        <a:solidFill>
                          <a:srgbClr val="000000"/>
                        </a:solidFill>
                        <a:effectLst/>
                        <a:latin typeface="楷体_GB2312" pitchFamily="49" charset="-122"/>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2000" b="1" i="0" u="none" strike="noStrike" cap="none" normalizeH="0" baseline="0">
                        <a:ln>
                          <a:noFill/>
                        </a:ln>
                        <a:solidFill>
                          <a:srgbClr val="000000"/>
                        </a:solidFill>
                        <a:effectLst/>
                        <a:latin typeface="楷体_GB2312" pitchFamily="49" charset="-122"/>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800" b="1" i="0" u="none" strike="noStrike" cap="none" normalizeH="0" baseline="0">
                          <a:ln>
                            <a:noFill/>
                          </a:ln>
                          <a:solidFill>
                            <a:srgbClr val="000000"/>
                          </a:solidFill>
                          <a:effectLst/>
                          <a:latin typeface="楷体_GB2312" pitchFamily="49" charset="-122"/>
                          <a:ea typeface="楷体_GB2312" pitchFamily="49" charset="-122"/>
                        </a:rPr>
                        <a:t>X</a:t>
                      </a:r>
                      <a:r>
                        <a:rPr kumimoji="0" lang="en-US" altLang="zh-CN" sz="1800" b="1" i="0" u="none" strike="noStrike" cap="none" normalizeH="0" baseline="-25000">
                          <a:ln>
                            <a:noFill/>
                          </a:ln>
                          <a:solidFill>
                            <a:srgbClr val="000000"/>
                          </a:solidFill>
                          <a:effectLst/>
                          <a:latin typeface="楷体_GB2312" pitchFamily="49" charset="-122"/>
                          <a:ea typeface="楷体_GB2312" pitchFamily="49" charset="-122"/>
                        </a:rPr>
                        <a:t>3</a:t>
                      </a:r>
                      <a:endParaRPr kumimoji="0" lang="en-US" altLang="zh-CN" sz="1800" b="1" i="0" u="none" strike="noStrike" cap="none" normalizeH="0" baseline="-25000">
                        <a:ln>
                          <a:noFill/>
                        </a:ln>
                        <a:solidFill>
                          <a:srgbClr val="000000"/>
                        </a:solidFill>
                        <a:effectLst/>
                        <a:latin typeface="楷体_GB2312" pitchFamily="49" charset="-122"/>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800" b="1" i="0" u="none" strike="noStrike" cap="none" normalizeH="0" baseline="0">
                          <a:ln>
                            <a:noFill/>
                          </a:ln>
                          <a:solidFill>
                            <a:srgbClr val="000000"/>
                          </a:solidFill>
                          <a:effectLst/>
                          <a:latin typeface="楷体_GB2312" pitchFamily="49" charset="-122"/>
                          <a:ea typeface="楷体_GB2312" pitchFamily="49" charset="-122"/>
                        </a:rPr>
                        <a:t>X</a:t>
                      </a:r>
                      <a:r>
                        <a:rPr kumimoji="0" lang="en-US" altLang="zh-CN" sz="1800" b="1" i="0" u="none" strike="noStrike" cap="none" normalizeH="0" baseline="-25000">
                          <a:ln>
                            <a:noFill/>
                          </a:ln>
                          <a:solidFill>
                            <a:srgbClr val="000000"/>
                          </a:solidFill>
                          <a:effectLst/>
                          <a:latin typeface="楷体_GB2312" pitchFamily="49" charset="-122"/>
                          <a:ea typeface="楷体_GB2312" pitchFamily="49" charset="-122"/>
                        </a:rPr>
                        <a:t>4</a:t>
                      </a:r>
                      <a:endParaRPr kumimoji="0" lang="en-US" altLang="zh-CN" sz="1800" b="1" i="0" u="none" strike="noStrike" cap="none" normalizeH="0" baseline="-25000">
                        <a:ln>
                          <a:noFill/>
                        </a:ln>
                        <a:solidFill>
                          <a:srgbClr val="000000"/>
                        </a:solidFill>
                        <a:effectLst/>
                        <a:latin typeface="楷体_GB2312" pitchFamily="49" charset="-122"/>
                        <a:ea typeface="楷体_GB2312" pitchFamily="49" charset="-122"/>
                      </a:endParaRPr>
                    </a:p>
                  </a:txBody>
                  <a:tcPr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581025">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2000" b="1" i="0" u="none" strike="noStrike" cap="none" normalizeH="0" baseline="0">
                          <a:ln>
                            <a:noFill/>
                          </a:ln>
                          <a:solidFill>
                            <a:srgbClr val="000000"/>
                          </a:solidFill>
                          <a:effectLst/>
                          <a:latin typeface="楷体_GB2312" pitchFamily="49" charset="-122"/>
                          <a:ea typeface="楷体_GB2312" pitchFamily="49" charset="-122"/>
                        </a:rPr>
                        <a:t>S3</a:t>
                      </a:r>
                      <a:endParaRPr kumimoji="0" lang="en-US" altLang="zh-CN" sz="2000" b="1" i="0" u="none" strike="noStrike" cap="none" normalizeH="0" baseline="0">
                        <a:ln>
                          <a:noFill/>
                        </a:ln>
                        <a:solidFill>
                          <a:srgbClr val="000000"/>
                        </a:solidFill>
                        <a:effectLst/>
                        <a:latin typeface="楷体_GB2312" pitchFamily="49" charset="-122"/>
                        <a:ea typeface="楷体_GB2312" pitchFamily="49" charset="-122"/>
                      </a:endParaRPr>
                    </a:p>
                  </a:txBody>
                  <a:tcPr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2000" b="1" i="0" u="none" strike="noStrike" cap="none" normalizeH="0" baseline="0">
                        <a:ln>
                          <a:noFill/>
                        </a:ln>
                        <a:solidFill>
                          <a:srgbClr val="000000"/>
                        </a:solidFill>
                        <a:effectLst/>
                        <a:latin typeface="楷体_GB2312" pitchFamily="49" charset="-122"/>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2000" b="1" i="0" u="none" strike="noStrike" cap="none" normalizeH="0" baseline="-25000">
                        <a:ln>
                          <a:noFill/>
                        </a:ln>
                        <a:solidFill>
                          <a:srgbClr val="000000"/>
                        </a:solidFill>
                        <a:effectLst/>
                        <a:latin typeface="楷体_GB2312" pitchFamily="49" charset="-122"/>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2000" b="1" i="0" u="none" strike="noStrike" cap="none" normalizeH="0" baseline="0">
                          <a:ln>
                            <a:noFill/>
                          </a:ln>
                          <a:solidFill>
                            <a:srgbClr val="000000"/>
                          </a:solidFill>
                          <a:effectLst/>
                          <a:latin typeface="楷体_GB2312" pitchFamily="49" charset="-122"/>
                          <a:ea typeface="楷体_GB2312" pitchFamily="49" charset="-122"/>
                        </a:rPr>
                        <a:t>X</a:t>
                      </a:r>
                      <a:r>
                        <a:rPr kumimoji="0" lang="en-US" altLang="zh-CN" sz="2000" b="1" i="0" u="none" strike="noStrike" cap="none" normalizeH="0" baseline="-25000">
                          <a:ln>
                            <a:noFill/>
                          </a:ln>
                          <a:solidFill>
                            <a:srgbClr val="000000"/>
                          </a:solidFill>
                          <a:effectLst/>
                          <a:latin typeface="楷体_GB2312" pitchFamily="49" charset="-122"/>
                          <a:ea typeface="楷体_GB2312" pitchFamily="49" charset="-122"/>
                        </a:rPr>
                        <a:t>1</a:t>
                      </a:r>
                      <a:endParaRPr kumimoji="0" lang="en-US" altLang="zh-CN" sz="2000" b="1" i="0" u="none" strike="noStrike" cap="none" normalizeH="0" baseline="-25000">
                        <a:ln>
                          <a:noFill/>
                        </a:ln>
                        <a:solidFill>
                          <a:srgbClr val="000000"/>
                        </a:solidFill>
                        <a:effectLst/>
                        <a:latin typeface="楷体_GB2312" pitchFamily="49" charset="-122"/>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2000" b="1" i="0" u="none" strike="noStrike" cap="none" normalizeH="0" baseline="0">
                          <a:ln>
                            <a:noFill/>
                          </a:ln>
                          <a:solidFill>
                            <a:srgbClr val="000000"/>
                          </a:solidFill>
                          <a:effectLst/>
                          <a:latin typeface="楷体_GB2312" pitchFamily="49" charset="-122"/>
                          <a:ea typeface="楷体_GB2312" pitchFamily="49" charset="-122"/>
                        </a:rPr>
                        <a:t>X</a:t>
                      </a:r>
                      <a:r>
                        <a:rPr kumimoji="0" lang="en-US" altLang="zh-CN" sz="2000" b="1" i="0" u="none" strike="noStrike" cap="none" normalizeH="0" baseline="-25000">
                          <a:ln>
                            <a:noFill/>
                          </a:ln>
                          <a:solidFill>
                            <a:srgbClr val="000000"/>
                          </a:solidFill>
                          <a:effectLst/>
                          <a:latin typeface="楷体_GB2312" pitchFamily="49" charset="-122"/>
                          <a:ea typeface="楷体_GB2312" pitchFamily="49" charset="-122"/>
                        </a:rPr>
                        <a:t>2</a:t>
                      </a:r>
                      <a:endParaRPr kumimoji="0" lang="en-US" altLang="zh-CN" sz="2000" b="1" i="0" u="none" strike="noStrike" cap="none" normalizeH="0" baseline="-25000">
                        <a:ln>
                          <a:noFill/>
                        </a:ln>
                        <a:solidFill>
                          <a:srgbClr val="000000"/>
                        </a:solidFill>
                        <a:effectLst/>
                        <a:latin typeface="楷体_GB2312" pitchFamily="49" charset="-122"/>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2000" b="1" i="0" u="none" strike="noStrike" cap="none" normalizeH="0" baseline="0">
                          <a:ln>
                            <a:noFill/>
                          </a:ln>
                          <a:solidFill>
                            <a:srgbClr val="000000"/>
                          </a:solidFill>
                          <a:effectLst/>
                          <a:latin typeface="楷体_GB2312" pitchFamily="49" charset="-122"/>
                          <a:ea typeface="楷体_GB2312" pitchFamily="49" charset="-122"/>
                        </a:rPr>
                        <a:t>X</a:t>
                      </a:r>
                      <a:r>
                        <a:rPr kumimoji="0" lang="en-US" altLang="zh-CN" sz="2000" b="1" i="0" u="none" strike="noStrike" cap="none" normalizeH="0" baseline="-25000">
                          <a:ln>
                            <a:noFill/>
                          </a:ln>
                          <a:solidFill>
                            <a:srgbClr val="000000"/>
                          </a:solidFill>
                          <a:effectLst/>
                          <a:latin typeface="楷体_GB2312" pitchFamily="49" charset="-122"/>
                          <a:ea typeface="楷体_GB2312" pitchFamily="49" charset="-122"/>
                        </a:rPr>
                        <a:t>1</a:t>
                      </a:r>
                      <a:endParaRPr kumimoji="0" lang="en-US" altLang="zh-CN" sz="2000" b="1" i="0" u="none" strike="noStrike" cap="none" normalizeH="0" baseline="-25000">
                        <a:ln>
                          <a:noFill/>
                        </a:ln>
                        <a:solidFill>
                          <a:srgbClr val="000000"/>
                        </a:solidFill>
                        <a:effectLst/>
                        <a:latin typeface="楷体_GB2312" pitchFamily="49" charset="-122"/>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2000" b="1" i="0" u="none" strike="noStrike" cap="none" normalizeH="0" baseline="0">
                          <a:ln>
                            <a:noFill/>
                          </a:ln>
                          <a:solidFill>
                            <a:srgbClr val="000000"/>
                          </a:solidFill>
                          <a:effectLst/>
                          <a:latin typeface="楷体_GB2312" pitchFamily="49" charset="-122"/>
                          <a:ea typeface="楷体_GB2312" pitchFamily="49" charset="-122"/>
                        </a:rPr>
                        <a:t>X</a:t>
                      </a:r>
                      <a:r>
                        <a:rPr kumimoji="0" lang="en-US" altLang="zh-CN" sz="2000" b="1" i="0" u="none" strike="noStrike" cap="none" normalizeH="0" baseline="-25000">
                          <a:ln>
                            <a:noFill/>
                          </a:ln>
                          <a:solidFill>
                            <a:srgbClr val="000000"/>
                          </a:solidFill>
                          <a:effectLst/>
                          <a:latin typeface="楷体_GB2312" pitchFamily="49" charset="-122"/>
                          <a:ea typeface="楷体_GB2312" pitchFamily="49" charset="-122"/>
                        </a:rPr>
                        <a:t>2</a:t>
                      </a:r>
                      <a:endParaRPr kumimoji="0" lang="en-US" altLang="zh-CN" sz="2000" b="1" i="0" u="none" strike="noStrike" cap="none" normalizeH="0" baseline="-25000">
                        <a:ln>
                          <a:noFill/>
                        </a:ln>
                        <a:solidFill>
                          <a:srgbClr val="000000"/>
                        </a:solidFill>
                        <a:effectLst/>
                        <a:latin typeface="楷体_GB2312" pitchFamily="49" charset="-122"/>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2000" b="1" i="0" u="none" strike="noStrike" cap="none" normalizeH="0" baseline="0">
                        <a:ln>
                          <a:noFill/>
                        </a:ln>
                        <a:solidFill>
                          <a:srgbClr val="000000"/>
                        </a:solidFill>
                        <a:effectLst/>
                        <a:latin typeface="楷体_GB2312" pitchFamily="49" charset="-122"/>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2000" b="1" i="0" u="none" strike="noStrike" cap="none" normalizeH="0" baseline="0">
                        <a:ln>
                          <a:noFill/>
                        </a:ln>
                        <a:solidFill>
                          <a:srgbClr val="000000"/>
                        </a:solidFill>
                        <a:effectLst/>
                        <a:latin typeface="楷体_GB2312" pitchFamily="49" charset="-122"/>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2000" b="1" i="0" u="none" strike="noStrike" cap="none" normalizeH="0" baseline="0">
                        <a:ln>
                          <a:noFill/>
                        </a:ln>
                        <a:solidFill>
                          <a:srgbClr val="000000"/>
                        </a:solidFill>
                        <a:effectLst/>
                        <a:latin typeface="楷体_GB2312" pitchFamily="49" charset="-122"/>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2000" b="1" i="0" u="none" strike="noStrike" cap="none" normalizeH="0" baseline="0">
                        <a:ln>
                          <a:noFill/>
                        </a:ln>
                        <a:solidFill>
                          <a:srgbClr val="000000"/>
                        </a:solidFill>
                        <a:effectLst/>
                        <a:latin typeface="楷体_GB2312" pitchFamily="49" charset="-122"/>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800" b="1" i="0" u="none" strike="noStrike" cap="none" normalizeH="0" baseline="0">
                          <a:ln>
                            <a:noFill/>
                          </a:ln>
                          <a:solidFill>
                            <a:srgbClr val="000000"/>
                          </a:solidFill>
                          <a:effectLst/>
                          <a:latin typeface="楷体_GB2312" pitchFamily="49" charset="-122"/>
                          <a:ea typeface="楷体_GB2312" pitchFamily="49" charset="-122"/>
                        </a:rPr>
                        <a:t>X</a:t>
                      </a:r>
                      <a:r>
                        <a:rPr kumimoji="0" lang="en-US" altLang="zh-CN" sz="1800" b="1" i="0" u="none" strike="noStrike" cap="none" normalizeH="0" baseline="-25000">
                          <a:ln>
                            <a:noFill/>
                          </a:ln>
                          <a:solidFill>
                            <a:srgbClr val="000000"/>
                          </a:solidFill>
                          <a:effectLst/>
                          <a:latin typeface="楷体_GB2312" pitchFamily="49" charset="-122"/>
                          <a:ea typeface="楷体_GB2312" pitchFamily="49" charset="-122"/>
                        </a:rPr>
                        <a:t>3</a:t>
                      </a:r>
                      <a:endParaRPr kumimoji="0" lang="en-US" altLang="zh-CN" sz="1800" b="1" i="0" u="none" strike="noStrike" cap="none" normalizeH="0" baseline="-25000">
                        <a:ln>
                          <a:noFill/>
                        </a:ln>
                        <a:solidFill>
                          <a:srgbClr val="000000"/>
                        </a:solidFill>
                        <a:effectLst/>
                        <a:latin typeface="楷体_GB2312" pitchFamily="49" charset="-122"/>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800" b="1" i="0" u="none" strike="noStrike" cap="none" normalizeH="0" baseline="0">
                          <a:ln>
                            <a:noFill/>
                          </a:ln>
                          <a:solidFill>
                            <a:srgbClr val="000000"/>
                          </a:solidFill>
                          <a:effectLst/>
                          <a:latin typeface="楷体_GB2312" pitchFamily="49" charset="-122"/>
                          <a:ea typeface="楷体_GB2312" pitchFamily="49" charset="-122"/>
                        </a:rPr>
                        <a:t>X</a:t>
                      </a:r>
                      <a:r>
                        <a:rPr kumimoji="0" lang="en-US" altLang="zh-CN" sz="1800" b="1" i="0" u="none" strike="noStrike" cap="none" normalizeH="0" baseline="-25000">
                          <a:ln>
                            <a:noFill/>
                          </a:ln>
                          <a:solidFill>
                            <a:srgbClr val="000000"/>
                          </a:solidFill>
                          <a:effectLst/>
                          <a:latin typeface="楷体_GB2312" pitchFamily="49" charset="-122"/>
                          <a:ea typeface="楷体_GB2312" pitchFamily="49" charset="-122"/>
                        </a:rPr>
                        <a:t>4</a:t>
                      </a:r>
                      <a:endParaRPr kumimoji="0" lang="en-US" altLang="zh-CN" sz="1800" b="1" i="0" u="none" strike="noStrike" cap="none" normalizeH="0" baseline="-25000">
                        <a:ln>
                          <a:noFill/>
                        </a:ln>
                        <a:solidFill>
                          <a:srgbClr val="000000"/>
                        </a:solidFill>
                        <a:effectLst/>
                        <a:latin typeface="楷体_GB2312" pitchFamily="49" charset="-122"/>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800" b="1" i="0" u="none" strike="noStrike" cap="none" normalizeH="0" baseline="0">
                          <a:ln>
                            <a:noFill/>
                          </a:ln>
                          <a:solidFill>
                            <a:srgbClr val="000000"/>
                          </a:solidFill>
                          <a:effectLst/>
                          <a:latin typeface="楷体_GB2312" pitchFamily="49" charset="-122"/>
                          <a:ea typeface="楷体_GB2312" pitchFamily="49" charset="-122"/>
                        </a:rPr>
                        <a:t>X</a:t>
                      </a:r>
                      <a:r>
                        <a:rPr kumimoji="0" lang="en-US" altLang="zh-CN" sz="1800" b="1" i="0" u="none" strike="noStrike" cap="none" normalizeH="0" baseline="-25000">
                          <a:ln>
                            <a:noFill/>
                          </a:ln>
                          <a:solidFill>
                            <a:srgbClr val="000000"/>
                          </a:solidFill>
                          <a:effectLst/>
                          <a:latin typeface="楷体_GB2312" pitchFamily="49" charset="-122"/>
                          <a:ea typeface="楷体_GB2312" pitchFamily="49" charset="-122"/>
                        </a:rPr>
                        <a:t>3</a:t>
                      </a:r>
                      <a:endParaRPr kumimoji="0" lang="en-US" altLang="zh-CN" sz="1800" b="1" i="0" u="none" strike="noStrike" cap="none" normalizeH="0" baseline="-25000">
                        <a:ln>
                          <a:noFill/>
                        </a:ln>
                        <a:solidFill>
                          <a:srgbClr val="000000"/>
                        </a:solidFill>
                        <a:effectLst/>
                        <a:latin typeface="楷体_GB2312" pitchFamily="49" charset="-122"/>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800" b="1" i="0" u="none" strike="noStrike" cap="none" normalizeH="0" baseline="0">
                          <a:ln>
                            <a:noFill/>
                          </a:ln>
                          <a:solidFill>
                            <a:srgbClr val="000000"/>
                          </a:solidFill>
                          <a:effectLst/>
                          <a:latin typeface="楷体_GB2312" pitchFamily="49" charset="-122"/>
                          <a:ea typeface="楷体_GB2312" pitchFamily="49" charset="-122"/>
                        </a:rPr>
                        <a:t>X</a:t>
                      </a:r>
                      <a:r>
                        <a:rPr kumimoji="0" lang="en-US" altLang="zh-CN" sz="1800" b="1" i="0" u="none" strike="noStrike" cap="none" normalizeH="0" baseline="-25000">
                          <a:ln>
                            <a:noFill/>
                          </a:ln>
                          <a:solidFill>
                            <a:srgbClr val="000000"/>
                          </a:solidFill>
                          <a:effectLst/>
                          <a:latin typeface="楷体_GB2312" pitchFamily="49" charset="-122"/>
                          <a:ea typeface="楷体_GB2312" pitchFamily="49" charset="-122"/>
                        </a:rPr>
                        <a:t>4</a:t>
                      </a:r>
                      <a:endParaRPr kumimoji="0" lang="en-US" altLang="zh-CN" sz="1800" b="1" i="0" u="none" strike="noStrike" cap="none" normalizeH="0" baseline="-25000">
                        <a:ln>
                          <a:noFill/>
                        </a:ln>
                        <a:solidFill>
                          <a:srgbClr val="000000"/>
                        </a:solidFill>
                        <a:effectLst/>
                        <a:latin typeface="楷体_GB2312" pitchFamily="49" charset="-122"/>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2000" b="1" i="0" u="none" strike="noStrike" cap="none" normalizeH="0" baseline="0">
                        <a:ln>
                          <a:noFill/>
                        </a:ln>
                        <a:solidFill>
                          <a:srgbClr val="000000"/>
                        </a:solidFill>
                        <a:effectLst/>
                        <a:latin typeface="楷体_GB2312" pitchFamily="49" charset="-122"/>
                        <a:ea typeface="楷体_GB2312" pitchFamily="49" charset="-122"/>
                      </a:endParaRPr>
                    </a:p>
                  </a:txBody>
                  <a:tcPr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638175">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2000" b="1" i="0" u="none" strike="noStrike" cap="none" normalizeH="0" baseline="0">
                          <a:ln>
                            <a:noFill/>
                          </a:ln>
                          <a:solidFill>
                            <a:srgbClr val="000000"/>
                          </a:solidFill>
                          <a:effectLst/>
                          <a:latin typeface="楷体_GB2312" pitchFamily="49" charset="-122"/>
                          <a:ea typeface="楷体_GB2312" pitchFamily="49" charset="-122"/>
                        </a:rPr>
                        <a:t>S4</a:t>
                      </a:r>
                      <a:endParaRPr kumimoji="0" lang="en-US" altLang="zh-CN" sz="2000" b="1" i="0" u="none" strike="noStrike" cap="none" normalizeH="0" baseline="0">
                        <a:ln>
                          <a:noFill/>
                        </a:ln>
                        <a:solidFill>
                          <a:srgbClr val="000000"/>
                        </a:solidFill>
                        <a:effectLst/>
                        <a:latin typeface="楷体_GB2312" pitchFamily="49" charset="-122"/>
                        <a:ea typeface="楷体_GB2312" pitchFamily="49" charset="-122"/>
                      </a:endParaRPr>
                    </a:p>
                  </a:txBody>
                  <a:tcPr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2000" b="1" i="0" u="none" strike="noStrike" cap="none" normalizeH="0" baseline="0">
                        <a:ln>
                          <a:noFill/>
                        </a:ln>
                        <a:solidFill>
                          <a:srgbClr val="000000"/>
                        </a:solidFill>
                        <a:effectLst/>
                        <a:latin typeface="楷体_GB2312" pitchFamily="49" charset="-122"/>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2000" b="1" i="0" u="none" strike="noStrike" cap="none" normalizeH="0" baseline="0">
                        <a:ln>
                          <a:noFill/>
                        </a:ln>
                        <a:solidFill>
                          <a:srgbClr val="000000"/>
                        </a:solidFill>
                        <a:effectLst/>
                        <a:latin typeface="楷体_GB2312" pitchFamily="49" charset="-122"/>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2000" b="1" i="0" u="none" strike="noStrike" cap="none" normalizeH="0" baseline="0">
                        <a:ln>
                          <a:noFill/>
                        </a:ln>
                        <a:solidFill>
                          <a:srgbClr val="000000"/>
                        </a:solidFill>
                        <a:effectLst/>
                        <a:latin typeface="楷体_GB2312" pitchFamily="49" charset="-122"/>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2000" b="1" i="0" u="none" strike="noStrike" cap="none" normalizeH="0" baseline="0">
                          <a:ln>
                            <a:noFill/>
                          </a:ln>
                          <a:solidFill>
                            <a:srgbClr val="000000"/>
                          </a:solidFill>
                          <a:effectLst/>
                          <a:latin typeface="楷体_GB2312" pitchFamily="49" charset="-122"/>
                          <a:ea typeface="楷体_GB2312" pitchFamily="49" charset="-122"/>
                        </a:rPr>
                        <a:t>X</a:t>
                      </a:r>
                      <a:r>
                        <a:rPr kumimoji="0" lang="en-US" altLang="zh-CN" sz="2000" b="1" i="0" u="none" strike="noStrike" cap="none" normalizeH="0" baseline="-25000">
                          <a:ln>
                            <a:noFill/>
                          </a:ln>
                          <a:solidFill>
                            <a:srgbClr val="000000"/>
                          </a:solidFill>
                          <a:effectLst/>
                          <a:latin typeface="楷体_GB2312" pitchFamily="49" charset="-122"/>
                          <a:ea typeface="楷体_GB2312" pitchFamily="49" charset="-122"/>
                        </a:rPr>
                        <a:t>1</a:t>
                      </a:r>
                      <a:endParaRPr kumimoji="0" lang="en-US" altLang="zh-CN" sz="2000" b="1" i="0" u="none" strike="noStrike" cap="none" normalizeH="0" baseline="-25000">
                        <a:ln>
                          <a:noFill/>
                        </a:ln>
                        <a:solidFill>
                          <a:srgbClr val="000000"/>
                        </a:solidFill>
                        <a:effectLst/>
                        <a:latin typeface="楷体_GB2312" pitchFamily="49" charset="-122"/>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2000" b="1" i="0" u="none" strike="noStrike" cap="none" normalizeH="0" baseline="0">
                          <a:ln>
                            <a:noFill/>
                          </a:ln>
                          <a:solidFill>
                            <a:srgbClr val="000000"/>
                          </a:solidFill>
                          <a:effectLst/>
                          <a:latin typeface="楷体_GB2312" pitchFamily="49" charset="-122"/>
                          <a:ea typeface="楷体_GB2312" pitchFamily="49" charset="-122"/>
                        </a:rPr>
                        <a:t>X</a:t>
                      </a:r>
                      <a:r>
                        <a:rPr kumimoji="0" lang="en-US" altLang="zh-CN" sz="2000" b="1" i="0" u="none" strike="noStrike" cap="none" normalizeH="0" baseline="-25000">
                          <a:ln>
                            <a:noFill/>
                          </a:ln>
                          <a:solidFill>
                            <a:srgbClr val="000000"/>
                          </a:solidFill>
                          <a:effectLst/>
                          <a:latin typeface="楷体_GB2312" pitchFamily="49" charset="-122"/>
                          <a:ea typeface="楷体_GB2312" pitchFamily="49" charset="-122"/>
                        </a:rPr>
                        <a:t>2</a:t>
                      </a:r>
                      <a:endParaRPr kumimoji="0" lang="en-US" altLang="zh-CN" sz="2000" b="1" i="0" u="none" strike="noStrike" cap="none" normalizeH="0" baseline="-25000">
                        <a:ln>
                          <a:noFill/>
                        </a:ln>
                        <a:solidFill>
                          <a:srgbClr val="000000"/>
                        </a:solidFill>
                        <a:effectLst/>
                        <a:latin typeface="楷体_GB2312" pitchFamily="49" charset="-122"/>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2000" b="1" i="0" u="none" strike="noStrike" cap="none" normalizeH="0" baseline="0">
                        <a:ln>
                          <a:noFill/>
                        </a:ln>
                        <a:solidFill>
                          <a:srgbClr val="000000"/>
                        </a:solidFill>
                        <a:effectLst/>
                        <a:latin typeface="楷体_GB2312" pitchFamily="49" charset="-122"/>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2000" b="1" i="0" u="none" strike="noStrike" cap="none" normalizeH="0" baseline="0">
                        <a:ln>
                          <a:noFill/>
                        </a:ln>
                        <a:solidFill>
                          <a:srgbClr val="000000"/>
                        </a:solidFill>
                        <a:effectLst/>
                        <a:latin typeface="楷体_GB2312" pitchFamily="49" charset="-122"/>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2000" b="1" i="0" u="none" strike="noStrike" cap="none" normalizeH="0" baseline="0">
                        <a:ln>
                          <a:noFill/>
                        </a:ln>
                        <a:solidFill>
                          <a:srgbClr val="000000"/>
                        </a:solidFill>
                        <a:effectLst/>
                        <a:latin typeface="楷体_GB2312" pitchFamily="49" charset="-122"/>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2000" b="1" i="0" u="none" strike="noStrike" cap="none" normalizeH="0" baseline="0">
                        <a:ln>
                          <a:noFill/>
                        </a:ln>
                        <a:solidFill>
                          <a:srgbClr val="000000"/>
                        </a:solidFill>
                        <a:effectLst/>
                        <a:latin typeface="楷体_GB2312" pitchFamily="49" charset="-122"/>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2000" b="1" i="0" u="none" strike="noStrike" cap="none" normalizeH="0" baseline="0">
                        <a:ln>
                          <a:noFill/>
                        </a:ln>
                        <a:solidFill>
                          <a:srgbClr val="000000"/>
                        </a:solidFill>
                        <a:effectLst/>
                        <a:latin typeface="楷体_GB2312" pitchFamily="49" charset="-122"/>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2000" b="1" i="0" u="none" strike="noStrike" cap="none" normalizeH="0" baseline="0">
                        <a:ln>
                          <a:noFill/>
                        </a:ln>
                        <a:solidFill>
                          <a:srgbClr val="000000"/>
                        </a:solidFill>
                        <a:effectLst/>
                        <a:latin typeface="楷体_GB2312" pitchFamily="49" charset="-122"/>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800" b="1" i="0" u="none" strike="noStrike" cap="none" normalizeH="0" baseline="0">
                          <a:ln>
                            <a:noFill/>
                          </a:ln>
                          <a:solidFill>
                            <a:srgbClr val="000000"/>
                          </a:solidFill>
                          <a:effectLst/>
                          <a:latin typeface="楷体_GB2312" pitchFamily="49" charset="-122"/>
                          <a:ea typeface="楷体_GB2312" pitchFamily="49" charset="-122"/>
                        </a:rPr>
                        <a:t>X</a:t>
                      </a:r>
                      <a:r>
                        <a:rPr kumimoji="0" lang="en-US" altLang="zh-CN" sz="1800" b="1" i="0" u="none" strike="noStrike" cap="none" normalizeH="0" baseline="-25000">
                          <a:ln>
                            <a:noFill/>
                          </a:ln>
                          <a:solidFill>
                            <a:srgbClr val="000000"/>
                          </a:solidFill>
                          <a:effectLst/>
                          <a:latin typeface="楷体_GB2312" pitchFamily="49" charset="-122"/>
                          <a:ea typeface="楷体_GB2312" pitchFamily="49" charset="-122"/>
                        </a:rPr>
                        <a:t>3</a:t>
                      </a:r>
                      <a:endParaRPr kumimoji="0" lang="en-US" altLang="zh-CN" sz="1800" b="1" i="0" u="none" strike="noStrike" cap="none" normalizeH="0" baseline="-25000">
                        <a:ln>
                          <a:noFill/>
                        </a:ln>
                        <a:solidFill>
                          <a:srgbClr val="000000"/>
                        </a:solidFill>
                        <a:effectLst/>
                        <a:latin typeface="楷体_GB2312" pitchFamily="49" charset="-122"/>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800" b="1" i="0" u="none" strike="noStrike" cap="none" normalizeH="0" baseline="0">
                          <a:ln>
                            <a:noFill/>
                          </a:ln>
                          <a:solidFill>
                            <a:srgbClr val="000000"/>
                          </a:solidFill>
                          <a:effectLst/>
                          <a:latin typeface="楷体_GB2312" pitchFamily="49" charset="-122"/>
                          <a:ea typeface="楷体_GB2312" pitchFamily="49" charset="-122"/>
                        </a:rPr>
                        <a:t>X</a:t>
                      </a:r>
                      <a:r>
                        <a:rPr kumimoji="0" lang="en-US" altLang="zh-CN" sz="1800" b="1" i="0" u="none" strike="noStrike" cap="none" normalizeH="0" baseline="-25000">
                          <a:ln>
                            <a:noFill/>
                          </a:ln>
                          <a:solidFill>
                            <a:srgbClr val="000000"/>
                          </a:solidFill>
                          <a:effectLst/>
                          <a:latin typeface="楷体_GB2312" pitchFamily="49" charset="-122"/>
                          <a:ea typeface="楷体_GB2312" pitchFamily="49" charset="-122"/>
                        </a:rPr>
                        <a:t>4</a:t>
                      </a:r>
                      <a:endParaRPr kumimoji="0" lang="en-US" altLang="zh-CN" sz="1800" b="1" i="0" u="none" strike="noStrike" cap="none" normalizeH="0" baseline="-25000">
                        <a:ln>
                          <a:noFill/>
                        </a:ln>
                        <a:solidFill>
                          <a:srgbClr val="000000"/>
                        </a:solidFill>
                        <a:effectLst/>
                        <a:latin typeface="楷体_GB2312" pitchFamily="49" charset="-122"/>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2000" b="1" i="0" u="none" strike="noStrike" cap="none" normalizeH="0" baseline="0">
                        <a:ln>
                          <a:noFill/>
                        </a:ln>
                        <a:solidFill>
                          <a:srgbClr val="000000"/>
                        </a:solidFill>
                        <a:effectLst/>
                        <a:latin typeface="楷体_GB2312" pitchFamily="49" charset="-122"/>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2000" b="1" i="0" u="none" strike="noStrike" cap="none" normalizeH="0" baseline="0" dirty="0">
                        <a:ln>
                          <a:noFill/>
                        </a:ln>
                        <a:solidFill>
                          <a:srgbClr val="000000"/>
                        </a:solidFill>
                        <a:effectLst/>
                        <a:latin typeface="楷体_GB2312" pitchFamily="49" charset="-122"/>
                        <a:ea typeface="楷体_GB2312" pitchFamily="49" charset="-122"/>
                      </a:endParaRPr>
                    </a:p>
                  </a:txBody>
                  <a:tcPr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r>
            </a:tbl>
          </a:graphicData>
        </a:graphic>
      </p:graphicFrame>
      <p:sp>
        <p:nvSpPr>
          <p:cNvPr id="268395" name="Text Box 265"/>
          <p:cNvSpPr txBox="1"/>
          <p:nvPr/>
        </p:nvSpPr>
        <p:spPr>
          <a:xfrm>
            <a:off x="936625" y="5516563"/>
            <a:ext cx="6638925" cy="461962"/>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hangingPunct="1">
              <a:spcBef>
                <a:spcPct val="50000"/>
              </a:spcBef>
              <a:buClr>
                <a:schemeClr val="bg1"/>
              </a:buClr>
              <a:buFontTx/>
              <a:buNone/>
            </a:pPr>
            <a:r>
              <a:rPr lang="zh-CN" altLang="en-US" sz="2400" b="0" dirty="0">
                <a:latin typeface="Tahoma" panose="020B0604030504040204" pitchFamily="34" charset="0"/>
                <a:ea typeface="宋体" panose="02010600030101010101" pitchFamily="2" charset="-122"/>
              </a:rPr>
              <a:t>最小启动循环为（</a:t>
            </a:r>
            <a:r>
              <a:rPr lang="en-US" altLang="zh-CN" sz="2400" b="0" dirty="0">
                <a:latin typeface="Tahoma" panose="020B0604030504040204" pitchFamily="34" charset="0"/>
                <a:ea typeface="宋体" panose="02010600030101010101" pitchFamily="2" charset="-122"/>
              </a:rPr>
              <a:t>1</a:t>
            </a:r>
            <a:r>
              <a:rPr lang="zh-CN" altLang="en-US" sz="2400" b="0" dirty="0">
                <a:latin typeface="Tahoma" panose="020B0604030504040204" pitchFamily="34" charset="0"/>
                <a:ea typeface="宋体" panose="02010600030101010101" pitchFamily="2" charset="-122"/>
              </a:rPr>
              <a:t>，</a:t>
            </a:r>
            <a:r>
              <a:rPr lang="en-US" altLang="zh-CN" sz="2400" b="0" dirty="0">
                <a:latin typeface="Tahoma" panose="020B0604030504040204" pitchFamily="34" charset="0"/>
                <a:ea typeface="宋体" panose="02010600030101010101" pitchFamily="2" charset="-122"/>
              </a:rPr>
              <a:t>7</a:t>
            </a:r>
            <a:r>
              <a:rPr lang="zh-CN" altLang="en-US" sz="2400" b="0" dirty="0">
                <a:latin typeface="Tahoma" panose="020B0604030504040204" pitchFamily="34" charset="0"/>
                <a:ea typeface="宋体" panose="02010600030101010101" pitchFamily="2" charset="-122"/>
              </a:rPr>
              <a:t>）的流水线工作状态</a:t>
            </a:r>
            <a:endParaRPr lang="zh-CN" altLang="en-US" sz="2400" b="0" dirty="0">
              <a:latin typeface="Tahoma" panose="020B0604030504040204" pitchFamily="34" charset="0"/>
              <a:ea typeface="宋体" panose="02010600030101010101" pitchFamily="2" charset="-122"/>
            </a:endParaRPr>
          </a:p>
        </p:txBody>
      </p:sp>
    </p:spTree>
  </p:cSld>
  <p:clrMapOvr>
    <a:masterClrMapping/>
  </p:clrMapOvr>
  <p:transition spd="med">
    <p:zoom/>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1331476" name="Group 276"/>
          <p:cNvGraphicFramePr>
            <a:graphicFrameLocks noGrp="1"/>
          </p:cNvGraphicFramePr>
          <p:nvPr/>
        </p:nvGraphicFramePr>
        <p:xfrm>
          <a:off x="44450" y="2349500"/>
          <a:ext cx="8996363" cy="2833688"/>
        </p:xfrm>
        <a:graphic>
          <a:graphicData uri="http://schemas.openxmlformats.org/drawingml/2006/table">
            <a:tbl>
              <a:tblPr/>
              <a:tblGrid>
                <a:gridCol w="1363663"/>
                <a:gridCol w="508000"/>
                <a:gridCol w="500062"/>
                <a:gridCol w="504825"/>
                <a:gridCol w="504825"/>
                <a:gridCol w="503238"/>
                <a:gridCol w="503237"/>
                <a:gridCol w="504825"/>
                <a:gridCol w="503238"/>
                <a:gridCol w="433387"/>
                <a:gridCol w="503238"/>
                <a:gridCol w="504825"/>
                <a:gridCol w="503237"/>
                <a:gridCol w="504825"/>
                <a:gridCol w="503238"/>
                <a:gridCol w="647700"/>
              </a:tblGrid>
              <a:tr h="732788">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zh-CN" altLang="en-US" sz="1800" b="1" i="0" u="none" strike="noStrike" cap="none" normalizeH="0" baseline="0">
                          <a:ln>
                            <a:noFill/>
                          </a:ln>
                          <a:solidFill>
                            <a:srgbClr val="000000"/>
                          </a:solidFill>
                          <a:effectLst/>
                          <a:latin typeface="楷体_GB2312" pitchFamily="49" charset="-122"/>
                          <a:ea typeface="楷体_GB2312" pitchFamily="49" charset="-122"/>
                        </a:rPr>
                        <a:t>      时间</a:t>
                      </a:r>
                      <a:endParaRPr kumimoji="0" lang="zh-CN" altLang="en-US" sz="1800" b="1" i="0" u="none" strike="noStrike" cap="none" normalizeH="0" baseline="0">
                        <a:ln>
                          <a:noFill/>
                        </a:ln>
                        <a:solidFill>
                          <a:srgbClr val="000000"/>
                        </a:solidFill>
                        <a:effectLst/>
                        <a:latin typeface="楷体_GB2312" pitchFamily="49" charset="-122"/>
                        <a:ea typeface="楷体_GB2312" pitchFamily="49" charset="-122"/>
                      </a:endParaRPr>
                    </a:p>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zh-CN" altLang="en-US" sz="1800" b="1" i="0" u="none" strike="noStrike" cap="none" normalizeH="0" baseline="0">
                          <a:ln>
                            <a:noFill/>
                          </a:ln>
                          <a:solidFill>
                            <a:srgbClr val="000000"/>
                          </a:solidFill>
                          <a:effectLst/>
                          <a:latin typeface="楷体_GB2312" pitchFamily="49" charset="-122"/>
                          <a:ea typeface="楷体_GB2312" pitchFamily="49" charset="-122"/>
                        </a:rPr>
                        <a:t>流水段</a:t>
                      </a:r>
                      <a:endParaRPr kumimoji="0" lang="zh-CN" altLang="en-US" sz="1800" b="1" i="0" u="none" strike="noStrike" cap="none" normalizeH="0" baseline="0">
                        <a:ln>
                          <a:noFill/>
                        </a:ln>
                        <a:solidFill>
                          <a:srgbClr val="000000"/>
                        </a:solidFill>
                        <a:effectLst/>
                        <a:latin typeface="楷体_GB2312" pitchFamily="49" charset="-122"/>
                        <a:ea typeface="楷体_GB2312" pitchFamily="49" charset="-122"/>
                      </a:endParaRPr>
                    </a:p>
                  </a:txBody>
                  <a:tcPr marT="44903" marB="44903"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ap="flat" cmpd="sng" algn="ctr">
                      <a:solidFill>
                        <a:srgbClr val="000000"/>
                      </a:solidFill>
                      <a:prstDash val="solid"/>
                      <a:round/>
                      <a:headEnd type="none" w="med" len="med"/>
                      <a:tailEnd type="none" w="med" len="med"/>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2000" b="1" i="0" u="none" strike="noStrike" cap="none" normalizeH="0" baseline="0" dirty="0">
                          <a:ln>
                            <a:noFill/>
                          </a:ln>
                          <a:solidFill>
                            <a:srgbClr val="000000"/>
                          </a:solidFill>
                          <a:effectLst/>
                          <a:latin typeface="楷体_GB2312" pitchFamily="49" charset="-122"/>
                          <a:ea typeface="楷体_GB2312" pitchFamily="49" charset="-122"/>
                        </a:rPr>
                        <a:t>1</a:t>
                      </a:r>
                      <a:endParaRPr kumimoji="0" lang="en-US" altLang="zh-CN" sz="2000" b="1" i="0" u="none" strike="noStrike" cap="none" normalizeH="0" baseline="0" dirty="0">
                        <a:ln>
                          <a:noFill/>
                        </a:ln>
                        <a:solidFill>
                          <a:srgbClr val="000000"/>
                        </a:solidFill>
                        <a:effectLst/>
                        <a:latin typeface="楷体_GB2312" pitchFamily="49" charset="-122"/>
                        <a:ea typeface="楷体_GB2312" pitchFamily="49" charset="-122"/>
                      </a:endParaRPr>
                    </a:p>
                  </a:txBody>
                  <a:tcPr marT="44903" marB="4490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2000" b="1" i="0" u="none" strike="noStrike" cap="none" normalizeH="0" baseline="0" dirty="0">
                          <a:ln>
                            <a:noFill/>
                          </a:ln>
                          <a:solidFill>
                            <a:srgbClr val="000000"/>
                          </a:solidFill>
                          <a:effectLst/>
                          <a:latin typeface="楷体_GB2312" pitchFamily="49" charset="-122"/>
                          <a:ea typeface="楷体_GB2312" pitchFamily="49" charset="-122"/>
                        </a:rPr>
                        <a:t>2</a:t>
                      </a:r>
                      <a:endParaRPr kumimoji="0" lang="en-US" altLang="zh-CN" sz="2000" b="1" i="0" u="none" strike="noStrike" cap="none" normalizeH="0" baseline="0" dirty="0">
                        <a:ln>
                          <a:noFill/>
                        </a:ln>
                        <a:solidFill>
                          <a:srgbClr val="000000"/>
                        </a:solidFill>
                        <a:effectLst/>
                        <a:latin typeface="楷体_GB2312" pitchFamily="49" charset="-122"/>
                        <a:ea typeface="楷体_GB2312" pitchFamily="49" charset="-122"/>
                      </a:endParaRPr>
                    </a:p>
                  </a:txBody>
                  <a:tcPr marT="44903" marB="4490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2000" b="1" i="0" u="none" strike="noStrike" cap="none" normalizeH="0" baseline="0" dirty="0">
                          <a:ln>
                            <a:noFill/>
                          </a:ln>
                          <a:solidFill>
                            <a:srgbClr val="000000"/>
                          </a:solidFill>
                          <a:effectLst/>
                          <a:latin typeface="楷体_GB2312" pitchFamily="49" charset="-122"/>
                          <a:ea typeface="楷体_GB2312" pitchFamily="49" charset="-122"/>
                        </a:rPr>
                        <a:t>3</a:t>
                      </a:r>
                      <a:endParaRPr kumimoji="0" lang="en-US" altLang="zh-CN" sz="2000" b="1" i="0" u="none" strike="noStrike" cap="none" normalizeH="0" baseline="0" dirty="0">
                        <a:ln>
                          <a:noFill/>
                        </a:ln>
                        <a:solidFill>
                          <a:srgbClr val="000000"/>
                        </a:solidFill>
                        <a:effectLst/>
                        <a:latin typeface="楷体_GB2312" pitchFamily="49" charset="-122"/>
                        <a:ea typeface="楷体_GB2312" pitchFamily="49" charset="-122"/>
                      </a:endParaRPr>
                    </a:p>
                  </a:txBody>
                  <a:tcPr marT="44903" marB="4490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2000" b="1" i="0" u="none" strike="noStrike" cap="none" normalizeH="0" baseline="0" dirty="0">
                          <a:ln>
                            <a:noFill/>
                          </a:ln>
                          <a:solidFill>
                            <a:srgbClr val="000000"/>
                          </a:solidFill>
                          <a:effectLst/>
                          <a:latin typeface="楷体_GB2312" pitchFamily="49" charset="-122"/>
                          <a:ea typeface="楷体_GB2312" pitchFamily="49" charset="-122"/>
                        </a:rPr>
                        <a:t>4</a:t>
                      </a:r>
                      <a:endParaRPr kumimoji="0" lang="en-US" altLang="zh-CN" sz="2000" b="1" i="0" u="none" strike="noStrike" cap="none" normalizeH="0" baseline="0" dirty="0">
                        <a:ln>
                          <a:noFill/>
                        </a:ln>
                        <a:solidFill>
                          <a:srgbClr val="000000"/>
                        </a:solidFill>
                        <a:effectLst/>
                        <a:latin typeface="楷体_GB2312" pitchFamily="49" charset="-122"/>
                        <a:ea typeface="楷体_GB2312" pitchFamily="49" charset="-122"/>
                      </a:endParaRPr>
                    </a:p>
                  </a:txBody>
                  <a:tcPr marT="44903" marB="4490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2000" b="1" i="0" u="none" strike="noStrike" cap="none" normalizeH="0" baseline="0" dirty="0">
                          <a:ln>
                            <a:noFill/>
                          </a:ln>
                          <a:solidFill>
                            <a:srgbClr val="000000"/>
                          </a:solidFill>
                          <a:effectLst/>
                          <a:latin typeface="楷体_GB2312" pitchFamily="49" charset="-122"/>
                          <a:ea typeface="楷体_GB2312" pitchFamily="49" charset="-122"/>
                        </a:rPr>
                        <a:t>5</a:t>
                      </a:r>
                      <a:endParaRPr kumimoji="0" lang="en-US" altLang="zh-CN" sz="2000" b="1" i="0" u="none" strike="noStrike" cap="none" normalizeH="0" baseline="0" dirty="0">
                        <a:ln>
                          <a:noFill/>
                        </a:ln>
                        <a:solidFill>
                          <a:srgbClr val="000000"/>
                        </a:solidFill>
                        <a:effectLst/>
                        <a:latin typeface="楷体_GB2312" pitchFamily="49" charset="-122"/>
                        <a:ea typeface="楷体_GB2312" pitchFamily="49" charset="-122"/>
                      </a:endParaRPr>
                    </a:p>
                  </a:txBody>
                  <a:tcPr marT="44903" marB="4490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2000" b="1" i="0" u="none" strike="noStrike" cap="none" normalizeH="0" baseline="0" dirty="0">
                          <a:ln>
                            <a:noFill/>
                          </a:ln>
                          <a:solidFill>
                            <a:srgbClr val="000000"/>
                          </a:solidFill>
                          <a:effectLst/>
                          <a:latin typeface="楷体_GB2312" pitchFamily="49" charset="-122"/>
                          <a:ea typeface="楷体_GB2312" pitchFamily="49" charset="-122"/>
                        </a:rPr>
                        <a:t>6</a:t>
                      </a:r>
                      <a:endParaRPr kumimoji="0" lang="en-US" altLang="zh-CN" sz="2000" b="1" i="0" u="none" strike="noStrike" cap="none" normalizeH="0" baseline="0" dirty="0">
                        <a:ln>
                          <a:noFill/>
                        </a:ln>
                        <a:solidFill>
                          <a:srgbClr val="000000"/>
                        </a:solidFill>
                        <a:effectLst/>
                        <a:latin typeface="楷体_GB2312" pitchFamily="49" charset="-122"/>
                        <a:ea typeface="楷体_GB2312" pitchFamily="49" charset="-122"/>
                      </a:endParaRPr>
                    </a:p>
                  </a:txBody>
                  <a:tcPr marT="44903" marB="4490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2000" b="1" i="0" u="none" strike="noStrike" cap="none" normalizeH="0" baseline="0" dirty="0">
                          <a:ln>
                            <a:noFill/>
                          </a:ln>
                          <a:solidFill>
                            <a:srgbClr val="000000"/>
                          </a:solidFill>
                          <a:effectLst/>
                          <a:latin typeface="楷体_GB2312" pitchFamily="49" charset="-122"/>
                          <a:ea typeface="楷体_GB2312" pitchFamily="49" charset="-122"/>
                        </a:rPr>
                        <a:t>7</a:t>
                      </a:r>
                      <a:endParaRPr kumimoji="0" lang="en-US" altLang="zh-CN" sz="2000" b="1" i="0" u="none" strike="noStrike" cap="none" normalizeH="0" baseline="0" dirty="0">
                        <a:ln>
                          <a:noFill/>
                        </a:ln>
                        <a:solidFill>
                          <a:srgbClr val="000000"/>
                        </a:solidFill>
                        <a:effectLst/>
                        <a:latin typeface="楷体_GB2312" pitchFamily="49" charset="-122"/>
                        <a:ea typeface="楷体_GB2312" pitchFamily="49" charset="-122"/>
                      </a:endParaRPr>
                    </a:p>
                  </a:txBody>
                  <a:tcPr marT="44903" marB="4490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2000" b="1" i="0" u="none" strike="noStrike" cap="none" normalizeH="0" baseline="0" dirty="0">
                          <a:ln>
                            <a:noFill/>
                          </a:ln>
                          <a:solidFill>
                            <a:srgbClr val="000000"/>
                          </a:solidFill>
                          <a:effectLst/>
                          <a:latin typeface="楷体_GB2312" pitchFamily="49" charset="-122"/>
                          <a:ea typeface="楷体_GB2312" pitchFamily="49" charset="-122"/>
                        </a:rPr>
                        <a:t>8</a:t>
                      </a:r>
                      <a:endParaRPr kumimoji="0" lang="en-US" altLang="zh-CN" sz="2000" b="1" i="0" u="none" strike="noStrike" cap="none" normalizeH="0" baseline="0" dirty="0">
                        <a:ln>
                          <a:noFill/>
                        </a:ln>
                        <a:solidFill>
                          <a:srgbClr val="000000"/>
                        </a:solidFill>
                        <a:effectLst/>
                        <a:latin typeface="楷体_GB2312" pitchFamily="49" charset="-122"/>
                        <a:ea typeface="楷体_GB2312" pitchFamily="49" charset="-122"/>
                      </a:endParaRPr>
                    </a:p>
                  </a:txBody>
                  <a:tcPr marT="44903" marB="4490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2000" b="1" i="0" u="none" strike="noStrike" cap="none" normalizeH="0" baseline="0" dirty="0">
                          <a:ln>
                            <a:noFill/>
                          </a:ln>
                          <a:solidFill>
                            <a:srgbClr val="000000"/>
                          </a:solidFill>
                          <a:effectLst/>
                          <a:latin typeface="楷体_GB2312" pitchFamily="49" charset="-122"/>
                          <a:ea typeface="楷体_GB2312" pitchFamily="49" charset="-122"/>
                        </a:rPr>
                        <a:t>9</a:t>
                      </a:r>
                      <a:endParaRPr kumimoji="0" lang="en-US" altLang="zh-CN" sz="2000" b="1" i="0" u="none" strike="noStrike" cap="none" normalizeH="0" baseline="0" dirty="0">
                        <a:ln>
                          <a:noFill/>
                        </a:ln>
                        <a:solidFill>
                          <a:srgbClr val="000000"/>
                        </a:solidFill>
                        <a:effectLst/>
                        <a:latin typeface="楷体_GB2312" pitchFamily="49" charset="-122"/>
                        <a:ea typeface="楷体_GB2312" pitchFamily="49" charset="-122"/>
                      </a:endParaRPr>
                    </a:p>
                  </a:txBody>
                  <a:tcPr marT="44903" marB="4490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800" b="1" i="0" u="none" strike="noStrike" cap="none" normalizeH="0" baseline="0" dirty="0">
                          <a:ln>
                            <a:noFill/>
                          </a:ln>
                          <a:solidFill>
                            <a:srgbClr val="000000"/>
                          </a:solidFill>
                          <a:effectLst/>
                          <a:latin typeface="楷体_GB2312" pitchFamily="49" charset="-122"/>
                          <a:ea typeface="楷体_GB2312" pitchFamily="49" charset="-122"/>
                        </a:rPr>
                        <a:t>10</a:t>
                      </a:r>
                      <a:endParaRPr kumimoji="0" lang="en-US" altLang="zh-CN" sz="1800" b="1" i="0" u="none" strike="noStrike" cap="none" normalizeH="0" baseline="0" dirty="0">
                        <a:ln>
                          <a:noFill/>
                        </a:ln>
                        <a:solidFill>
                          <a:srgbClr val="000000"/>
                        </a:solidFill>
                        <a:effectLst/>
                        <a:latin typeface="楷体_GB2312" pitchFamily="49" charset="-122"/>
                        <a:ea typeface="楷体_GB2312" pitchFamily="49" charset="-122"/>
                      </a:endParaRPr>
                    </a:p>
                  </a:txBody>
                  <a:tcPr marT="44903" marB="4490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800" b="1" i="0" u="none" strike="noStrike" cap="none" normalizeH="0" baseline="0" dirty="0">
                          <a:ln>
                            <a:noFill/>
                          </a:ln>
                          <a:solidFill>
                            <a:srgbClr val="000000"/>
                          </a:solidFill>
                          <a:effectLst/>
                          <a:latin typeface="楷体_GB2312" pitchFamily="49" charset="-122"/>
                          <a:ea typeface="楷体_GB2312" pitchFamily="49" charset="-122"/>
                        </a:rPr>
                        <a:t>11</a:t>
                      </a:r>
                      <a:endParaRPr kumimoji="0" lang="en-US" altLang="zh-CN" sz="1800" b="1" i="0" u="none" strike="noStrike" cap="none" normalizeH="0" baseline="0" dirty="0">
                        <a:ln>
                          <a:noFill/>
                        </a:ln>
                        <a:solidFill>
                          <a:srgbClr val="000000"/>
                        </a:solidFill>
                        <a:effectLst/>
                        <a:latin typeface="楷体_GB2312" pitchFamily="49" charset="-122"/>
                        <a:ea typeface="楷体_GB2312" pitchFamily="49" charset="-122"/>
                      </a:endParaRPr>
                    </a:p>
                  </a:txBody>
                  <a:tcPr marT="44903" marB="4490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800" b="1" i="0" u="none" strike="noStrike" cap="none" normalizeH="0" baseline="0" dirty="0">
                          <a:ln>
                            <a:noFill/>
                          </a:ln>
                          <a:solidFill>
                            <a:srgbClr val="000000"/>
                          </a:solidFill>
                          <a:effectLst/>
                          <a:latin typeface="楷体_GB2312" pitchFamily="49" charset="-122"/>
                          <a:ea typeface="楷体_GB2312" pitchFamily="49" charset="-122"/>
                        </a:rPr>
                        <a:t>12</a:t>
                      </a:r>
                      <a:endParaRPr kumimoji="0" lang="en-US" altLang="zh-CN" sz="1800" b="1" i="0" u="none" strike="noStrike" cap="none" normalizeH="0" baseline="0" dirty="0">
                        <a:ln>
                          <a:noFill/>
                        </a:ln>
                        <a:solidFill>
                          <a:srgbClr val="000000"/>
                        </a:solidFill>
                        <a:effectLst/>
                        <a:latin typeface="楷体_GB2312" pitchFamily="49" charset="-122"/>
                        <a:ea typeface="楷体_GB2312" pitchFamily="49" charset="-122"/>
                      </a:endParaRPr>
                    </a:p>
                  </a:txBody>
                  <a:tcPr marT="44903" marB="4490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800" b="1" i="0" u="none" strike="noStrike" cap="none" normalizeH="0" baseline="0" dirty="0">
                          <a:ln>
                            <a:noFill/>
                          </a:ln>
                          <a:solidFill>
                            <a:srgbClr val="000000"/>
                          </a:solidFill>
                          <a:effectLst/>
                          <a:latin typeface="楷体_GB2312" pitchFamily="49" charset="-122"/>
                          <a:ea typeface="楷体_GB2312" pitchFamily="49" charset="-122"/>
                        </a:rPr>
                        <a:t>13</a:t>
                      </a:r>
                      <a:endParaRPr kumimoji="0" lang="en-US" altLang="zh-CN" sz="1800" b="1" i="0" u="none" strike="noStrike" cap="none" normalizeH="0" baseline="0" dirty="0">
                        <a:ln>
                          <a:noFill/>
                        </a:ln>
                        <a:solidFill>
                          <a:srgbClr val="000000"/>
                        </a:solidFill>
                        <a:effectLst/>
                        <a:latin typeface="楷体_GB2312" pitchFamily="49" charset="-122"/>
                        <a:ea typeface="楷体_GB2312" pitchFamily="49" charset="-122"/>
                      </a:endParaRPr>
                    </a:p>
                  </a:txBody>
                  <a:tcPr marT="44903" marB="4490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800" b="1" i="0" u="none" strike="noStrike" cap="none" normalizeH="0" baseline="0" dirty="0">
                          <a:ln>
                            <a:noFill/>
                          </a:ln>
                          <a:solidFill>
                            <a:srgbClr val="000000"/>
                          </a:solidFill>
                          <a:effectLst/>
                          <a:latin typeface="楷体_GB2312" pitchFamily="49" charset="-122"/>
                          <a:ea typeface="楷体_GB2312" pitchFamily="49" charset="-122"/>
                        </a:rPr>
                        <a:t>14</a:t>
                      </a:r>
                      <a:endParaRPr kumimoji="0" lang="en-US" altLang="zh-CN" sz="1800" b="1" i="0" u="none" strike="noStrike" cap="none" normalizeH="0" baseline="0" dirty="0">
                        <a:ln>
                          <a:noFill/>
                        </a:ln>
                        <a:solidFill>
                          <a:srgbClr val="000000"/>
                        </a:solidFill>
                        <a:effectLst/>
                        <a:latin typeface="楷体_GB2312" pitchFamily="49" charset="-122"/>
                        <a:ea typeface="楷体_GB2312" pitchFamily="49" charset="-122"/>
                      </a:endParaRPr>
                    </a:p>
                  </a:txBody>
                  <a:tcPr marT="44903" marB="4490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800" b="1" i="0" u="none" strike="noStrike" cap="none" normalizeH="0" baseline="0" dirty="0">
                          <a:ln>
                            <a:noFill/>
                          </a:ln>
                          <a:solidFill>
                            <a:srgbClr val="000000"/>
                          </a:solidFill>
                          <a:effectLst/>
                          <a:latin typeface="楷体_GB2312" pitchFamily="49" charset="-122"/>
                          <a:ea typeface="楷体_GB2312" pitchFamily="49" charset="-122"/>
                        </a:rPr>
                        <a:t>15</a:t>
                      </a:r>
                      <a:endParaRPr kumimoji="0" lang="en-US" altLang="zh-CN" sz="1800" b="1" i="0" u="none" strike="noStrike" cap="none" normalizeH="0" baseline="0" dirty="0">
                        <a:ln>
                          <a:noFill/>
                        </a:ln>
                        <a:solidFill>
                          <a:srgbClr val="000000"/>
                        </a:solidFill>
                        <a:effectLst/>
                        <a:latin typeface="楷体_GB2312" pitchFamily="49" charset="-122"/>
                        <a:ea typeface="楷体_GB2312" pitchFamily="49" charset="-122"/>
                      </a:endParaRPr>
                    </a:p>
                  </a:txBody>
                  <a:tcPr marT="44903" marB="44903" anchor="ctr"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502038">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2000" b="1" i="0" u="none" strike="noStrike" cap="none" normalizeH="0" baseline="0">
                          <a:ln>
                            <a:noFill/>
                          </a:ln>
                          <a:solidFill>
                            <a:srgbClr val="000000"/>
                          </a:solidFill>
                          <a:effectLst/>
                          <a:latin typeface="楷体_GB2312" pitchFamily="49" charset="-122"/>
                          <a:ea typeface="楷体_GB2312" pitchFamily="49" charset="-122"/>
                        </a:rPr>
                        <a:t>S1</a:t>
                      </a:r>
                      <a:endParaRPr kumimoji="0" lang="en-US" altLang="zh-CN" sz="2000" b="1" i="0" u="none" strike="noStrike" cap="none" normalizeH="0" baseline="0">
                        <a:ln>
                          <a:noFill/>
                        </a:ln>
                        <a:solidFill>
                          <a:srgbClr val="000000"/>
                        </a:solidFill>
                        <a:effectLst/>
                        <a:latin typeface="楷体_GB2312" pitchFamily="49" charset="-122"/>
                        <a:ea typeface="楷体_GB2312" pitchFamily="49" charset="-122"/>
                      </a:endParaRPr>
                    </a:p>
                  </a:txBody>
                  <a:tcPr marT="44903" marB="44903"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2000" b="1" i="0" u="none" strike="noStrike" cap="none" normalizeH="0" baseline="0">
                          <a:ln>
                            <a:noFill/>
                          </a:ln>
                          <a:solidFill>
                            <a:srgbClr val="000000"/>
                          </a:solidFill>
                          <a:effectLst/>
                          <a:latin typeface="楷体_GB2312" pitchFamily="49" charset="-122"/>
                          <a:ea typeface="楷体_GB2312" pitchFamily="49" charset="-122"/>
                        </a:rPr>
                        <a:t>X</a:t>
                      </a:r>
                      <a:r>
                        <a:rPr kumimoji="0" lang="en-US" altLang="zh-CN" sz="2000" b="1" i="0" u="none" strike="noStrike" cap="none" normalizeH="0" baseline="-25000">
                          <a:ln>
                            <a:noFill/>
                          </a:ln>
                          <a:solidFill>
                            <a:srgbClr val="000000"/>
                          </a:solidFill>
                          <a:effectLst/>
                          <a:latin typeface="楷体_GB2312" pitchFamily="49" charset="-122"/>
                          <a:ea typeface="楷体_GB2312" pitchFamily="49" charset="-122"/>
                        </a:rPr>
                        <a:t>1</a:t>
                      </a:r>
                      <a:endParaRPr kumimoji="0" lang="en-US" altLang="zh-CN" sz="2000" b="1" i="0" u="none" strike="noStrike" cap="none" normalizeH="0" baseline="-25000">
                        <a:ln>
                          <a:noFill/>
                        </a:ln>
                        <a:solidFill>
                          <a:srgbClr val="000000"/>
                        </a:solidFill>
                        <a:effectLst/>
                        <a:latin typeface="楷体_GB2312" pitchFamily="49" charset="-122"/>
                        <a:ea typeface="楷体_GB2312" pitchFamily="49" charset="-122"/>
                      </a:endParaRPr>
                    </a:p>
                  </a:txBody>
                  <a:tcPr marT="44903" marB="4490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zh-CN" altLang="en-US" sz="2000" b="1" i="0" u="none" strike="noStrike" cap="none" normalizeH="0" baseline="0">
                          <a:ln>
                            <a:noFill/>
                          </a:ln>
                          <a:solidFill>
                            <a:srgbClr val="000000"/>
                          </a:solidFill>
                          <a:effectLst/>
                          <a:latin typeface="楷体_GB2312" pitchFamily="49" charset="-122"/>
                          <a:ea typeface="楷体_GB2312" pitchFamily="49" charset="-122"/>
                        </a:rPr>
                        <a:t> </a:t>
                      </a:r>
                      <a:endParaRPr kumimoji="0" lang="zh-CN" altLang="en-US" sz="2000" b="1" i="0" u="none" strike="noStrike" cap="none" normalizeH="0" baseline="-25000">
                        <a:ln>
                          <a:noFill/>
                        </a:ln>
                        <a:solidFill>
                          <a:srgbClr val="000000"/>
                        </a:solidFill>
                        <a:effectLst/>
                        <a:latin typeface="楷体_GB2312" pitchFamily="49" charset="-122"/>
                        <a:ea typeface="楷体_GB2312" pitchFamily="49" charset="-122"/>
                      </a:endParaRPr>
                    </a:p>
                  </a:txBody>
                  <a:tcPr marT="44903" marB="4490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2000" b="1" i="0" u="none" strike="noStrike" cap="none" normalizeH="0" baseline="0">
                        <a:ln>
                          <a:noFill/>
                        </a:ln>
                        <a:solidFill>
                          <a:srgbClr val="000000"/>
                        </a:solidFill>
                        <a:effectLst/>
                        <a:latin typeface="楷体_GB2312" pitchFamily="49" charset="-122"/>
                        <a:ea typeface="楷体_GB2312" pitchFamily="49" charset="-122"/>
                      </a:endParaRPr>
                    </a:p>
                  </a:txBody>
                  <a:tcPr marT="44903" marB="4490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2000" b="1" i="0" u="none" strike="noStrike" cap="none" normalizeH="0" baseline="0">
                        <a:ln>
                          <a:noFill/>
                        </a:ln>
                        <a:solidFill>
                          <a:srgbClr val="000000"/>
                        </a:solidFill>
                        <a:effectLst/>
                        <a:latin typeface="楷体_GB2312" pitchFamily="49" charset="-122"/>
                        <a:ea typeface="楷体_GB2312" pitchFamily="49" charset="-122"/>
                      </a:endParaRPr>
                    </a:p>
                  </a:txBody>
                  <a:tcPr marT="44903" marB="4490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2000" b="1" i="0" u="none" strike="noStrike" cap="none" normalizeH="0" baseline="0">
                        <a:ln>
                          <a:noFill/>
                        </a:ln>
                        <a:solidFill>
                          <a:srgbClr val="000000"/>
                        </a:solidFill>
                        <a:effectLst/>
                        <a:latin typeface="楷体_GB2312" pitchFamily="49" charset="-122"/>
                        <a:ea typeface="楷体_GB2312" pitchFamily="49" charset="-122"/>
                      </a:endParaRPr>
                    </a:p>
                  </a:txBody>
                  <a:tcPr marT="44903" marB="4490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2000" b="1" i="0" u="none" strike="noStrike" cap="none" normalizeH="0" baseline="0">
                          <a:ln>
                            <a:noFill/>
                          </a:ln>
                          <a:solidFill>
                            <a:srgbClr val="FF0000"/>
                          </a:solidFill>
                          <a:effectLst/>
                          <a:latin typeface="楷体_GB2312" pitchFamily="49" charset="-122"/>
                          <a:ea typeface="楷体_GB2312" pitchFamily="49" charset="-122"/>
                        </a:rPr>
                        <a:t>X</a:t>
                      </a:r>
                      <a:r>
                        <a:rPr kumimoji="0" lang="en-US" altLang="zh-CN" sz="2000" b="1" i="0" u="none" strike="noStrike" cap="none" normalizeH="0" baseline="-25000">
                          <a:ln>
                            <a:noFill/>
                          </a:ln>
                          <a:solidFill>
                            <a:srgbClr val="FF0000"/>
                          </a:solidFill>
                          <a:effectLst/>
                          <a:latin typeface="楷体_GB2312" pitchFamily="49" charset="-122"/>
                          <a:ea typeface="楷体_GB2312" pitchFamily="49" charset="-122"/>
                        </a:rPr>
                        <a:t>2</a:t>
                      </a:r>
                      <a:endParaRPr kumimoji="0" lang="en-US" altLang="zh-CN" sz="2000" b="1" i="0" u="none" strike="noStrike" cap="none" normalizeH="0" baseline="-25000">
                        <a:ln>
                          <a:noFill/>
                        </a:ln>
                        <a:solidFill>
                          <a:srgbClr val="FF0000"/>
                        </a:solidFill>
                        <a:effectLst/>
                        <a:latin typeface="楷体_GB2312" pitchFamily="49" charset="-122"/>
                        <a:ea typeface="楷体_GB2312" pitchFamily="49" charset="-122"/>
                      </a:endParaRPr>
                    </a:p>
                  </a:txBody>
                  <a:tcPr marT="44903" marB="4490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2000" b="1" i="0" u="none" strike="noStrike" cap="none" normalizeH="0" baseline="0">
                          <a:ln>
                            <a:noFill/>
                          </a:ln>
                          <a:solidFill>
                            <a:srgbClr val="000000"/>
                          </a:solidFill>
                          <a:effectLst/>
                          <a:latin typeface="楷体_GB2312" pitchFamily="49" charset="-122"/>
                          <a:ea typeface="楷体_GB2312" pitchFamily="49" charset="-122"/>
                        </a:rPr>
                        <a:t>X</a:t>
                      </a:r>
                      <a:r>
                        <a:rPr kumimoji="0" lang="en-US" altLang="zh-CN" sz="2000" b="1" i="0" u="none" strike="noStrike" cap="none" normalizeH="0" baseline="-25000">
                          <a:ln>
                            <a:noFill/>
                          </a:ln>
                          <a:solidFill>
                            <a:srgbClr val="000000"/>
                          </a:solidFill>
                          <a:effectLst/>
                          <a:latin typeface="楷体_GB2312" pitchFamily="49" charset="-122"/>
                          <a:ea typeface="楷体_GB2312" pitchFamily="49" charset="-122"/>
                        </a:rPr>
                        <a:t>1</a:t>
                      </a:r>
                      <a:endParaRPr kumimoji="0" lang="en-US" altLang="zh-CN" sz="2000" b="1" i="0" u="none" strike="noStrike" cap="none" normalizeH="0" baseline="-25000">
                        <a:ln>
                          <a:noFill/>
                        </a:ln>
                        <a:solidFill>
                          <a:srgbClr val="000000"/>
                        </a:solidFill>
                        <a:effectLst/>
                        <a:latin typeface="楷体_GB2312" pitchFamily="49" charset="-122"/>
                        <a:ea typeface="楷体_GB2312" pitchFamily="49" charset="-122"/>
                      </a:endParaRPr>
                    </a:p>
                  </a:txBody>
                  <a:tcPr marT="44903" marB="4490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800" b="1" i="0" u="none" strike="noStrike" cap="none" normalizeH="0" baseline="-25000">
                        <a:ln>
                          <a:noFill/>
                        </a:ln>
                        <a:solidFill>
                          <a:srgbClr val="000000"/>
                        </a:solidFill>
                        <a:effectLst/>
                        <a:latin typeface="楷体_GB2312" pitchFamily="49" charset="-122"/>
                        <a:ea typeface="楷体_GB2312" pitchFamily="49" charset="-122"/>
                      </a:endParaRPr>
                    </a:p>
                  </a:txBody>
                  <a:tcPr marT="44903" marB="4490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800" b="1" i="0" u="none" strike="noStrike" cap="none" normalizeH="0" baseline="-25000">
                        <a:ln>
                          <a:noFill/>
                        </a:ln>
                        <a:solidFill>
                          <a:srgbClr val="000000"/>
                        </a:solidFill>
                        <a:effectLst/>
                        <a:latin typeface="楷体_GB2312" pitchFamily="49" charset="-122"/>
                        <a:ea typeface="楷体_GB2312" pitchFamily="49" charset="-122"/>
                      </a:endParaRPr>
                    </a:p>
                  </a:txBody>
                  <a:tcPr marT="44903" marB="4490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zh-CN" altLang="en-US" sz="1800" b="1" i="0" u="none" strike="noStrike" cap="none" normalizeH="0" baseline="0">
                          <a:ln>
                            <a:noFill/>
                          </a:ln>
                          <a:solidFill>
                            <a:srgbClr val="000000"/>
                          </a:solidFill>
                          <a:effectLst/>
                          <a:latin typeface="楷体_GB2312" pitchFamily="49" charset="-122"/>
                          <a:ea typeface="楷体_GB2312" pitchFamily="49" charset="-122"/>
                        </a:rPr>
                        <a:t> </a:t>
                      </a:r>
                      <a:endParaRPr kumimoji="0" lang="zh-CN" altLang="en-US" sz="1800" b="1" i="0" u="none" strike="noStrike" cap="none" normalizeH="0" baseline="-25000">
                        <a:ln>
                          <a:noFill/>
                        </a:ln>
                        <a:solidFill>
                          <a:srgbClr val="000000"/>
                        </a:solidFill>
                        <a:effectLst/>
                        <a:latin typeface="楷体_GB2312" pitchFamily="49" charset="-122"/>
                        <a:ea typeface="楷体_GB2312" pitchFamily="49" charset="-122"/>
                      </a:endParaRPr>
                    </a:p>
                  </a:txBody>
                  <a:tcPr marT="44903" marB="4490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800" b="1" i="0" u="none" strike="noStrike" cap="none" normalizeH="0" baseline="0">
                          <a:ln>
                            <a:noFill/>
                          </a:ln>
                          <a:solidFill>
                            <a:srgbClr val="000000"/>
                          </a:solidFill>
                          <a:effectLst/>
                          <a:latin typeface="楷体_GB2312" pitchFamily="49" charset="-122"/>
                          <a:ea typeface="楷体_GB2312" pitchFamily="49" charset="-122"/>
                        </a:rPr>
                        <a:t>X</a:t>
                      </a:r>
                      <a:r>
                        <a:rPr kumimoji="0" lang="en-US" altLang="zh-CN" sz="1800" b="1" i="0" u="none" strike="noStrike" cap="none" normalizeH="0" baseline="-25000">
                          <a:ln>
                            <a:noFill/>
                          </a:ln>
                          <a:solidFill>
                            <a:srgbClr val="000000"/>
                          </a:solidFill>
                          <a:effectLst/>
                          <a:latin typeface="楷体_GB2312" pitchFamily="49" charset="-122"/>
                          <a:ea typeface="楷体_GB2312" pitchFamily="49" charset="-122"/>
                        </a:rPr>
                        <a:t>3</a:t>
                      </a:r>
                      <a:endParaRPr kumimoji="0" lang="en-US" altLang="zh-CN" sz="2000" b="1" i="0" u="none" strike="noStrike" cap="none" normalizeH="0" baseline="0">
                        <a:ln>
                          <a:noFill/>
                        </a:ln>
                        <a:solidFill>
                          <a:srgbClr val="000000"/>
                        </a:solidFill>
                        <a:effectLst/>
                        <a:latin typeface="楷体_GB2312" pitchFamily="49" charset="-122"/>
                        <a:ea typeface="楷体_GB2312" pitchFamily="49" charset="-122"/>
                      </a:endParaRPr>
                    </a:p>
                  </a:txBody>
                  <a:tcPr marT="44903" marB="4490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800" b="1" i="0" u="none" strike="noStrike" cap="none" normalizeH="0" baseline="0">
                          <a:ln>
                            <a:noFill/>
                          </a:ln>
                          <a:solidFill>
                            <a:srgbClr val="FF0000"/>
                          </a:solidFill>
                          <a:effectLst/>
                          <a:latin typeface="楷体_GB2312" pitchFamily="49" charset="-122"/>
                          <a:ea typeface="楷体_GB2312" pitchFamily="49" charset="-122"/>
                        </a:rPr>
                        <a:t>X</a:t>
                      </a:r>
                      <a:r>
                        <a:rPr kumimoji="0" lang="en-US" altLang="zh-CN" sz="1800" b="1" i="0" u="none" strike="noStrike" cap="none" normalizeH="0" baseline="-25000">
                          <a:ln>
                            <a:noFill/>
                          </a:ln>
                          <a:solidFill>
                            <a:srgbClr val="FF0000"/>
                          </a:solidFill>
                          <a:effectLst/>
                          <a:latin typeface="楷体_GB2312" pitchFamily="49" charset="-122"/>
                          <a:ea typeface="楷体_GB2312" pitchFamily="49" charset="-122"/>
                        </a:rPr>
                        <a:t>2</a:t>
                      </a:r>
                      <a:endParaRPr kumimoji="0" lang="en-US" altLang="zh-CN" sz="2000" b="1" i="0" u="none" strike="noStrike" cap="none" normalizeH="0" baseline="0">
                        <a:ln>
                          <a:noFill/>
                        </a:ln>
                        <a:solidFill>
                          <a:srgbClr val="FF0000"/>
                        </a:solidFill>
                        <a:effectLst/>
                        <a:latin typeface="楷体_GB2312" pitchFamily="49" charset="-122"/>
                        <a:ea typeface="楷体_GB2312" pitchFamily="49" charset="-122"/>
                      </a:endParaRPr>
                    </a:p>
                  </a:txBody>
                  <a:tcPr marT="44903" marB="4490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2000" b="1" i="0" u="none" strike="noStrike" cap="none" normalizeH="0" baseline="0">
                        <a:ln>
                          <a:noFill/>
                        </a:ln>
                        <a:solidFill>
                          <a:srgbClr val="000000"/>
                        </a:solidFill>
                        <a:effectLst/>
                        <a:latin typeface="楷体_GB2312" pitchFamily="49" charset="-122"/>
                        <a:ea typeface="楷体_GB2312" pitchFamily="49" charset="-122"/>
                      </a:endParaRPr>
                    </a:p>
                  </a:txBody>
                  <a:tcPr marT="44903" marB="4490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2000" b="1" i="0" u="none" strike="noStrike" cap="none" normalizeH="0" baseline="0">
                        <a:ln>
                          <a:noFill/>
                        </a:ln>
                        <a:solidFill>
                          <a:srgbClr val="000000"/>
                        </a:solidFill>
                        <a:effectLst/>
                        <a:latin typeface="楷体_GB2312" pitchFamily="49" charset="-122"/>
                        <a:ea typeface="楷体_GB2312" pitchFamily="49" charset="-122"/>
                      </a:endParaRPr>
                    </a:p>
                  </a:txBody>
                  <a:tcPr marT="44903" marB="4490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zh-CN" altLang="en-US" sz="1800" b="1" i="0" u="none" strike="noStrike" cap="none" normalizeH="0" baseline="0">
                          <a:ln>
                            <a:noFill/>
                          </a:ln>
                          <a:solidFill>
                            <a:srgbClr val="000000"/>
                          </a:solidFill>
                          <a:effectLst/>
                          <a:latin typeface="楷体_GB2312" pitchFamily="49" charset="-122"/>
                          <a:ea typeface="楷体_GB2312" pitchFamily="49" charset="-122"/>
                        </a:rPr>
                        <a:t> </a:t>
                      </a:r>
                      <a:endParaRPr kumimoji="0" lang="zh-CN" altLang="en-US" sz="2000" b="1" i="0" u="none" strike="noStrike" cap="none" normalizeH="0" baseline="0">
                        <a:ln>
                          <a:noFill/>
                        </a:ln>
                        <a:solidFill>
                          <a:srgbClr val="000000"/>
                        </a:solidFill>
                        <a:effectLst/>
                        <a:latin typeface="楷体_GB2312" pitchFamily="49" charset="-122"/>
                        <a:ea typeface="楷体_GB2312" pitchFamily="49" charset="-122"/>
                      </a:endParaRPr>
                    </a:p>
                  </a:txBody>
                  <a:tcPr marT="44903" marB="44903"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480210">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2000" b="1" i="0" u="none" strike="noStrike" cap="none" normalizeH="0" baseline="0">
                          <a:ln>
                            <a:noFill/>
                          </a:ln>
                          <a:solidFill>
                            <a:srgbClr val="000000"/>
                          </a:solidFill>
                          <a:effectLst/>
                          <a:latin typeface="楷体_GB2312" pitchFamily="49" charset="-122"/>
                          <a:ea typeface="楷体_GB2312" pitchFamily="49" charset="-122"/>
                        </a:rPr>
                        <a:t>S2</a:t>
                      </a:r>
                      <a:endParaRPr kumimoji="0" lang="en-US" altLang="zh-CN" sz="2000" b="1" i="0" u="none" strike="noStrike" cap="none" normalizeH="0" baseline="0">
                        <a:ln>
                          <a:noFill/>
                        </a:ln>
                        <a:solidFill>
                          <a:srgbClr val="000000"/>
                        </a:solidFill>
                        <a:effectLst/>
                        <a:latin typeface="楷体_GB2312" pitchFamily="49" charset="-122"/>
                        <a:ea typeface="楷体_GB2312" pitchFamily="49" charset="-122"/>
                      </a:endParaRPr>
                    </a:p>
                  </a:txBody>
                  <a:tcPr marT="44903" marB="44903"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2000" b="1" i="0" u="none" strike="noStrike" cap="none" normalizeH="0" baseline="0">
                        <a:ln>
                          <a:noFill/>
                        </a:ln>
                        <a:solidFill>
                          <a:srgbClr val="000000"/>
                        </a:solidFill>
                        <a:effectLst/>
                        <a:latin typeface="楷体_GB2312" pitchFamily="49" charset="-122"/>
                        <a:ea typeface="楷体_GB2312" pitchFamily="49" charset="-122"/>
                      </a:endParaRPr>
                    </a:p>
                  </a:txBody>
                  <a:tcPr marT="44903" marB="4490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2000" b="1" i="0" u="none" strike="noStrike" cap="none" normalizeH="0" baseline="0">
                          <a:ln>
                            <a:noFill/>
                          </a:ln>
                          <a:solidFill>
                            <a:srgbClr val="000000"/>
                          </a:solidFill>
                          <a:effectLst/>
                          <a:latin typeface="楷体_GB2312" pitchFamily="49" charset="-122"/>
                          <a:ea typeface="楷体_GB2312" pitchFamily="49" charset="-122"/>
                        </a:rPr>
                        <a:t>X</a:t>
                      </a:r>
                      <a:r>
                        <a:rPr kumimoji="0" lang="en-US" altLang="zh-CN" sz="2000" b="1" i="0" u="none" strike="noStrike" cap="none" normalizeH="0" baseline="-25000">
                          <a:ln>
                            <a:noFill/>
                          </a:ln>
                          <a:solidFill>
                            <a:srgbClr val="000000"/>
                          </a:solidFill>
                          <a:effectLst/>
                          <a:latin typeface="楷体_GB2312" pitchFamily="49" charset="-122"/>
                          <a:ea typeface="楷体_GB2312" pitchFamily="49" charset="-122"/>
                        </a:rPr>
                        <a:t>1</a:t>
                      </a:r>
                      <a:endParaRPr kumimoji="0" lang="en-US" altLang="zh-CN" sz="2000" b="1" i="0" u="none" strike="noStrike" cap="none" normalizeH="0" baseline="-25000">
                        <a:ln>
                          <a:noFill/>
                        </a:ln>
                        <a:solidFill>
                          <a:srgbClr val="000000"/>
                        </a:solidFill>
                        <a:effectLst/>
                        <a:latin typeface="楷体_GB2312" pitchFamily="49" charset="-122"/>
                        <a:ea typeface="楷体_GB2312" pitchFamily="49" charset="-122"/>
                      </a:endParaRPr>
                    </a:p>
                  </a:txBody>
                  <a:tcPr marT="44903" marB="4490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zh-CN" altLang="en-US" sz="2000" b="1" i="0" u="none" strike="noStrike" cap="none" normalizeH="0" baseline="0">
                          <a:ln>
                            <a:noFill/>
                          </a:ln>
                          <a:solidFill>
                            <a:srgbClr val="000000"/>
                          </a:solidFill>
                          <a:effectLst/>
                          <a:latin typeface="楷体_GB2312" pitchFamily="49" charset="-122"/>
                          <a:ea typeface="楷体_GB2312" pitchFamily="49" charset="-122"/>
                        </a:rPr>
                        <a:t> </a:t>
                      </a:r>
                      <a:endParaRPr kumimoji="0" lang="zh-CN" altLang="en-US" sz="2000" b="1" i="0" u="none" strike="noStrike" cap="none" normalizeH="0" baseline="-25000">
                        <a:ln>
                          <a:noFill/>
                        </a:ln>
                        <a:solidFill>
                          <a:srgbClr val="000000"/>
                        </a:solidFill>
                        <a:effectLst/>
                        <a:latin typeface="楷体_GB2312" pitchFamily="49" charset="-122"/>
                        <a:ea typeface="楷体_GB2312" pitchFamily="49" charset="-122"/>
                      </a:endParaRPr>
                    </a:p>
                  </a:txBody>
                  <a:tcPr marT="44903" marB="4490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2000" b="1" i="0" u="none" strike="noStrike" cap="none" normalizeH="0" baseline="0">
                        <a:ln>
                          <a:noFill/>
                        </a:ln>
                        <a:solidFill>
                          <a:srgbClr val="000000"/>
                        </a:solidFill>
                        <a:effectLst/>
                        <a:latin typeface="楷体_GB2312" pitchFamily="49" charset="-122"/>
                        <a:ea typeface="楷体_GB2312" pitchFamily="49" charset="-122"/>
                      </a:endParaRPr>
                    </a:p>
                  </a:txBody>
                  <a:tcPr marT="44903" marB="4490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2000" b="1" i="0" u="none" strike="noStrike" cap="none" normalizeH="0" baseline="0">
                        <a:ln>
                          <a:noFill/>
                        </a:ln>
                        <a:solidFill>
                          <a:srgbClr val="000000"/>
                        </a:solidFill>
                        <a:effectLst/>
                        <a:latin typeface="楷体_GB2312" pitchFamily="49" charset="-122"/>
                        <a:ea typeface="楷体_GB2312" pitchFamily="49" charset="-122"/>
                      </a:endParaRPr>
                    </a:p>
                  </a:txBody>
                  <a:tcPr marT="44903" marB="4490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2000" b="1" i="0" u="none" strike="noStrike" cap="none" normalizeH="0" baseline="0">
                          <a:ln>
                            <a:noFill/>
                          </a:ln>
                          <a:solidFill>
                            <a:srgbClr val="000000"/>
                          </a:solidFill>
                          <a:effectLst/>
                          <a:latin typeface="楷体_GB2312" pitchFamily="49" charset="-122"/>
                          <a:ea typeface="楷体_GB2312" pitchFamily="49" charset="-122"/>
                        </a:rPr>
                        <a:t>X</a:t>
                      </a:r>
                      <a:r>
                        <a:rPr kumimoji="0" lang="en-US" altLang="zh-CN" sz="2000" b="1" i="0" u="none" strike="noStrike" cap="none" normalizeH="0" baseline="-25000">
                          <a:ln>
                            <a:noFill/>
                          </a:ln>
                          <a:solidFill>
                            <a:srgbClr val="000000"/>
                          </a:solidFill>
                          <a:effectLst/>
                          <a:latin typeface="楷体_GB2312" pitchFamily="49" charset="-122"/>
                          <a:ea typeface="楷体_GB2312" pitchFamily="49" charset="-122"/>
                        </a:rPr>
                        <a:t>1</a:t>
                      </a:r>
                      <a:endParaRPr kumimoji="0" lang="en-US" altLang="zh-CN" sz="2000" b="1" i="0" u="none" strike="noStrike" cap="none" normalizeH="0" baseline="-25000">
                        <a:ln>
                          <a:noFill/>
                        </a:ln>
                        <a:solidFill>
                          <a:srgbClr val="000000"/>
                        </a:solidFill>
                        <a:effectLst/>
                        <a:latin typeface="楷体_GB2312" pitchFamily="49" charset="-122"/>
                        <a:ea typeface="楷体_GB2312" pitchFamily="49" charset="-122"/>
                      </a:endParaRPr>
                    </a:p>
                  </a:txBody>
                  <a:tcPr marT="44903" marB="4490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2000" b="1" i="0" u="none" strike="noStrike" cap="none" normalizeH="0" baseline="0">
                          <a:ln>
                            <a:noFill/>
                          </a:ln>
                          <a:solidFill>
                            <a:srgbClr val="FF0000"/>
                          </a:solidFill>
                          <a:effectLst/>
                          <a:latin typeface="楷体_GB2312" pitchFamily="49" charset="-122"/>
                          <a:ea typeface="楷体_GB2312" pitchFamily="49" charset="-122"/>
                        </a:rPr>
                        <a:t>X</a:t>
                      </a:r>
                      <a:r>
                        <a:rPr kumimoji="0" lang="en-US" altLang="zh-CN" sz="2000" b="1" i="0" u="none" strike="noStrike" cap="none" normalizeH="0" baseline="-25000">
                          <a:ln>
                            <a:noFill/>
                          </a:ln>
                          <a:solidFill>
                            <a:srgbClr val="FF0000"/>
                          </a:solidFill>
                          <a:effectLst/>
                          <a:latin typeface="楷体_GB2312" pitchFamily="49" charset="-122"/>
                          <a:ea typeface="楷体_GB2312" pitchFamily="49" charset="-122"/>
                        </a:rPr>
                        <a:t>2</a:t>
                      </a:r>
                      <a:endParaRPr kumimoji="0" lang="en-US" altLang="zh-CN" sz="2000" b="1" i="0" u="none" strike="noStrike" cap="none" normalizeH="0" baseline="-25000">
                        <a:ln>
                          <a:noFill/>
                        </a:ln>
                        <a:solidFill>
                          <a:srgbClr val="FF0000"/>
                        </a:solidFill>
                        <a:effectLst/>
                        <a:latin typeface="楷体_GB2312" pitchFamily="49" charset="-122"/>
                        <a:ea typeface="楷体_GB2312" pitchFamily="49" charset="-122"/>
                      </a:endParaRPr>
                    </a:p>
                  </a:txBody>
                  <a:tcPr marT="44903" marB="4490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2000" b="1" i="0" u="none" strike="noStrike" cap="none" normalizeH="0" baseline="0">
                        <a:ln>
                          <a:noFill/>
                        </a:ln>
                        <a:solidFill>
                          <a:srgbClr val="000000"/>
                        </a:solidFill>
                        <a:effectLst/>
                        <a:latin typeface="楷体_GB2312" pitchFamily="49" charset="-122"/>
                        <a:ea typeface="楷体_GB2312" pitchFamily="49" charset="-122"/>
                      </a:endParaRPr>
                    </a:p>
                  </a:txBody>
                  <a:tcPr marT="44903" marB="4490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2000" b="1" i="0" u="none" strike="noStrike" cap="none" normalizeH="0" baseline="0">
                        <a:ln>
                          <a:noFill/>
                        </a:ln>
                        <a:solidFill>
                          <a:srgbClr val="000000"/>
                        </a:solidFill>
                        <a:effectLst/>
                        <a:latin typeface="楷体_GB2312" pitchFamily="49" charset="-122"/>
                        <a:ea typeface="楷体_GB2312" pitchFamily="49" charset="-122"/>
                      </a:endParaRPr>
                    </a:p>
                  </a:txBody>
                  <a:tcPr marT="44903" marB="4490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800" b="1" i="0" u="none" strike="noStrike" cap="none" normalizeH="0" baseline="-25000">
                        <a:ln>
                          <a:noFill/>
                        </a:ln>
                        <a:solidFill>
                          <a:srgbClr val="000000"/>
                        </a:solidFill>
                        <a:effectLst/>
                        <a:latin typeface="楷体_GB2312" pitchFamily="49" charset="-122"/>
                        <a:ea typeface="楷体_GB2312" pitchFamily="49" charset="-122"/>
                      </a:endParaRPr>
                    </a:p>
                  </a:txBody>
                  <a:tcPr marT="44903" marB="4490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800" b="1" i="0" u="none" strike="noStrike" cap="none" normalizeH="0" baseline="0">
                          <a:ln>
                            <a:noFill/>
                          </a:ln>
                          <a:solidFill>
                            <a:srgbClr val="FF0000"/>
                          </a:solidFill>
                          <a:effectLst/>
                          <a:latin typeface="楷体_GB2312" pitchFamily="49" charset="-122"/>
                          <a:ea typeface="楷体_GB2312" pitchFamily="49" charset="-122"/>
                        </a:rPr>
                        <a:t>X</a:t>
                      </a:r>
                      <a:r>
                        <a:rPr kumimoji="0" lang="en-US" altLang="zh-CN" sz="1800" b="1" i="0" u="none" strike="noStrike" cap="none" normalizeH="0" baseline="-25000">
                          <a:ln>
                            <a:noFill/>
                          </a:ln>
                          <a:solidFill>
                            <a:srgbClr val="FF0000"/>
                          </a:solidFill>
                          <a:effectLst/>
                          <a:latin typeface="楷体_GB2312" pitchFamily="49" charset="-122"/>
                          <a:ea typeface="楷体_GB2312" pitchFamily="49" charset="-122"/>
                        </a:rPr>
                        <a:t>2</a:t>
                      </a:r>
                      <a:endParaRPr kumimoji="0" lang="en-US" altLang="zh-CN" sz="1800" b="1" i="0" u="none" strike="noStrike" cap="none" normalizeH="0" baseline="-25000">
                        <a:ln>
                          <a:noFill/>
                        </a:ln>
                        <a:solidFill>
                          <a:srgbClr val="FF0000"/>
                        </a:solidFill>
                        <a:effectLst/>
                        <a:latin typeface="楷体_GB2312" pitchFamily="49" charset="-122"/>
                        <a:ea typeface="楷体_GB2312" pitchFamily="49" charset="-122"/>
                      </a:endParaRPr>
                    </a:p>
                  </a:txBody>
                  <a:tcPr marT="44903" marB="4490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800" b="1" i="0" u="none" strike="noStrike" cap="none" normalizeH="0" baseline="0">
                          <a:ln>
                            <a:noFill/>
                          </a:ln>
                          <a:solidFill>
                            <a:srgbClr val="000000"/>
                          </a:solidFill>
                          <a:effectLst/>
                          <a:latin typeface="楷体_GB2312" pitchFamily="49" charset="-122"/>
                          <a:ea typeface="楷体_GB2312" pitchFamily="49" charset="-122"/>
                        </a:rPr>
                        <a:t>X</a:t>
                      </a:r>
                      <a:r>
                        <a:rPr kumimoji="0" lang="en-US" altLang="zh-CN" sz="1800" b="1" i="0" u="none" strike="noStrike" cap="none" normalizeH="0" baseline="-25000">
                          <a:ln>
                            <a:noFill/>
                          </a:ln>
                          <a:solidFill>
                            <a:srgbClr val="000000"/>
                          </a:solidFill>
                          <a:effectLst/>
                          <a:latin typeface="楷体_GB2312" pitchFamily="49" charset="-122"/>
                          <a:ea typeface="楷体_GB2312" pitchFamily="49" charset="-122"/>
                        </a:rPr>
                        <a:t>3</a:t>
                      </a:r>
                      <a:endParaRPr kumimoji="0" lang="en-US" altLang="zh-CN" sz="1800" b="1" i="0" u="none" strike="noStrike" cap="none" normalizeH="0" baseline="-25000">
                        <a:ln>
                          <a:noFill/>
                        </a:ln>
                        <a:solidFill>
                          <a:srgbClr val="000000"/>
                        </a:solidFill>
                        <a:effectLst/>
                        <a:latin typeface="楷体_GB2312" pitchFamily="49" charset="-122"/>
                        <a:ea typeface="楷体_GB2312" pitchFamily="49" charset="-122"/>
                      </a:endParaRPr>
                    </a:p>
                  </a:txBody>
                  <a:tcPr marT="44903" marB="4490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2000" b="1" i="0" u="none" strike="noStrike" cap="none" normalizeH="0" baseline="0">
                        <a:ln>
                          <a:noFill/>
                        </a:ln>
                        <a:solidFill>
                          <a:srgbClr val="000000"/>
                        </a:solidFill>
                        <a:effectLst/>
                        <a:latin typeface="楷体_GB2312" pitchFamily="49" charset="-122"/>
                        <a:ea typeface="楷体_GB2312" pitchFamily="49" charset="-122"/>
                      </a:endParaRPr>
                    </a:p>
                  </a:txBody>
                  <a:tcPr marT="44903" marB="4490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800" b="1" i="0" u="none" strike="noStrike" cap="none" normalizeH="0" baseline="-25000">
                        <a:ln>
                          <a:noFill/>
                        </a:ln>
                        <a:solidFill>
                          <a:srgbClr val="000000"/>
                        </a:solidFill>
                        <a:effectLst/>
                        <a:latin typeface="楷体_GB2312" pitchFamily="49" charset="-122"/>
                        <a:ea typeface="楷体_GB2312" pitchFamily="49" charset="-122"/>
                      </a:endParaRPr>
                    </a:p>
                  </a:txBody>
                  <a:tcPr marT="44903" marB="4490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zh-CN" altLang="en-US" sz="1800" b="1" i="0" u="none" strike="noStrike" cap="none" normalizeH="0" baseline="0">
                          <a:ln>
                            <a:noFill/>
                          </a:ln>
                          <a:solidFill>
                            <a:srgbClr val="000000"/>
                          </a:solidFill>
                          <a:effectLst/>
                          <a:latin typeface="楷体_GB2312" pitchFamily="49" charset="-122"/>
                          <a:ea typeface="楷体_GB2312" pitchFamily="49" charset="-122"/>
                        </a:rPr>
                        <a:t> </a:t>
                      </a:r>
                      <a:endParaRPr kumimoji="0" lang="zh-CN" altLang="en-US" sz="1800" b="1" i="0" u="none" strike="noStrike" cap="none" normalizeH="0" baseline="-25000">
                        <a:ln>
                          <a:noFill/>
                        </a:ln>
                        <a:solidFill>
                          <a:srgbClr val="000000"/>
                        </a:solidFill>
                        <a:effectLst/>
                        <a:latin typeface="楷体_GB2312" pitchFamily="49" charset="-122"/>
                        <a:ea typeface="楷体_GB2312" pitchFamily="49" charset="-122"/>
                      </a:endParaRPr>
                    </a:p>
                  </a:txBody>
                  <a:tcPr marT="44903" marB="44903"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480210">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2000" b="1" i="0" u="none" strike="noStrike" cap="none" normalizeH="0" baseline="0">
                          <a:ln>
                            <a:noFill/>
                          </a:ln>
                          <a:solidFill>
                            <a:srgbClr val="000000"/>
                          </a:solidFill>
                          <a:effectLst/>
                          <a:latin typeface="楷体_GB2312" pitchFamily="49" charset="-122"/>
                          <a:ea typeface="楷体_GB2312" pitchFamily="49" charset="-122"/>
                        </a:rPr>
                        <a:t>S3</a:t>
                      </a:r>
                      <a:endParaRPr kumimoji="0" lang="en-US" altLang="zh-CN" sz="2000" b="1" i="0" u="none" strike="noStrike" cap="none" normalizeH="0" baseline="0">
                        <a:ln>
                          <a:noFill/>
                        </a:ln>
                        <a:solidFill>
                          <a:srgbClr val="000000"/>
                        </a:solidFill>
                        <a:effectLst/>
                        <a:latin typeface="楷体_GB2312" pitchFamily="49" charset="-122"/>
                        <a:ea typeface="楷体_GB2312" pitchFamily="49" charset="-122"/>
                      </a:endParaRPr>
                    </a:p>
                  </a:txBody>
                  <a:tcPr marT="44903" marB="44903"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2000" b="1" i="0" u="none" strike="noStrike" cap="none" normalizeH="0" baseline="0">
                        <a:ln>
                          <a:noFill/>
                        </a:ln>
                        <a:solidFill>
                          <a:srgbClr val="000000"/>
                        </a:solidFill>
                        <a:effectLst/>
                        <a:latin typeface="楷体_GB2312" pitchFamily="49" charset="-122"/>
                        <a:ea typeface="楷体_GB2312" pitchFamily="49" charset="-122"/>
                      </a:endParaRPr>
                    </a:p>
                  </a:txBody>
                  <a:tcPr marT="44903" marB="4490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2000" b="1" i="0" u="none" strike="noStrike" cap="none" normalizeH="0" baseline="-25000">
                        <a:ln>
                          <a:noFill/>
                        </a:ln>
                        <a:solidFill>
                          <a:srgbClr val="000000"/>
                        </a:solidFill>
                        <a:effectLst/>
                        <a:latin typeface="楷体_GB2312" pitchFamily="49" charset="-122"/>
                        <a:ea typeface="楷体_GB2312" pitchFamily="49" charset="-122"/>
                      </a:endParaRPr>
                    </a:p>
                  </a:txBody>
                  <a:tcPr marT="44903" marB="4490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2000" b="1" i="0" u="none" strike="noStrike" cap="none" normalizeH="0" baseline="0">
                          <a:ln>
                            <a:noFill/>
                          </a:ln>
                          <a:solidFill>
                            <a:srgbClr val="000000"/>
                          </a:solidFill>
                          <a:effectLst/>
                          <a:latin typeface="楷体_GB2312" pitchFamily="49" charset="-122"/>
                          <a:ea typeface="楷体_GB2312" pitchFamily="49" charset="-122"/>
                        </a:rPr>
                        <a:t>X</a:t>
                      </a:r>
                      <a:r>
                        <a:rPr kumimoji="0" lang="en-US" altLang="zh-CN" sz="2000" b="1" i="0" u="none" strike="noStrike" cap="none" normalizeH="0" baseline="-25000">
                          <a:ln>
                            <a:noFill/>
                          </a:ln>
                          <a:solidFill>
                            <a:srgbClr val="000000"/>
                          </a:solidFill>
                          <a:effectLst/>
                          <a:latin typeface="楷体_GB2312" pitchFamily="49" charset="-122"/>
                          <a:ea typeface="楷体_GB2312" pitchFamily="49" charset="-122"/>
                        </a:rPr>
                        <a:t>1</a:t>
                      </a:r>
                      <a:endParaRPr kumimoji="0" lang="en-US" altLang="zh-CN" sz="2000" b="1" i="0" u="none" strike="noStrike" cap="none" normalizeH="0" baseline="-25000">
                        <a:ln>
                          <a:noFill/>
                        </a:ln>
                        <a:solidFill>
                          <a:srgbClr val="000000"/>
                        </a:solidFill>
                        <a:effectLst/>
                        <a:latin typeface="楷体_GB2312" pitchFamily="49" charset="-122"/>
                        <a:ea typeface="楷体_GB2312" pitchFamily="49" charset="-122"/>
                      </a:endParaRPr>
                    </a:p>
                  </a:txBody>
                  <a:tcPr marT="44903" marB="4490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zh-CN" altLang="en-US" sz="2000" b="1" i="0" u="none" strike="noStrike" cap="none" normalizeH="0" baseline="0">
                          <a:ln>
                            <a:noFill/>
                          </a:ln>
                          <a:solidFill>
                            <a:srgbClr val="000000"/>
                          </a:solidFill>
                          <a:effectLst/>
                          <a:latin typeface="楷体_GB2312" pitchFamily="49" charset="-122"/>
                          <a:ea typeface="楷体_GB2312" pitchFamily="49" charset="-122"/>
                        </a:rPr>
                        <a:t> </a:t>
                      </a:r>
                      <a:endParaRPr kumimoji="0" lang="zh-CN" altLang="en-US" sz="2000" b="1" i="0" u="none" strike="noStrike" cap="none" normalizeH="0" baseline="-25000">
                        <a:ln>
                          <a:noFill/>
                        </a:ln>
                        <a:solidFill>
                          <a:srgbClr val="000000"/>
                        </a:solidFill>
                        <a:effectLst/>
                        <a:latin typeface="楷体_GB2312" pitchFamily="49" charset="-122"/>
                        <a:ea typeface="楷体_GB2312" pitchFamily="49" charset="-122"/>
                      </a:endParaRPr>
                    </a:p>
                  </a:txBody>
                  <a:tcPr marT="44903" marB="4490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2000" b="1" i="0" u="none" strike="noStrike" cap="none" normalizeH="0" baseline="0">
                          <a:ln>
                            <a:noFill/>
                          </a:ln>
                          <a:solidFill>
                            <a:srgbClr val="000000"/>
                          </a:solidFill>
                          <a:effectLst/>
                          <a:latin typeface="楷体_GB2312" pitchFamily="49" charset="-122"/>
                          <a:ea typeface="楷体_GB2312" pitchFamily="49" charset="-122"/>
                        </a:rPr>
                        <a:t>X</a:t>
                      </a:r>
                      <a:r>
                        <a:rPr kumimoji="0" lang="en-US" altLang="zh-CN" sz="2000" b="1" i="0" u="none" strike="noStrike" cap="none" normalizeH="0" baseline="-25000">
                          <a:ln>
                            <a:noFill/>
                          </a:ln>
                          <a:solidFill>
                            <a:srgbClr val="000000"/>
                          </a:solidFill>
                          <a:effectLst/>
                          <a:latin typeface="楷体_GB2312" pitchFamily="49" charset="-122"/>
                          <a:ea typeface="楷体_GB2312" pitchFamily="49" charset="-122"/>
                        </a:rPr>
                        <a:t>1</a:t>
                      </a:r>
                      <a:endParaRPr kumimoji="0" lang="en-US" altLang="zh-CN" sz="2000" b="1" i="0" u="none" strike="noStrike" cap="none" normalizeH="0" baseline="-25000">
                        <a:ln>
                          <a:noFill/>
                        </a:ln>
                        <a:solidFill>
                          <a:srgbClr val="000000"/>
                        </a:solidFill>
                        <a:effectLst/>
                        <a:latin typeface="楷体_GB2312" pitchFamily="49" charset="-122"/>
                        <a:ea typeface="楷体_GB2312" pitchFamily="49" charset="-122"/>
                      </a:endParaRPr>
                    </a:p>
                  </a:txBody>
                  <a:tcPr marT="44903" marB="4490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zh-CN" altLang="en-US" sz="2000" b="1" i="0" u="none" strike="noStrike" cap="none" normalizeH="0" baseline="0">
                          <a:ln>
                            <a:noFill/>
                          </a:ln>
                          <a:solidFill>
                            <a:srgbClr val="000000"/>
                          </a:solidFill>
                          <a:effectLst/>
                          <a:latin typeface="楷体_GB2312" pitchFamily="49" charset="-122"/>
                          <a:ea typeface="楷体_GB2312" pitchFamily="49" charset="-122"/>
                        </a:rPr>
                        <a:t> </a:t>
                      </a:r>
                      <a:endParaRPr kumimoji="0" lang="zh-CN" altLang="en-US" sz="2000" b="1" i="0" u="none" strike="noStrike" cap="none" normalizeH="0" baseline="-25000">
                        <a:ln>
                          <a:noFill/>
                        </a:ln>
                        <a:solidFill>
                          <a:srgbClr val="000000"/>
                        </a:solidFill>
                        <a:effectLst/>
                        <a:latin typeface="楷体_GB2312" pitchFamily="49" charset="-122"/>
                        <a:ea typeface="楷体_GB2312" pitchFamily="49" charset="-122"/>
                      </a:endParaRPr>
                    </a:p>
                  </a:txBody>
                  <a:tcPr marT="44903" marB="4490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2000" b="1" i="0" u="none" strike="noStrike" cap="none" normalizeH="0" baseline="0">
                        <a:ln>
                          <a:noFill/>
                        </a:ln>
                        <a:solidFill>
                          <a:srgbClr val="000000"/>
                        </a:solidFill>
                        <a:effectLst/>
                        <a:latin typeface="楷体_GB2312" pitchFamily="49" charset="-122"/>
                        <a:ea typeface="楷体_GB2312" pitchFamily="49" charset="-122"/>
                      </a:endParaRPr>
                    </a:p>
                  </a:txBody>
                  <a:tcPr marT="44903" marB="4490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800" b="1" i="0" u="none" strike="noStrike" cap="none" normalizeH="0" baseline="0">
                          <a:ln>
                            <a:noFill/>
                          </a:ln>
                          <a:solidFill>
                            <a:srgbClr val="FF0000"/>
                          </a:solidFill>
                          <a:effectLst/>
                          <a:latin typeface="楷体_GB2312" pitchFamily="49" charset="-122"/>
                          <a:ea typeface="楷体_GB2312" pitchFamily="49" charset="-122"/>
                        </a:rPr>
                        <a:t>X</a:t>
                      </a:r>
                      <a:r>
                        <a:rPr kumimoji="0" lang="en-US" altLang="zh-CN" sz="2000" b="1" i="0" u="none" strike="noStrike" cap="none" normalizeH="0" baseline="-25000">
                          <a:ln>
                            <a:noFill/>
                          </a:ln>
                          <a:solidFill>
                            <a:srgbClr val="FF0000"/>
                          </a:solidFill>
                          <a:effectLst/>
                          <a:latin typeface="楷体_GB2312" pitchFamily="49" charset="-122"/>
                          <a:ea typeface="楷体_GB2312" pitchFamily="49" charset="-122"/>
                        </a:rPr>
                        <a:t>2</a:t>
                      </a:r>
                      <a:endParaRPr kumimoji="0" lang="en-US" altLang="zh-CN" sz="2000" b="1" i="0" u="none" strike="noStrike" cap="none" normalizeH="0" baseline="-25000">
                        <a:ln>
                          <a:noFill/>
                        </a:ln>
                        <a:solidFill>
                          <a:srgbClr val="FF0000"/>
                        </a:solidFill>
                        <a:effectLst/>
                        <a:latin typeface="楷体_GB2312" pitchFamily="49" charset="-122"/>
                        <a:ea typeface="楷体_GB2312" pitchFamily="49" charset="-122"/>
                      </a:endParaRPr>
                    </a:p>
                  </a:txBody>
                  <a:tcPr marT="44903" marB="4490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2000" b="1" i="0" u="none" strike="noStrike" cap="none" normalizeH="0" baseline="0">
                        <a:ln>
                          <a:noFill/>
                        </a:ln>
                        <a:solidFill>
                          <a:srgbClr val="000000"/>
                        </a:solidFill>
                        <a:effectLst/>
                        <a:latin typeface="楷体_GB2312" pitchFamily="49" charset="-122"/>
                        <a:ea typeface="楷体_GB2312" pitchFamily="49" charset="-122"/>
                      </a:endParaRPr>
                    </a:p>
                  </a:txBody>
                  <a:tcPr marT="44903" marB="4490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800" b="1" i="0" u="none" strike="noStrike" cap="none" normalizeH="0" baseline="0">
                          <a:ln>
                            <a:noFill/>
                          </a:ln>
                          <a:solidFill>
                            <a:srgbClr val="FF0000"/>
                          </a:solidFill>
                          <a:effectLst/>
                          <a:latin typeface="楷体_GB2312" pitchFamily="49" charset="-122"/>
                          <a:ea typeface="楷体_GB2312" pitchFamily="49" charset="-122"/>
                        </a:rPr>
                        <a:t>X</a:t>
                      </a:r>
                      <a:r>
                        <a:rPr kumimoji="0" lang="en-US" altLang="zh-CN" sz="1800" b="1" i="0" u="none" strike="noStrike" cap="none" normalizeH="0" baseline="-25000">
                          <a:ln>
                            <a:noFill/>
                          </a:ln>
                          <a:solidFill>
                            <a:srgbClr val="FF0000"/>
                          </a:solidFill>
                          <a:effectLst/>
                          <a:latin typeface="楷体_GB2312" pitchFamily="49" charset="-122"/>
                          <a:ea typeface="楷体_GB2312" pitchFamily="49" charset="-122"/>
                        </a:rPr>
                        <a:t>2</a:t>
                      </a:r>
                      <a:endParaRPr kumimoji="0" lang="en-US" altLang="zh-CN" sz="1800" b="1" i="0" u="none" strike="noStrike" cap="none" normalizeH="0" baseline="-25000">
                        <a:ln>
                          <a:noFill/>
                        </a:ln>
                        <a:solidFill>
                          <a:srgbClr val="FF0000"/>
                        </a:solidFill>
                        <a:effectLst/>
                        <a:latin typeface="楷体_GB2312" pitchFamily="49" charset="-122"/>
                        <a:ea typeface="楷体_GB2312" pitchFamily="49" charset="-122"/>
                      </a:endParaRPr>
                    </a:p>
                  </a:txBody>
                  <a:tcPr marT="44903" marB="4490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zh-CN" altLang="en-US" sz="1800" b="1" i="0" u="none" strike="noStrike" cap="none" normalizeH="0" baseline="0">
                          <a:ln>
                            <a:noFill/>
                          </a:ln>
                          <a:solidFill>
                            <a:srgbClr val="000000"/>
                          </a:solidFill>
                          <a:effectLst/>
                          <a:latin typeface="楷体_GB2312" pitchFamily="49" charset="-122"/>
                          <a:ea typeface="楷体_GB2312" pitchFamily="49" charset="-122"/>
                        </a:rPr>
                        <a:t> </a:t>
                      </a:r>
                      <a:endParaRPr kumimoji="0" lang="zh-CN" altLang="en-US" sz="1800" b="1" i="0" u="none" strike="noStrike" cap="none" normalizeH="0" baseline="-25000">
                        <a:ln>
                          <a:noFill/>
                        </a:ln>
                        <a:solidFill>
                          <a:srgbClr val="000000"/>
                        </a:solidFill>
                        <a:effectLst/>
                        <a:latin typeface="楷体_GB2312" pitchFamily="49" charset="-122"/>
                        <a:ea typeface="楷体_GB2312" pitchFamily="49" charset="-122"/>
                      </a:endParaRPr>
                    </a:p>
                  </a:txBody>
                  <a:tcPr marT="44903" marB="4490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800" b="1" i="0" u="none" strike="noStrike" cap="none" normalizeH="0" baseline="-25000">
                        <a:ln>
                          <a:noFill/>
                        </a:ln>
                        <a:solidFill>
                          <a:srgbClr val="000000"/>
                        </a:solidFill>
                        <a:effectLst/>
                        <a:latin typeface="楷体_GB2312" pitchFamily="49" charset="-122"/>
                        <a:ea typeface="楷体_GB2312" pitchFamily="49" charset="-122"/>
                      </a:endParaRPr>
                    </a:p>
                  </a:txBody>
                  <a:tcPr marT="44903" marB="4490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800" b="1" i="0" u="none" strike="noStrike" cap="none" normalizeH="0" baseline="0">
                          <a:ln>
                            <a:noFill/>
                          </a:ln>
                          <a:solidFill>
                            <a:srgbClr val="000000"/>
                          </a:solidFill>
                          <a:effectLst/>
                          <a:latin typeface="楷体_GB2312" pitchFamily="49" charset="-122"/>
                          <a:ea typeface="楷体_GB2312" pitchFamily="49" charset="-122"/>
                        </a:rPr>
                        <a:t>X</a:t>
                      </a:r>
                      <a:r>
                        <a:rPr kumimoji="0" lang="en-US" altLang="zh-CN" sz="1800" b="1" i="0" u="none" strike="noStrike" cap="none" normalizeH="0" baseline="-25000">
                          <a:ln>
                            <a:noFill/>
                          </a:ln>
                          <a:solidFill>
                            <a:srgbClr val="000000"/>
                          </a:solidFill>
                          <a:effectLst/>
                          <a:latin typeface="楷体_GB2312" pitchFamily="49" charset="-122"/>
                          <a:ea typeface="楷体_GB2312" pitchFamily="49" charset="-122"/>
                        </a:rPr>
                        <a:t>3</a:t>
                      </a:r>
                      <a:endParaRPr kumimoji="0" lang="en-US" altLang="zh-CN" sz="1800" b="1" i="0" u="none" strike="noStrike" cap="none" normalizeH="0" baseline="-25000">
                        <a:ln>
                          <a:noFill/>
                        </a:ln>
                        <a:solidFill>
                          <a:srgbClr val="000000"/>
                        </a:solidFill>
                        <a:effectLst/>
                        <a:latin typeface="楷体_GB2312" pitchFamily="49" charset="-122"/>
                        <a:ea typeface="楷体_GB2312" pitchFamily="49" charset="-122"/>
                      </a:endParaRPr>
                    </a:p>
                  </a:txBody>
                  <a:tcPr marT="44903" marB="4490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zh-CN" altLang="en-US" sz="1800" b="1" i="0" u="none" strike="noStrike" cap="none" normalizeH="0" baseline="0">
                          <a:ln>
                            <a:noFill/>
                          </a:ln>
                          <a:solidFill>
                            <a:srgbClr val="000000"/>
                          </a:solidFill>
                          <a:effectLst/>
                          <a:latin typeface="楷体_GB2312" pitchFamily="49" charset="-122"/>
                          <a:ea typeface="楷体_GB2312" pitchFamily="49" charset="-122"/>
                        </a:rPr>
                        <a:t> </a:t>
                      </a:r>
                      <a:endParaRPr kumimoji="0" lang="zh-CN" altLang="en-US" sz="1800" b="1" i="0" u="none" strike="noStrike" cap="none" normalizeH="0" baseline="-25000">
                        <a:ln>
                          <a:noFill/>
                        </a:ln>
                        <a:solidFill>
                          <a:srgbClr val="000000"/>
                        </a:solidFill>
                        <a:effectLst/>
                        <a:latin typeface="楷体_GB2312" pitchFamily="49" charset="-122"/>
                        <a:ea typeface="楷体_GB2312" pitchFamily="49" charset="-122"/>
                      </a:endParaRPr>
                    </a:p>
                  </a:txBody>
                  <a:tcPr marT="44903" marB="4490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800" b="1" i="0" u="none" strike="noStrike" cap="none" normalizeH="0" baseline="0">
                          <a:ln>
                            <a:noFill/>
                          </a:ln>
                          <a:solidFill>
                            <a:srgbClr val="000000"/>
                          </a:solidFill>
                          <a:effectLst/>
                          <a:latin typeface="楷体_GB2312" pitchFamily="49" charset="-122"/>
                          <a:ea typeface="楷体_GB2312" pitchFamily="49" charset="-122"/>
                        </a:rPr>
                        <a:t>X</a:t>
                      </a:r>
                      <a:r>
                        <a:rPr kumimoji="0" lang="en-US" altLang="zh-CN" sz="1800" b="1" i="0" u="none" strike="noStrike" cap="none" normalizeH="0" baseline="-25000">
                          <a:ln>
                            <a:noFill/>
                          </a:ln>
                          <a:solidFill>
                            <a:srgbClr val="000000"/>
                          </a:solidFill>
                          <a:effectLst/>
                          <a:latin typeface="楷体_GB2312" pitchFamily="49" charset="-122"/>
                          <a:ea typeface="楷体_GB2312" pitchFamily="49" charset="-122"/>
                        </a:rPr>
                        <a:t>3</a:t>
                      </a:r>
                      <a:endParaRPr kumimoji="0" lang="en-US" altLang="zh-CN" sz="1800" b="1" i="0" u="none" strike="noStrike" cap="none" normalizeH="0" baseline="-25000">
                        <a:ln>
                          <a:noFill/>
                        </a:ln>
                        <a:solidFill>
                          <a:srgbClr val="000000"/>
                        </a:solidFill>
                        <a:effectLst/>
                        <a:latin typeface="楷体_GB2312" pitchFamily="49" charset="-122"/>
                        <a:ea typeface="楷体_GB2312" pitchFamily="49" charset="-122"/>
                      </a:endParaRPr>
                    </a:p>
                  </a:txBody>
                  <a:tcPr marT="44903" marB="44903"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636855">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2000" b="1" i="0" u="none" strike="noStrike" cap="none" normalizeH="0" baseline="0">
                          <a:ln>
                            <a:noFill/>
                          </a:ln>
                          <a:solidFill>
                            <a:srgbClr val="000000"/>
                          </a:solidFill>
                          <a:effectLst/>
                          <a:latin typeface="楷体_GB2312" pitchFamily="49" charset="-122"/>
                          <a:ea typeface="楷体_GB2312" pitchFamily="49" charset="-122"/>
                        </a:rPr>
                        <a:t>S4</a:t>
                      </a:r>
                      <a:endParaRPr kumimoji="0" lang="en-US" altLang="zh-CN" sz="2000" b="1" i="0" u="none" strike="noStrike" cap="none" normalizeH="0" baseline="0">
                        <a:ln>
                          <a:noFill/>
                        </a:ln>
                        <a:solidFill>
                          <a:srgbClr val="000000"/>
                        </a:solidFill>
                        <a:effectLst/>
                        <a:latin typeface="楷体_GB2312" pitchFamily="49" charset="-122"/>
                        <a:ea typeface="楷体_GB2312" pitchFamily="49" charset="-122"/>
                      </a:endParaRPr>
                    </a:p>
                  </a:txBody>
                  <a:tcPr marT="44903" marB="44903"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2000" b="1" i="0" u="none" strike="noStrike" cap="none" normalizeH="0" baseline="0">
                        <a:ln>
                          <a:noFill/>
                        </a:ln>
                        <a:solidFill>
                          <a:srgbClr val="000000"/>
                        </a:solidFill>
                        <a:effectLst/>
                        <a:latin typeface="楷体_GB2312" pitchFamily="49" charset="-122"/>
                        <a:ea typeface="楷体_GB2312" pitchFamily="49" charset="-122"/>
                      </a:endParaRPr>
                    </a:p>
                  </a:txBody>
                  <a:tcPr marT="44903" marB="4490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2000" b="1" i="0" u="none" strike="noStrike" cap="none" normalizeH="0" baseline="0">
                        <a:ln>
                          <a:noFill/>
                        </a:ln>
                        <a:solidFill>
                          <a:srgbClr val="000000"/>
                        </a:solidFill>
                        <a:effectLst/>
                        <a:latin typeface="楷体_GB2312" pitchFamily="49" charset="-122"/>
                        <a:ea typeface="楷体_GB2312" pitchFamily="49" charset="-122"/>
                      </a:endParaRPr>
                    </a:p>
                  </a:txBody>
                  <a:tcPr marT="44903" marB="4490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2000" b="1" i="0" u="none" strike="noStrike" cap="none" normalizeH="0" baseline="0">
                        <a:ln>
                          <a:noFill/>
                        </a:ln>
                        <a:solidFill>
                          <a:srgbClr val="000000"/>
                        </a:solidFill>
                        <a:effectLst/>
                        <a:latin typeface="楷体_GB2312" pitchFamily="49" charset="-122"/>
                        <a:ea typeface="楷体_GB2312" pitchFamily="49" charset="-122"/>
                      </a:endParaRPr>
                    </a:p>
                  </a:txBody>
                  <a:tcPr marT="44903" marB="4490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2000" b="1" i="0" u="none" strike="noStrike" cap="none" normalizeH="0" baseline="0">
                          <a:ln>
                            <a:noFill/>
                          </a:ln>
                          <a:solidFill>
                            <a:srgbClr val="000000"/>
                          </a:solidFill>
                          <a:effectLst/>
                          <a:latin typeface="楷体_GB2312" pitchFamily="49" charset="-122"/>
                          <a:ea typeface="楷体_GB2312" pitchFamily="49" charset="-122"/>
                        </a:rPr>
                        <a:t>X</a:t>
                      </a:r>
                      <a:r>
                        <a:rPr kumimoji="0" lang="en-US" altLang="zh-CN" sz="2000" b="1" i="0" u="none" strike="noStrike" cap="none" normalizeH="0" baseline="-25000">
                          <a:ln>
                            <a:noFill/>
                          </a:ln>
                          <a:solidFill>
                            <a:srgbClr val="000000"/>
                          </a:solidFill>
                          <a:effectLst/>
                          <a:latin typeface="楷体_GB2312" pitchFamily="49" charset="-122"/>
                          <a:ea typeface="楷体_GB2312" pitchFamily="49" charset="-122"/>
                        </a:rPr>
                        <a:t>1</a:t>
                      </a:r>
                      <a:endParaRPr kumimoji="0" lang="en-US" altLang="zh-CN" sz="2000" b="1" i="0" u="none" strike="noStrike" cap="none" normalizeH="0" baseline="-25000">
                        <a:ln>
                          <a:noFill/>
                        </a:ln>
                        <a:solidFill>
                          <a:srgbClr val="000000"/>
                        </a:solidFill>
                        <a:effectLst/>
                        <a:latin typeface="楷体_GB2312" pitchFamily="49" charset="-122"/>
                        <a:ea typeface="楷体_GB2312" pitchFamily="49" charset="-122"/>
                      </a:endParaRPr>
                    </a:p>
                  </a:txBody>
                  <a:tcPr marT="44903" marB="4490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zh-CN" altLang="en-US" sz="2000" b="1" i="0" u="none" strike="noStrike" cap="none" normalizeH="0" baseline="0">
                          <a:ln>
                            <a:noFill/>
                          </a:ln>
                          <a:solidFill>
                            <a:srgbClr val="000000"/>
                          </a:solidFill>
                          <a:effectLst/>
                          <a:latin typeface="楷体_GB2312" pitchFamily="49" charset="-122"/>
                          <a:ea typeface="楷体_GB2312" pitchFamily="49" charset="-122"/>
                        </a:rPr>
                        <a:t> </a:t>
                      </a:r>
                      <a:endParaRPr kumimoji="0" lang="zh-CN" altLang="en-US" sz="2000" b="1" i="0" u="none" strike="noStrike" cap="none" normalizeH="0" baseline="-25000">
                        <a:ln>
                          <a:noFill/>
                        </a:ln>
                        <a:solidFill>
                          <a:srgbClr val="000000"/>
                        </a:solidFill>
                        <a:effectLst/>
                        <a:latin typeface="楷体_GB2312" pitchFamily="49" charset="-122"/>
                        <a:ea typeface="楷体_GB2312" pitchFamily="49" charset="-122"/>
                      </a:endParaRPr>
                    </a:p>
                  </a:txBody>
                  <a:tcPr marT="44903" marB="4490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2000" b="1" i="0" u="none" strike="noStrike" cap="none" normalizeH="0" baseline="0">
                        <a:ln>
                          <a:noFill/>
                        </a:ln>
                        <a:solidFill>
                          <a:srgbClr val="000000"/>
                        </a:solidFill>
                        <a:effectLst/>
                        <a:latin typeface="楷体_GB2312" pitchFamily="49" charset="-122"/>
                        <a:ea typeface="楷体_GB2312" pitchFamily="49" charset="-122"/>
                      </a:endParaRPr>
                    </a:p>
                  </a:txBody>
                  <a:tcPr marT="44903" marB="4490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2000" b="1" i="0" u="none" strike="noStrike" cap="none" normalizeH="0" baseline="0">
                        <a:ln>
                          <a:noFill/>
                        </a:ln>
                        <a:solidFill>
                          <a:srgbClr val="000000"/>
                        </a:solidFill>
                        <a:effectLst/>
                        <a:latin typeface="楷体_GB2312" pitchFamily="49" charset="-122"/>
                        <a:ea typeface="楷体_GB2312" pitchFamily="49" charset="-122"/>
                      </a:endParaRPr>
                    </a:p>
                  </a:txBody>
                  <a:tcPr marT="44903" marB="4490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2000" b="1" i="0" u="none" strike="noStrike" cap="none" normalizeH="0" baseline="0">
                        <a:ln>
                          <a:noFill/>
                        </a:ln>
                        <a:solidFill>
                          <a:srgbClr val="000000"/>
                        </a:solidFill>
                        <a:effectLst/>
                        <a:latin typeface="楷体_GB2312" pitchFamily="49" charset="-122"/>
                        <a:ea typeface="楷体_GB2312" pitchFamily="49" charset="-122"/>
                      </a:endParaRPr>
                    </a:p>
                  </a:txBody>
                  <a:tcPr marT="44903" marB="4490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800" b="1" i="0" u="none" strike="noStrike" cap="none" normalizeH="0" baseline="0">
                          <a:ln>
                            <a:noFill/>
                          </a:ln>
                          <a:solidFill>
                            <a:srgbClr val="FF0000"/>
                          </a:solidFill>
                          <a:effectLst/>
                          <a:latin typeface="楷体_GB2312" pitchFamily="49" charset="-122"/>
                          <a:ea typeface="楷体_GB2312" pitchFamily="49" charset="-122"/>
                        </a:rPr>
                        <a:t>X</a:t>
                      </a:r>
                      <a:r>
                        <a:rPr kumimoji="0" lang="en-US" altLang="zh-CN" sz="1800" b="1" i="0" u="none" strike="noStrike" cap="none" normalizeH="0" baseline="-25000">
                          <a:ln>
                            <a:noFill/>
                          </a:ln>
                          <a:solidFill>
                            <a:srgbClr val="FF0000"/>
                          </a:solidFill>
                          <a:effectLst/>
                          <a:latin typeface="楷体_GB2312" pitchFamily="49" charset="-122"/>
                          <a:ea typeface="楷体_GB2312" pitchFamily="49" charset="-122"/>
                        </a:rPr>
                        <a:t>2</a:t>
                      </a:r>
                      <a:endParaRPr kumimoji="0" lang="en-US" altLang="zh-CN" sz="2000" b="1" i="0" u="none" strike="noStrike" cap="none" normalizeH="0" baseline="0">
                        <a:ln>
                          <a:noFill/>
                        </a:ln>
                        <a:solidFill>
                          <a:srgbClr val="FF0000"/>
                        </a:solidFill>
                        <a:effectLst/>
                        <a:latin typeface="楷体_GB2312" pitchFamily="49" charset="-122"/>
                        <a:ea typeface="楷体_GB2312" pitchFamily="49" charset="-122"/>
                      </a:endParaRPr>
                    </a:p>
                  </a:txBody>
                  <a:tcPr marT="44903" marB="4490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2000" b="1" i="0" u="none" strike="noStrike" cap="none" normalizeH="0" baseline="0">
                        <a:ln>
                          <a:noFill/>
                        </a:ln>
                        <a:solidFill>
                          <a:srgbClr val="000000"/>
                        </a:solidFill>
                        <a:effectLst/>
                        <a:latin typeface="楷体_GB2312" pitchFamily="49" charset="-122"/>
                        <a:ea typeface="楷体_GB2312" pitchFamily="49" charset="-122"/>
                      </a:endParaRPr>
                    </a:p>
                  </a:txBody>
                  <a:tcPr marT="44903" marB="4490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2000" b="1" i="0" u="none" strike="noStrike" cap="none" normalizeH="0" baseline="0">
                        <a:ln>
                          <a:noFill/>
                        </a:ln>
                        <a:solidFill>
                          <a:srgbClr val="000000"/>
                        </a:solidFill>
                        <a:effectLst/>
                        <a:latin typeface="楷体_GB2312" pitchFamily="49" charset="-122"/>
                        <a:ea typeface="楷体_GB2312" pitchFamily="49" charset="-122"/>
                      </a:endParaRPr>
                    </a:p>
                  </a:txBody>
                  <a:tcPr marT="44903" marB="4490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zh-CN" altLang="en-US" sz="1800" b="1" i="0" u="none" strike="noStrike" cap="none" normalizeH="0" baseline="0">
                          <a:ln>
                            <a:noFill/>
                          </a:ln>
                          <a:solidFill>
                            <a:srgbClr val="000000"/>
                          </a:solidFill>
                          <a:effectLst/>
                          <a:latin typeface="楷体_GB2312" pitchFamily="49" charset="-122"/>
                          <a:ea typeface="楷体_GB2312" pitchFamily="49" charset="-122"/>
                        </a:rPr>
                        <a:t> </a:t>
                      </a:r>
                      <a:endParaRPr kumimoji="0" lang="zh-CN" altLang="en-US" sz="1800" b="1" i="0" u="none" strike="noStrike" cap="none" normalizeH="0" baseline="-25000">
                        <a:ln>
                          <a:noFill/>
                        </a:ln>
                        <a:solidFill>
                          <a:srgbClr val="000000"/>
                        </a:solidFill>
                        <a:effectLst/>
                        <a:latin typeface="楷体_GB2312" pitchFamily="49" charset="-122"/>
                        <a:ea typeface="楷体_GB2312" pitchFamily="49" charset="-122"/>
                      </a:endParaRPr>
                    </a:p>
                  </a:txBody>
                  <a:tcPr marT="44903" marB="4490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800" b="1" i="0" u="none" strike="noStrike" cap="none" normalizeH="0" baseline="-25000">
                        <a:ln>
                          <a:noFill/>
                        </a:ln>
                        <a:solidFill>
                          <a:srgbClr val="000000"/>
                        </a:solidFill>
                        <a:effectLst/>
                        <a:latin typeface="楷体_GB2312" pitchFamily="49" charset="-122"/>
                        <a:ea typeface="楷体_GB2312" pitchFamily="49" charset="-122"/>
                      </a:endParaRPr>
                    </a:p>
                  </a:txBody>
                  <a:tcPr marT="44903" marB="4490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800" b="1" i="0" u="none" strike="noStrike" cap="none" normalizeH="0" baseline="0">
                          <a:ln>
                            <a:noFill/>
                          </a:ln>
                          <a:solidFill>
                            <a:srgbClr val="000000"/>
                          </a:solidFill>
                          <a:effectLst/>
                          <a:latin typeface="楷体_GB2312" pitchFamily="49" charset="-122"/>
                          <a:ea typeface="楷体_GB2312" pitchFamily="49" charset="-122"/>
                        </a:rPr>
                        <a:t>X</a:t>
                      </a:r>
                      <a:r>
                        <a:rPr kumimoji="0" lang="en-US" altLang="zh-CN" sz="1800" b="1" i="0" u="none" strike="noStrike" cap="none" normalizeH="0" baseline="-25000">
                          <a:ln>
                            <a:noFill/>
                          </a:ln>
                          <a:solidFill>
                            <a:srgbClr val="000000"/>
                          </a:solidFill>
                          <a:effectLst/>
                          <a:latin typeface="楷体_GB2312" pitchFamily="49" charset="-122"/>
                          <a:ea typeface="楷体_GB2312" pitchFamily="49" charset="-122"/>
                        </a:rPr>
                        <a:t>3</a:t>
                      </a:r>
                      <a:endParaRPr kumimoji="0" lang="en-US" altLang="zh-CN" sz="2000" b="1" i="0" u="none" strike="noStrike" cap="none" normalizeH="0" baseline="0">
                        <a:ln>
                          <a:noFill/>
                        </a:ln>
                        <a:solidFill>
                          <a:srgbClr val="000000"/>
                        </a:solidFill>
                        <a:effectLst/>
                        <a:latin typeface="楷体_GB2312" pitchFamily="49" charset="-122"/>
                        <a:ea typeface="楷体_GB2312" pitchFamily="49" charset="-122"/>
                      </a:endParaRPr>
                    </a:p>
                  </a:txBody>
                  <a:tcPr marT="44903" marB="4490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2000" b="1" i="0" u="none" strike="noStrike" cap="none" normalizeH="0" baseline="0" dirty="0">
                        <a:ln>
                          <a:noFill/>
                        </a:ln>
                        <a:solidFill>
                          <a:srgbClr val="000000"/>
                        </a:solidFill>
                        <a:effectLst/>
                        <a:latin typeface="楷体_GB2312" pitchFamily="49" charset="-122"/>
                        <a:ea typeface="楷体_GB2312" pitchFamily="49" charset="-122"/>
                      </a:endParaRPr>
                    </a:p>
                  </a:txBody>
                  <a:tcPr marT="44903" marB="44903"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r>
            </a:tbl>
          </a:graphicData>
        </a:graphic>
      </p:graphicFrame>
      <p:sp>
        <p:nvSpPr>
          <p:cNvPr id="270443" name="Text Box 265"/>
          <p:cNvSpPr txBox="1"/>
          <p:nvPr/>
        </p:nvSpPr>
        <p:spPr>
          <a:xfrm>
            <a:off x="836613" y="1773238"/>
            <a:ext cx="7345362" cy="4572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hangingPunct="1">
              <a:spcBef>
                <a:spcPct val="50000"/>
              </a:spcBef>
              <a:buClr>
                <a:schemeClr val="bg1"/>
              </a:buClr>
              <a:buFontTx/>
              <a:buNone/>
            </a:pPr>
            <a:r>
              <a:rPr lang="zh-CN" altLang="en-US" sz="2400" b="0" dirty="0">
                <a:latin typeface="Tahoma" panose="020B0604030504040204" pitchFamily="34" charset="0"/>
                <a:ea typeface="宋体" panose="02010600030101010101" pitchFamily="2" charset="-122"/>
              </a:rPr>
              <a:t>恒定启动循环（</a:t>
            </a:r>
            <a:r>
              <a:rPr lang="en-US" altLang="zh-CN" sz="2400" b="0" dirty="0">
                <a:latin typeface="Tahoma" panose="020B0604030504040204" pitchFamily="34" charset="0"/>
                <a:ea typeface="宋体" panose="02010600030101010101" pitchFamily="2" charset="-122"/>
              </a:rPr>
              <a:t>5</a:t>
            </a:r>
            <a:r>
              <a:rPr lang="zh-CN" altLang="en-US" sz="2400" b="0" dirty="0">
                <a:latin typeface="Tahoma" panose="020B0604030504040204" pitchFamily="34" charset="0"/>
                <a:ea typeface="宋体" panose="02010600030101010101" pitchFamily="2" charset="-122"/>
              </a:rPr>
              <a:t>）的流水线工作状态</a:t>
            </a:r>
            <a:endParaRPr lang="zh-CN" altLang="en-US" sz="2400" b="0" dirty="0">
              <a:latin typeface="Tahoma" panose="020B0604030504040204" pitchFamily="34" charset="0"/>
              <a:ea typeface="宋体" panose="02010600030101010101" pitchFamily="2" charset="-122"/>
            </a:endParaRPr>
          </a:p>
        </p:txBody>
      </p:sp>
      <p:sp>
        <p:nvSpPr>
          <p:cNvPr id="270444" name="Line 266"/>
          <p:cNvSpPr/>
          <p:nvPr/>
        </p:nvSpPr>
        <p:spPr>
          <a:xfrm>
            <a:off x="1412875" y="5229225"/>
            <a:ext cx="0" cy="576263"/>
          </a:xfrm>
          <a:prstGeom prst="line">
            <a:avLst/>
          </a:prstGeom>
          <a:ln w="9525" cap="flat" cmpd="sng">
            <a:solidFill>
              <a:schemeClr val="tx1"/>
            </a:solidFill>
            <a:prstDash val="solid"/>
            <a:headEnd type="none" w="med" len="med"/>
            <a:tailEnd type="none" w="med" len="med"/>
          </a:ln>
        </p:spPr>
      </p:sp>
      <p:sp>
        <p:nvSpPr>
          <p:cNvPr id="270445" name="Line 267"/>
          <p:cNvSpPr/>
          <p:nvPr/>
        </p:nvSpPr>
        <p:spPr>
          <a:xfrm>
            <a:off x="4941888" y="5157788"/>
            <a:ext cx="0" cy="865187"/>
          </a:xfrm>
          <a:prstGeom prst="line">
            <a:avLst/>
          </a:prstGeom>
          <a:ln w="9525" cap="flat" cmpd="sng">
            <a:solidFill>
              <a:schemeClr val="tx1"/>
            </a:solidFill>
            <a:prstDash val="solid"/>
            <a:headEnd type="none" w="med" len="med"/>
            <a:tailEnd type="none" w="med" len="med"/>
          </a:ln>
        </p:spPr>
      </p:sp>
      <p:sp>
        <p:nvSpPr>
          <p:cNvPr id="270446" name="Line 268"/>
          <p:cNvSpPr/>
          <p:nvPr/>
        </p:nvSpPr>
        <p:spPr>
          <a:xfrm>
            <a:off x="8397875" y="5229225"/>
            <a:ext cx="0" cy="576263"/>
          </a:xfrm>
          <a:prstGeom prst="line">
            <a:avLst/>
          </a:prstGeom>
          <a:ln w="9525" cap="flat" cmpd="sng">
            <a:solidFill>
              <a:schemeClr val="tx1"/>
            </a:solidFill>
            <a:prstDash val="solid"/>
            <a:headEnd type="none" w="med" len="med"/>
            <a:tailEnd type="none" w="med" len="med"/>
          </a:ln>
        </p:spPr>
      </p:sp>
      <p:sp>
        <p:nvSpPr>
          <p:cNvPr id="270447" name="Text Box 269"/>
          <p:cNvSpPr txBox="1"/>
          <p:nvPr/>
        </p:nvSpPr>
        <p:spPr>
          <a:xfrm>
            <a:off x="2133600" y="5300663"/>
            <a:ext cx="2016125" cy="4572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hangingPunct="1">
              <a:spcBef>
                <a:spcPct val="50000"/>
              </a:spcBef>
              <a:buClr>
                <a:schemeClr val="bg1"/>
              </a:buClr>
              <a:buFontTx/>
              <a:buNone/>
            </a:pPr>
            <a:r>
              <a:rPr lang="zh-CN" altLang="en-US" sz="2400" b="0" dirty="0">
                <a:latin typeface="Tahoma" panose="020B0604030504040204" pitchFamily="34" charset="0"/>
                <a:ea typeface="宋体" panose="02010600030101010101" pitchFamily="2" charset="-122"/>
              </a:rPr>
              <a:t>启动周期</a:t>
            </a:r>
            <a:endParaRPr lang="zh-CN" altLang="en-US" sz="2400" b="0" dirty="0">
              <a:latin typeface="Tahoma" panose="020B0604030504040204" pitchFamily="34" charset="0"/>
              <a:ea typeface="宋体" panose="02010600030101010101" pitchFamily="2" charset="-122"/>
            </a:endParaRPr>
          </a:p>
        </p:txBody>
      </p:sp>
      <p:sp>
        <p:nvSpPr>
          <p:cNvPr id="270448" name="Line 270"/>
          <p:cNvSpPr/>
          <p:nvPr/>
        </p:nvSpPr>
        <p:spPr>
          <a:xfrm flipH="1">
            <a:off x="1341438" y="5589588"/>
            <a:ext cx="1008062" cy="0"/>
          </a:xfrm>
          <a:prstGeom prst="line">
            <a:avLst/>
          </a:prstGeom>
          <a:ln w="9525" cap="flat" cmpd="sng">
            <a:solidFill>
              <a:schemeClr val="tx1"/>
            </a:solidFill>
            <a:prstDash val="solid"/>
            <a:headEnd type="none" w="med" len="med"/>
            <a:tailEnd type="triangle" w="med" len="med"/>
          </a:ln>
        </p:spPr>
      </p:sp>
      <p:sp>
        <p:nvSpPr>
          <p:cNvPr id="270449" name="Line 271"/>
          <p:cNvSpPr/>
          <p:nvPr/>
        </p:nvSpPr>
        <p:spPr>
          <a:xfrm>
            <a:off x="3860800" y="5589588"/>
            <a:ext cx="1081088" cy="0"/>
          </a:xfrm>
          <a:prstGeom prst="line">
            <a:avLst/>
          </a:prstGeom>
          <a:ln w="9525" cap="flat" cmpd="sng">
            <a:solidFill>
              <a:schemeClr val="tx1"/>
            </a:solidFill>
            <a:prstDash val="solid"/>
            <a:headEnd type="none" w="med" len="med"/>
            <a:tailEnd type="triangle" w="med" len="med"/>
          </a:ln>
        </p:spPr>
      </p:sp>
      <p:sp>
        <p:nvSpPr>
          <p:cNvPr id="270450" name="Text Box 272"/>
          <p:cNvSpPr txBox="1"/>
          <p:nvPr/>
        </p:nvSpPr>
        <p:spPr>
          <a:xfrm>
            <a:off x="5734050" y="5445125"/>
            <a:ext cx="2016125" cy="4572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hangingPunct="1">
              <a:spcBef>
                <a:spcPct val="50000"/>
              </a:spcBef>
              <a:buClr>
                <a:schemeClr val="bg1"/>
              </a:buClr>
              <a:buFontTx/>
              <a:buNone/>
            </a:pPr>
            <a:r>
              <a:rPr lang="zh-CN" altLang="en-US" sz="2400" b="0" dirty="0">
                <a:latin typeface="Tahoma" panose="020B0604030504040204" pitchFamily="34" charset="0"/>
                <a:ea typeface="宋体" panose="02010600030101010101" pitchFamily="2" charset="-122"/>
              </a:rPr>
              <a:t>重复启动周期</a:t>
            </a:r>
            <a:endParaRPr lang="zh-CN" altLang="en-US" sz="2400" b="0" dirty="0">
              <a:latin typeface="Tahoma" panose="020B0604030504040204" pitchFamily="34" charset="0"/>
              <a:ea typeface="宋体" panose="02010600030101010101" pitchFamily="2" charset="-122"/>
            </a:endParaRPr>
          </a:p>
        </p:txBody>
      </p:sp>
      <p:sp>
        <p:nvSpPr>
          <p:cNvPr id="270451" name="Line 273"/>
          <p:cNvSpPr/>
          <p:nvPr/>
        </p:nvSpPr>
        <p:spPr>
          <a:xfrm>
            <a:off x="7678738" y="5661025"/>
            <a:ext cx="719137" cy="0"/>
          </a:xfrm>
          <a:prstGeom prst="line">
            <a:avLst/>
          </a:prstGeom>
          <a:ln w="9525" cap="flat" cmpd="sng">
            <a:solidFill>
              <a:schemeClr val="tx1"/>
            </a:solidFill>
            <a:prstDash val="solid"/>
            <a:headEnd type="none" w="med" len="med"/>
            <a:tailEnd type="triangle" w="med" len="med"/>
          </a:ln>
        </p:spPr>
      </p:sp>
      <p:sp>
        <p:nvSpPr>
          <p:cNvPr id="270452" name="Line 274"/>
          <p:cNvSpPr/>
          <p:nvPr/>
        </p:nvSpPr>
        <p:spPr>
          <a:xfrm flipH="1">
            <a:off x="4941888" y="5734050"/>
            <a:ext cx="792162" cy="0"/>
          </a:xfrm>
          <a:prstGeom prst="line">
            <a:avLst/>
          </a:prstGeom>
          <a:ln w="9525" cap="flat" cmpd="sng">
            <a:solidFill>
              <a:schemeClr val="tx1"/>
            </a:solidFill>
            <a:prstDash val="solid"/>
            <a:headEnd type="none" w="med" len="med"/>
            <a:tailEnd type="triangle" w="med" len="med"/>
          </a:ln>
        </p:spPr>
      </p:sp>
    </p:spTree>
  </p:cSld>
  <p:clrMapOvr>
    <a:masterClrMapping/>
  </p:clrMapOvr>
  <p:transition spd="med">
    <p:zoom/>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3794" name="Rectangle 2"/>
          <p:cNvSpPr>
            <a:spLocks noGrp="1"/>
          </p:cNvSpPr>
          <p:nvPr>
            <p:ph type="title"/>
          </p:nvPr>
        </p:nvSpPr>
        <p:spPr/>
        <p:txBody>
          <a:bodyPr vert="horz" wrap="square" lIns="91440" tIns="45720" rIns="91440" bIns="45720" anchor="ctr" anchorCtr="0"/>
          <a:p>
            <a:pPr eaLnBrk="1" hangingPunct="1"/>
            <a:r>
              <a:rPr lang="en-US" altLang="zh-CN" dirty="0">
                <a:latin typeface="Times New Roman" panose="02020603050405020304" pitchFamily="18" charset="0"/>
                <a:cs typeface="Times New Roman" panose="02020603050405020304" pitchFamily="18" charset="0"/>
              </a:rPr>
              <a:t>5.1.1 </a:t>
            </a:r>
            <a:r>
              <a:rPr lang="zh-CN" altLang="en-US" dirty="0">
                <a:latin typeface="Times New Roman" panose="02020603050405020304" pitchFamily="18" charset="0"/>
              </a:rPr>
              <a:t>重叠原理</a:t>
            </a:r>
            <a:r>
              <a:rPr lang="zh-CN" altLang="en-US" dirty="0"/>
              <a:t> </a:t>
            </a:r>
            <a:endParaRPr lang="zh-CN" altLang="en-US" dirty="0"/>
          </a:p>
        </p:txBody>
      </p:sp>
      <p:sp>
        <p:nvSpPr>
          <p:cNvPr id="28676" name="Rectangle 3"/>
          <p:cNvSpPr>
            <a:spLocks noGrp="1" noChangeArrowheads="1"/>
          </p:cNvSpPr>
          <p:nvPr>
            <p:ph idx="1" hasCustomPrompt="1"/>
          </p:nvPr>
        </p:nvSpPr>
        <p:spPr>
          <a:xfrm>
            <a:off x="469900" y="1022350"/>
            <a:ext cx="8556625" cy="3832225"/>
          </a:xfrm>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defRPr/>
            </a:pPr>
            <a:r>
              <a:rPr kumimoji="0" lang="zh-CN" altLang="en-US" sz="2800" b="1"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2" charset="-122"/>
                <a:cs typeface="+mn-cs"/>
              </a:rPr>
              <a:t>实现指令重叠解释必须在计算机组成上满足以下要求：</a:t>
            </a:r>
            <a:endParaRPr kumimoji="0" lang="en-US" altLang="zh-CN" sz="2800" b="1"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2" charset="-122"/>
              <a:cs typeface="+mn-cs"/>
            </a:endParaRPr>
          </a:p>
          <a:p>
            <a:pPr marL="342900" marR="0" lvl="0" indent="-3429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v"/>
              <a:defRPr/>
            </a:pPr>
            <a:r>
              <a:rPr kumimoji="0" lang="zh-CN" altLang="en-US" sz="2800" b="1"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2" charset="-122"/>
                <a:cs typeface="+mn-cs"/>
              </a:rPr>
              <a:t>（</a:t>
            </a:r>
            <a:r>
              <a:rPr kumimoji="0" lang="en-US" altLang="zh-CN" sz="2800" b="1"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2" charset="-122"/>
                <a:cs typeface="+mn-cs"/>
              </a:rPr>
              <a:t>2</a:t>
            </a:r>
            <a:r>
              <a:rPr kumimoji="0" lang="zh-CN" altLang="en-US" sz="2800" b="1"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2" charset="-122"/>
                <a:cs typeface="+mn-cs"/>
              </a:rPr>
              <a:t>）解决“分析”与“执行”的并行</a:t>
            </a:r>
            <a:endParaRPr kumimoji="0" lang="en-US" altLang="zh-CN" sz="2800" b="1"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2" charset="-122"/>
              <a:cs typeface="+mn-cs"/>
            </a:endParaRPr>
          </a:p>
          <a:p>
            <a:pPr marL="342900" marR="0" lvl="0" indent="-3429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v"/>
              <a:defRPr/>
            </a:pPr>
            <a:r>
              <a:rPr kumimoji="0" lang="zh-CN" altLang="en-US" sz="2800" b="1" i="0" u="none" strike="noStrike" kern="1200" cap="none" spc="0" normalizeH="0" baseline="0" noProof="0" dirty="0">
                <a:ln>
                  <a:noFill/>
                </a:ln>
                <a:solidFill>
                  <a:srgbClr val="0000CC"/>
                </a:solidFill>
                <a:effectLst/>
                <a:uLnTx/>
                <a:uFillTx/>
                <a:latin typeface="黑体" panose="02010609060101010101" pitchFamily="2" charset="-122"/>
                <a:ea typeface="黑体" panose="02010609060101010101" pitchFamily="2" charset="-122"/>
                <a:cs typeface="+mn-cs"/>
              </a:rPr>
              <a:t>方法：</a:t>
            </a:r>
            <a:endParaRPr kumimoji="0" lang="en-US" altLang="zh-CN" sz="2800" b="1" i="0" u="none" strike="noStrike" kern="1200" cap="none" spc="0" normalizeH="0" baseline="0" noProof="0" dirty="0">
              <a:ln>
                <a:noFill/>
              </a:ln>
              <a:solidFill>
                <a:srgbClr val="0000CC"/>
              </a:solidFill>
              <a:effectLst/>
              <a:uLnTx/>
              <a:uFillTx/>
              <a:latin typeface="黑体" panose="02010609060101010101" pitchFamily="2" charset="-122"/>
              <a:ea typeface="黑体" panose="02010609060101010101" pitchFamily="2" charset="-122"/>
              <a:cs typeface="+mn-cs"/>
            </a:endParaRPr>
          </a:p>
          <a:p>
            <a:pPr marL="742950" marR="0" lvl="1" indent="-285750" algn="l" defTabSz="914400" rtl="0" eaLnBrk="1" fontAlgn="base" latinLnBrk="0" hangingPunct="1">
              <a:lnSpc>
                <a:spcPct val="100000"/>
              </a:lnSpc>
              <a:spcBef>
                <a:spcPts val="1800"/>
              </a:spcBef>
              <a:spcAft>
                <a:spcPct val="0"/>
              </a:spcAft>
              <a:buClr>
                <a:schemeClr val="tx2"/>
              </a:buClr>
              <a:buSzPct val="60000"/>
              <a:buFont typeface="Wingdings" panose="05000000000000000000" pitchFamily="2" charset="2"/>
              <a:buChar char="n"/>
              <a:defRPr/>
            </a:pPr>
            <a:r>
              <a:rPr kumimoji="0" lang="zh-CN" altLang="en-US" sz="2400" b="0" i="0" u="none" strike="noStrike" kern="1200" cap="none" spc="0" normalizeH="0" baseline="0" noProof="0" dirty="0">
                <a:ln>
                  <a:noFill/>
                </a:ln>
                <a:solidFill>
                  <a:srgbClr val="000000"/>
                </a:solidFill>
                <a:effectLst/>
                <a:uLnTx/>
                <a:uFillTx/>
                <a:latin typeface="黑体" panose="02010609060101010101" pitchFamily="2" charset="-122"/>
                <a:ea typeface="黑体" panose="02010609060101010101" pitchFamily="2" charset="-122"/>
                <a:cs typeface="+mn-cs"/>
              </a:rPr>
              <a:t>为了实现“执行</a:t>
            </a:r>
            <a:r>
              <a:rPr kumimoji="0" lang="en-US" altLang="zh-CN" sz="2400" b="0" i="0" u="none" strike="noStrike" kern="1200" cap="none" spc="0" normalizeH="0" baseline="-25000" noProof="0" dirty="0">
                <a:ln>
                  <a:noFill/>
                </a:ln>
                <a:solidFill>
                  <a:srgbClr val="000000"/>
                </a:solidFill>
                <a:effectLst/>
                <a:uLnTx/>
                <a:uFillTx/>
                <a:latin typeface="黑体" panose="02010609060101010101" pitchFamily="2" charset="-122"/>
                <a:ea typeface="黑体" panose="02010609060101010101" pitchFamily="2" charset="-122"/>
                <a:cs typeface="+mn-cs"/>
              </a:rPr>
              <a:t>k</a:t>
            </a:r>
            <a:r>
              <a:rPr kumimoji="0" lang="zh-CN" altLang="en-US" sz="2400" b="0" i="0" u="none" strike="noStrike" kern="1200" cap="none" spc="0" normalizeH="0" baseline="0" noProof="0" dirty="0">
                <a:ln>
                  <a:noFill/>
                </a:ln>
                <a:solidFill>
                  <a:srgbClr val="000000"/>
                </a:solidFill>
                <a:effectLst/>
                <a:uLnTx/>
                <a:uFillTx/>
                <a:latin typeface="黑体" panose="02010609060101010101" pitchFamily="2" charset="-122"/>
                <a:ea typeface="黑体" panose="02010609060101010101" pitchFamily="2" charset="-122"/>
                <a:cs typeface="+mn-cs"/>
              </a:rPr>
              <a:t>”与 “分析</a:t>
            </a:r>
            <a:r>
              <a:rPr kumimoji="0" lang="en-US" altLang="zh-CN" sz="2400" b="0" i="0" u="none" strike="noStrike" kern="1200" cap="none" spc="0" normalizeH="0" baseline="-25000" noProof="0" dirty="0">
                <a:ln>
                  <a:noFill/>
                </a:ln>
                <a:solidFill>
                  <a:srgbClr val="000000"/>
                </a:solidFill>
                <a:effectLst/>
                <a:uLnTx/>
                <a:uFillTx/>
                <a:latin typeface="黑体" panose="02010609060101010101" pitchFamily="2" charset="-122"/>
                <a:ea typeface="黑体" panose="02010609060101010101" pitchFamily="2" charset="-122"/>
                <a:cs typeface="+mn-cs"/>
              </a:rPr>
              <a:t>k+1</a:t>
            </a:r>
            <a:r>
              <a:rPr kumimoji="0" lang="zh-CN" altLang="en-US" sz="2400" b="0" i="0" u="none" strike="noStrike" kern="1200" cap="none" spc="0" normalizeH="0" baseline="0" noProof="0" dirty="0">
                <a:ln>
                  <a:noFill/>
                </a:ln>
                <a:solidFill>
                  <a:srgbClr val="000000"/>
                </a:solidFill>
                <a:effectLst/>
                <a:uLnTx/>
                <a:uFillTx/>
                <a:latin typeface="黑体" panose="02010609060101010101" pitchFamily="2" charset="-122"/>
                <a:ea typeface="黑体" panose="02010609060101010101" pitchFamily="2" charset="-122"/>
                <a:cs typeface="+mn-cs"/>
              </a:rPr>
              <a:t>”重叠，在硬件上应有独立的</a:t>
            </a:r>
            <a:r>
              <a:rPr kumimoji="0" lang="zh-CN" altLang="en-US" sz="2400" b="0" i="0" u="none" strike="noStrike" kern="1200" cap="none" spc="0" normalizeH="0" baseline="0" noProof="0" dirty="0">
                <a:ln>
                  <a:noFill/>
                </a:ln>
                <a:solidFill>
                  <a:srgbClr val="0000CC"/>
                </a:solidFill>
                <a:effectLst/>
                <a:uLnTx/>
                <a:uFillTx/>
                <a:latin typeface="黑体" panose="02010609060101010101" pitchFamily="2" charset="-122"/>
                <a:ea typeface="黑体" panose="02010609060101010101" pitchFamily="2" charset="-122"/>
                <a:cs typeface="+mn-cs"/>
              </a:rPr>
              <a:t>指令分析部件和指令执行部件</a:t>
            </a:r>
            <a:r>
              <a:rPr kumimoji="0" lang="zh-CN" altLang="en-US" sz="2400" b="0" i="0" u="none" strike="noStrike" kern="1200" cap="none" spc="0" normalizeH="0" baseline="0" noProof="0" dirty="0">
                <a:ln>
                  <a:noFill/>
                </a:ln>
                <a:solidFill>
                  <a:srgbClr val="000000"/>
                </a:solidFill>
                <a:effectLst/>
                <a:uLnTx/>
                <a:uFillTx/>
                <a:latin typeface="黑体" panose="02010609060101010101" pitchFamily="2" charset="-122"/>
                <a:ea typeface="黑体" panose="02010609060101010101" pitchFamily="2" charset="-122"/>
                <a:cs typeface="+mn-cs"/>
              </a:rPr>
              <a:t>；</a:t>
            </a:r>
            <a:endParaRPr kumimoji="0" lang="en-US" altLang="zh-CN" sz="2400" b="0" i="0" u="none" strike="noStrike" kern="1200" cap="none" spc="0" normalizeH="0" baseline="0" noProof="0" dirty="0">
              <a:ln>
                <a:noFill/>
              </a:ln>
              <a:solidFill>
                <a:srgbClr val="000000"/>
              </a:solidFill>
              <a:effectLst/>
              <a:uLnTx/>
              <a:uFillTx/>
              <a:latin typeface="黑体" panose="02010609060101010101" pitchFamily="2" charset="-122"/>
              <a:ea typeface="黑体" panose="02010609060101010101" pitchFamily="2" charset="-122"/>
              <a:cs typeface="+mn-cs"/>
            </a:endParaRPr>
          </a:p>
          <a:p>
            <a:pPr marL="742950" marR="0" lvl="1" indent="-285750" algn="l" defTabSz="914400" rtl="0" eaLnBrk="1" fontAlgn="base" latinLnBrk="0" hangingPunct="1">
              <a:lnSpc>
                <a:spcPct val="100000"/>
              </a:lnSpc>
              <a:spcBef>
                <a:spcPts val="1800"/>
              </a:spcBef>
              <a:spcAft>
                <a:spcPct val="0"/>
              </a:spcAft>
              <a:buClr>
                <a:schemeClr val="tx2"/>
              </a:buClr>
              <a:buSzPct val="60000"/>
              <a:buFont typeface="Wingdings" panose="05000000000000000000" pitchFamily="2" charset="2"/>
              <a:buChar char="n"/>
              <a:defRPr/>
            </a:pPr>
            <a:r>
              <a:rPr kumimoji="0" lang="zh-CN" altLang="en-US" sz="2400" b="0" i="0" u="none" strike="noStrike" kern="1200" cap="none" spc="0" normalizeH="0" baseline="0" noProof="0" dirty="0">
                <a:ln>
                  <a:noFill/>
                </a:ln>
                <a:solidFill>
                  <a:srgbClr val="000000"/>
                </a:solidFill>
                <a:effectLst/>
                <a:uLnTx/>
                <a:uFillTx/>
                <a:latin typeface="黑体" panose="02010609060101010101" pitchFamily="2" charset="-122"/>
                <a:ea typeface="黑体" panose="02010609060101010101" pitchFamily="2" charset="-122"/>
                <a:cs typeface="+mn-cs"/>
              </a:rPr>
              <a:t>例如加法器，分析部件要有单独的地址加法器用于</a:t>
            </a:r>
            <a:r>
              <a:rPr kumimoji="0" lang="zh-CN" altLang="en-US" sz="2400" b="1" i="0" u="none" strike="noStrike" kern="1200" cap="none" spc="0" normalizeH="0" baseline="0" noProof="0" dirty="0">
                <a:ln>
                  <a:noFill/>
                </a:ln>
                <a:solidFill>
                  <a:srgbClr val="FF0000"/>
                </a:solidFill>
                <a:effectLst/>
                <a:uLnTx/>
                <a:uFillTx/>
                <a:latin typeface="黑体" panose="02010609060101010101" pitchFamily="2" charset="-122"/>
                <a:ea typeface="黑体" panose="02010609060101010101" pitchFamily="2" charset="-122"/>
                <a:cs typeface="+mn-cs"/>
              </a:rPr>
              <a:t>地址计算</a:t>
            </a:r>
            <a:r>
              <a:rPr kumimoji="0" lang="zh-CN" altLang="en-US" sz="2400" b="0" i="0" u="none" strike="noStrike" kern="1200" cap="none" spc="0" normalizeH="0" baseline="0" noProof="0" dirty="0">
                <a:ln>
                  <a:noFill/>
                </a:ln>
                <a:solidFill>
                  <a:srgbClr val="000000"/>
                </a:solidFill>
                <a:effectLst/>
                <a:uLnTx/>
                <a:uFillTx/>
                <a:latin typeface="黑体" panose="02010609060101010101" pitchFamily="2" charset="-122"/>
                <a:ea typeface="黑体" panose="02010609060101010101" pitchFamily="2" charset="-122"/>
                <a:cs typeface="+mn-cs"/>
              </a:rPr>
              <a:t>，执行部件也要有单独的</a:t>
            </a:r>
            <a:r>
              <a:rPr kumimoji="0" lang="zh-CN" altLang="en-US" sz="2400" b="1" i="0" u="none" strike="noStrike" kern="1200" cap="none" spc="0" normalizeH="0" baseline="0" noProof="0" dirty="0">
                <a:ln>
                  <a:noFill/>
                </a:ln>
                <a:solidFill>
                  <a:srgbClr val="FF0000"/>
                </a:solidFill>
                <a:effectLst/>
                <a:uLnTx/>
                <a:uFillTx/>
                <a:latin typeface="黑体" panose="02010609060101010101" pitchFamily="2" charset="-122"/>
                <a:ea typeface="黑体" panose="02010609060101010101" pitchFamily="2" charset="-122"/>
                <a:cs typeface="+mn-cs"/>
              </a:rPr>
              <a:t>加法器</a:t>
            </a:r>
            <a:r>
              <a:rPr kumimoji="0" lang="zh-CN" altLang="en-US" sz="2400" b="0" i="0" u="none" strike="noStrike" kern="1200" cap="none" spc="0" normalizeH="0" baseline="0" noProof="0" dirty="0">
                <a:ln>
                  <a:noFill/>
                </a:ln>
                <a:solidFill>
                  <a:srgbClr val="000000"/>
                </a:solidFill>
                <a:effectLst/>
                <a:uLnTx/>
                <a:uFillTx/>
                <a:latin typeface="黑体" panose="02010609060101010101" pitchFamily="2" charset="-122"/>
                <a:ea typeface="黑体" panose="02010609060101010101" pitchFamily="2" charset="-122"/>
                <a:cs typeface="+mn-cs"/>
              </a:rPr>
              <a:t>完成操作数的相加运算； </a:t>
            </a:r>
            <a:endParaRPr kumimoji="0" lang="zh-CN" altLang="en-US" sz="2400" b="0" i="0" u="none" strike="noStrike" kern="1200" cap="none" spc="0" normalizeH="0" baseline="0" noProof="0" dirty="0">
              <a:ln>
                <a:noFill/>
              </a:ln>
              <a:solidFill>
                <a:srgbClr val="000000"/>
              </a:solidFill>
              <a:effectLst/>
              <a:uLnTx/>
              <a:uFillTx/>
              <a:latin typeface="黑体" panose="02010609060101010101" pitchFamily="2" charset="-122"/>
              <a:ea typeface="黑体" panose="02010609060101010101" pitchFamily="2" charset="-122"/>
              <a:cs typeface="+mn-cs"/>
            </a:endParaRPr>
          </a:p>
          <a:p>
            <a:pPr marL="342900" marR="0" lvl="0" indent="-3429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v"/>
              <a:defRPr/>
            </a:pPr>
            <a:endParaRPr kumimoji="0" lang="en-US" altLang="zh-CN" sz="2800" b="1"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2" charset="-122"/>
              <a:cs typeface="+mn-cs"/>
            </a:endParaRPr>
          </a:p>
          <a:p>
            <a:pPr marL="342900" marR="0" lvl="0" indent="-3429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v"/>
              <a:defRPr/>
            </a:pPr>
            <a:endParaRPr kumimoji="0" lang="en-US" altLang="zh-CN" sz="2800" b="1"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2" charset="-122"/>
              <a:cs typeface="+mn-cs"/>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5842" name="Rectangle 2"/>
          <p:cNvSpPr>
            <a:spLocks noGrp="1"/>
          </p:cNvSpPr>
          <p:nvPr>
            <p:ph type="title"/>
          </p:nvPr>
        </p:nvSpPr>
        <p:spPr/>
        <p:txBody>
          <a:bodyPr vert="horz" wrap="square" lIns="91440" tIns="45720" rIns="91440" bIns="45720" anchor="ctr" anchorCtr="0"/>
          <a:p>
            <a:pPr eaLnBrk="1" hangingPunct="1"/>
            <a:r>
              <a:rPr lang="en-US" altLang="zh-CN" dirty="0">
                <a:latin typeface="Times New Roman" panose="02020603050405020304" pitchFamily="18" charset="0"/>
                <a:cs typeface="Times New Roman" panose="02020603050405020304" pitchFamily="18" charset="0"/>
              </a:rPr>
              <a:t>5.1.1 </a:t>
            </a:r>
            <a:r>
              <a:rPr lang="zh-CN" altLang="en-US" dirty="0">
                <a:latin typeface="Times New Roman" panose="02020603050405020304" pitchFamily="18" charset="0"/>
              </a:rPr>
              <a:t>重叠原理</a:t>
            </a:r>
            <a:r>
              <a:rPr lang="zh-CN" altLang="en-US" dirty="0"/>
              <a:t> </a:t>
            </a:r>
            <a:endParaRPr lang="zh-CN" altLang="en-US" dirty="0"/>
          </a:p>
        </p:txBody>
      </p:sp>
      <p:sp>
        <p:nvSpPr>
          <p:cNvPr id="28676" name="Rectangle 3"/>
          <p:cNvSpPr>
            <a:spLocks noGrp="1" noChangeArrowheads="1"/>
          </p:cNvSpPr>
          <p:nvPr>
            <p:ph idx="1" hasCustomPrompt="1"/>
          </p:nvPr>
        </p:nvSpPr>
        <p:spPr>
          <a:xfrm>
            <a:off x="268605" y="1022350"/>
            <a:ext cx="8607425" cy="5130800"/>
          </a:xfrm>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defRPr/>
            </a:pPr>
            <a:r>
              <a:rPr kumimoji="0" lang="zh-CN" altLang="en-US" sz="2800" b="1"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2" charset="-122"/>
                <a:cs typeface="+mn-cs"/>
              </a:rPr>
              <a:t>实现指令重叠解释必须在计算机组成上满足以下要求：</a:t>
            </a:r>
            <a:endParaRPr kumimoji="0" lang="en-US" altLang="zh-CN" sz="2800" b="1"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2" charset="-122"/>
              <a:cs typeface="+mn-cs"/>
            </a:endParaRPr>
          </a:p>
          <a:p>
            <a:pPr marL="342900" marR="0" lvl="0" indent="-3429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v"/>
              <a:defRPr/>
            </a:pPr>
            <a:r>
              <a:rPr kumimoji="0" lang="zh-CN" altLang="en-US" sz="2800" b="1" i="0" u="none" strike="noStrike" kern="1200" cap="none" spc="0" normalizeH="0" baseline="0" noProof="0" dirty="0">
                <a:ln>
                  <a:noFill/>
                </a:ln>
                <a:solidFill>
                  <a:srgbClr val="FF0000"/>
                </a:solidFill>
                <a:effectLst/>
                <a:uLnTx/>
                <a:uFillTx/>
                <a:latin typeface="Times New Roman" panose="02020603050405020304" pitchFamily="18" charset="0"/>
                <a:ea typeface="+mn-ea"/>
                <a:cs typeface="+mn-cs"/>
              </a:rPr>
              <a:t>（</a:t>
            </a:r>
            <a:r>
              <a:rPr kumimoji="0" lang="en-US" altLang="zh-CN" sz="2800" b="1" i="0" u="none" strike="noStrike" kern="1200" cap="none" spc="0" normalizeH="0" baseline="0" noProof="0" dirty="0">
                <a:ln>
                  <a:noFill/>
                </a:ln>
                <a:solidFill>
                  <a:srgbClr val="FF0000"/>
                </a:solidFill>
                <a:effectLst/>
                <a:uLnTx/>
                <a:uFillTx/>
                <a:latin typeface="Times New Roman" panose="02020603050405020304" pitchFamily="18" charset="0"/>
                <a:ea typeface="+mn-ea"/>
                <a:cs typeface="+mn-cs"/>
              </a:rPr>
              <a:t>3</a:t>
            </a:r>
            <a:r>
              <a:rPr kumimoji="0" lang="zh-CN" altLang="en-US" sz="2800" b="1" i="0" u="none" strike="noStrike" kern="1200" cap="none" spc="0" normalizeH="0" baseline="0" noProof="0" dirty="0">
                <a:ln>
                  <a:noFill/>
                </a:ln>
                <a:solidFill>
                  <a:srgbClr val="FF0000"/>
                </a:solidFill>
                <a:effectLst/>
                <a:uLnTx/>
                <a:uFillTx/>
                <a:latin typeface="Times New Roman" panose="02020603050405020304" pitchFamily="18" charset="0"/>
                <a:ea typeface="+mn-ea"/>
                <a:cs typeface="+mn-cs"/>
              </a:rPr>
              <a:t>）要解决</a:t>
            </a:r>
            <a:r>
              <a:rPr kumimoji="0" lang="zh-CN" altLang="en-US" sz="2800" b="1" i="0" u="none" strike="noStrike" kern="1200" cap="none" spc="0" normalizeH="0" baseline="0" noProof="0" dirty="0">
                <a:ln>
                  <a:noFill/>
                </a:ln>
                <a:solidFill>
                  <a:srgbClr val="FF0000"/>
                </a:solidFill>
                <a:effectLst/>
                <a:uLnTx/>
                <a:uFillTx/>
                <a:latin typeface="宋体" panose="02010600030101010101" pitchFamily="2" charset="-122"/>
                <a:ea typeface="+mn-ea"/>
                <a:cs typeface="+mn-cs"/>
              </a:rPr>
              <a:t>“</a:t>
            </a:r>
            <a:r>
              <a:rPr kumimoji="0" lang="zh-CN" altLang="en-US" sz="2800" b="1" i="0" u="none" strike="noStrike" kern="1200" cap="none" spc="0" normalizeH="0" baseline="0" noProof="0" dirty="0">
                <a:ln>
                  <a:noFill/>
                </a:ln>
                <a:solidFill>
                  <a:srgbClr val="FF0000"/>
                </a:solidFill>
                <a:effectLst/>
                <a:uLnTx/>
                <a:uFillTx/>
                <a:latin typeface="Times New Roman" panose="02020603050405020304" pitchFamily="18" charset="0"/>
                <a:ea typeface="+mn-ea"/>
                <a:cs typeface="+mn-cs"/>
              </a:rPr>
              <a:t>分析</a:t>
            </a:r>
            <a:r>
              <a:rPr kumimoji="0" lang="zh-CN" altLang="en-US" sz="2800" b="1" i="0" u="none" strike="noStrike" kern="1200" cap="none" spc="0" normalizeH="0" baseline="0" noProof="0" dirty="0">
                <a:ln>
                  <a:noFill/>
                </a:ln>
                <a:solidFill>
                  <a:srgbClr val="FF0000"/>
                </a:solidFill>
                <a:effectLst/>
                <a:uLnTx/>
                <a:uFillTx/>
                <a:latin typeface="宋体" panose="02010600030101010101" pitchFamily="2" charset="-122"/>
                <a:ea typeface="+mn-ea"/>
                <a:cs typeface="+mn-cs"/>
              </a:rPr>
              <a:t>”</a:t>
            </a:r>
            <a:r>
              <a:rPr kumimoji="0" lang="zh-CN" altLang="en-US" sz="2800" b="1" i="0" u="none" strike="noStrike" kern="1200" cap="none" spc="0" normalizeH="0" baseline="0" noProof="0" dirty="0">
                <a:ln>
                  <a:noFill/>
                </a:ln>
                <a:solidFill>
                  <a:srgbClr val="FF0000"/>
                </a:solidFill>
                <a:effectLst/>
                <a:uLnTx/>
                <a:uFillTx/>
                <a:latin typeface="Times New Roman" panose="02020603050405020304" pitchFamily="18" charset="0"/>
                <a:ea typeface="+mn-ea"/>
                <a:cs typeface="+mn-cs"/>
              </a:rPr>
              <a:t>与</a:t>
            </a:r>
            <a:r>
              <a:rPr kumimoji="0" lang="zh-CN" altLang="en-US" sz="2800" b="1" i="0" u="none" strike="noStrike" kern="1200" cap="none" spc="0" normalizeH="0" baseline="0" noProof="0" dirty="0">
                <a:ln>
                  <a:noFill/>
                </a:ln>
                <a:solidFill>
                  <a:srgbClr val="FF0000"/>
                </a:solidFill>
                <a:effectLst/>
                <a:uLnTx/>
                <a:uFillTx/>
                <a:latin typeface="宋体" panose="02010600030101010101" pitchFamily="2" charset="-122"/>
                <a:ea typeface="+mn-ea"/>
                <a:cs typeface="+mn-cs"/>
              </a:rPr>
              <a:t>“</a:t>
            </a:r>
            <a:r>
              <a:rPr kumimoji="0" lang="zh-CN" altLang="en-US" sz="2800" b="1" i="0" u="none" strike="noStrike" kern="1200" cap="none" spc="0" normalizeH="0" baseline="0" noProof="0" dirty="0">
                <a:ln>
                  <a:noFill/>
                </a:ln>
                <a:solidFill>
                  <a:srgbClr val="FF0000"/>
                </a:solidFill>
                <a:effectLst/>
                <a:uLnTx/>
                <a:uFillTx/>
                <a:latin typeface="Times New Roman" panose="02020603050405020304" pitchFamily="18" charset="0"/>
                <a:ea typeface="+mn-ea"/>
                <a:cs typeface="+mn-cs"/>
              </a:rPr>
              <a:t>执行</a:t>
            </a:r>
            <a:r>
              <a:rPr kumimoji="0" lang="zh-CN" altLang="en-US" sz="2800" b="1" i="0" u="none" strike="noStrike" kern="1200" cap="none" spc="0" normalizeH="0" baseline="0" noProof="0" dirty="0">
                <a:ln>
                  <a:noFill/>
                </a:ln>
                <a:solidFill>
                  <a:srgbClr val="FF0000"/>
                </a:solidFill>
                <a:effectLst/>
                <a:uLnTx/>
                <a:uFillTx/>
                <a:latin typeface="宋体" panose="02010600030101010101" pitchFamily="2" charset="-122"/>
                <a:ea typeface="+mn-ea"/>
                <a:cs typeface="+mn-cs"/>
              </a:rPr>
              <a:t>”</a:t>
            </a:r>
            <a:r>
              <a:rPr kumimoji="0" lang="zh-CN" altLang="en-US" sz="2800" b="1" i="0" u="none" strike="noStrike" kern="1200" cap="none" spc="0" normalizeH="0" baseline="0" noProof="0" dirty="0">
                <a:ln>
                  <a:noFill/>
                </a:ln>
                <a:solidFill>
                  <a:srgbClr val="FF0000"/>
                </a:solidFill>
                <a:effectLst/>
                <a:uLnTx/>
                <a:uFillTx/>
                <a:latin typeface="Times New Roman" panose="02020603050405020304" pitchFamily="18" charset="0"/>
                <a:ea typeface="+mn-ea"/>
                <a:cs typeface="+mn-cs"/>
              </a:rPr>
              <a:t>操作控制上的同步</a:t>
            </a:r>
            <a:endParaRPr kumimoji="0" lang="en-US" altLang="zh-CN" sz="2800" b="1" i="0" u="none" strike="noStrike" kern="1200" cap="none" spc="0" normalizeH="0" baseline="0" noProof="0" dirty="0">
              <a:ln>
                <a:noFill/>
              </a:ln>
              <a:solidFill>
                <a:srgbClr val="FF0000"/>
              </a:solidFill>
              <a:effectLst/>
              <a:uLnTx/>
              <a:uFillTx/>
              <a:latin typeface="Times New Roman" panose="02020603050405020304" pitchFamily="18" charset="0"/>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v"/>
              <a:defRPr/>
            </a:pPr>
            <a:r>
              <a:rPr kumimoji="0" lang="zh-CN" altLang="en-US" sz="2800" b="1" i="0" u="none" strike="noStrike" kern="1200" cap="none" spc="0" normalizeH="0" baseline="0" noProof="0" dirty="0">
                <a:ln>
                  <a:noFill/>
                </a:ln>
                <a:solidFill>
                  <a:srgbClr val="0000CC"/>
                </a:solidFill>
                <a:effectLst/>
                <a:uLnTx/>
                <a:uFillTx/>
                <a:latin typeface="Times New Roman" panose="02020603050405020304" pitchFamily="18" charset="0"/>
                <a:ea typeface="黑体" panose="02010609060101010101" pitchFamily="2" charset="-122"/>
                <a:cs typeface="+mn-cs"/>
              </a:rPr>
              <a:t>方法</a:t>
            </a:r>
            <a:r>
              <a:rPr kumimoji="0" lang="zh-CN" altLang="en-US" sz="2800" b="0" i="0" u="none" strike="noStrike" kern="1200" cap="none" spc="0" normalizeH="0" baseline="0" noProof="0" dirty="0">
                <a:ln>
                  <a:noFill/>
                </a:ln>
                <a:solidFill>
                  <a:srgbClr val="0000CC"/>
                </a:solidFill>
                <a:effectLst/>
                <a:uLnTx/>
                <a:uFillTx/>
                <a:latin typeface="Times New Roman" panose="02020603050405020304" pitchFamily="18" charset="0"/>
                <a:ea typeface="黑体" panose="02010609060101010101" pitchFamily="2" charset="-122"/>
                <a:cs typeface="+mn-cs"/>
              </a:rPr>
              <a:t>：</a:t>
            </a:r>
            <a:r>
              <a:rPr kumimoji="0" lang="zh-CN" altLang="en-US" sz="2800" b="0" i="0" u="none" strike="noStrike" kern="1200" cap="none" spc="0" normalizeH="0" baseline="0" noProof="0" dirty="0">
                <a:ln>
                  <a:noFill/>
                </a:ln>
                <a:solidFill>
                  <a:srgbClr val="000000"/>
                </a:solidFill>
                <a:effectLst/>
                <a:uLnTx/>
                <a:uFillTx/>
                <a:latin typeface="黑体" panose="02010609060101010101" pitchFamily="2" charset="-122"/>
                <a:ea typeface="黑体" panose="02010609060101010101" pitchFamily="2" charset="-122"/>
                <a:cs typeface="+mn-cs"/>
              </a:rPr>
              <a:t>“分析”和“执行”所需时间常常不等，需要在硬件上解决好控制上的同步；</a:t>
            </a:r>
            <a:endParaRPr kumimoji="0" lang="en-US" altLang="zh-CN" sz="2800" b="0" i="0" u="none" strike="noStrike" kern="1200" cap="none" spc="0" normalizeH="0" baseline="0" noProof="0" dirty="0">
              <a:ln>
                <a:noFill/>
              </a:ln>
              <a:solidFill>
                <a:srgbClr val="000000"/>
              </a:solidFill>
              <a:effectLst/>
              <a:uLnTx/>
              <a:uFillTx/>
              <a:latin typeface="黑体" panose="02010609060101010101" pitchFamily="2" charset="-122"/>
              <a:ea typeface="黑体" panose="02010609060101010101" pitchFamily="2" charset="-122"/>
              <a:cs typeface="+mn-cs"/>
            </a:endParaRPr>
          </a:p>
          <a:p>
            <a:pPr marL="342900" marR="0" lvl="0" indent="-3429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v"/>
              <a:defRPr/>
            </a:pPr>
            <a:r>
              <a:rPr kumimoji="0" lang="zh-CN" altLang="en-US" sz="2800" b="0" i="0" u="none" strike="noStrike" kern="1200" cap="none" spc="0" normalizeH="0" baseline="0" noProof="0" dirty="0">
                <a:ln>
                  <a:noFill/>
                </a:ln>
                <a:solidFill>
                  <a:srgbClr val="FF0000"/>
                </a:solidFill>
                <a:effectLst/>
                <a:uLnTx/>
                <a:uFillTx/>
                <a:latin typeface="黑体" panose="02010609060101010101" pitchFamily="2" charset="-122"/>
                <a:ea typeface="黑体" panose="02010609060101010101" pitchFamily="2" charset="-122"/>
                <a:cs typeface="+mn-cs"/>
              </a:rPr>
              <a:t>一次重叠</a:t>
            </a:r>
            <a:r>
              <a:rPr kumimoji="0" lang="zh-CN" altLang="en-US" sz="2800" b="0" i="0" u="none" strike="noStrike" kern="1200" cap="none" spc="0" normalizeH="0" baseline="0" noProof="0" dirty="0">
                <a:ln>
                  <a:noFill/>
                </a:ln>
                <a:solidFill>
                  <a:srgbClr val="000000"/>
                </a:solidFill>
                <a:effectLst/>
                <a:uLnTx/>
                <a:uFillTx/>
                <a:latin typeface="黑体" panose="02010609060101010101" pitchFamily="2" charset="-122"/>
                <a:ea typeface="黑体" panose="02010609060101010101" pitchFamily="2" charset="-122"/>
                <a:cs typeface="+mn-cs"/>
              </a:rPr>
              <a:t>是一种指令分析部件和指令执行部件在任何时候都只有相邻两条指令在重叠解释的方式。</a:t>
            </a:r>
            <a:endParaRPr kumimoji="0" lang="zh-CN" altLang="en-US" sz="2800" b="0" i="0" u="none" strike="noStrike" kern="1200" cap="none" spc="0" normalizeH="0" baseline="0" noProof="0" dirty="0">
              <a:ln>
                <a:noFill/>
              </a:ln>
              <a:solidFill>
                <a:srgbClr val="000000"/>
              </a:solidFill>
              <a:effectLst/>
              <a:uLnTx/>
              <a:uFillTx/>
              <a:latin typeface="黑体" panose="02010609060101010101" pitchFamily="2" charset="-122"/>
              <a:ea typeface="黑体" panose="02010609060101010101" pitchFamily="2" charset="-122"/>
              <a:cs typeface="+mn-cs"/>
            </a:endParaRPr>
          </a:p>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defRPr/>
            </a:pPr>
            <a:endParaRPr kumimoji="0" lang="en-US" altLang="zh-CN" sz="2800" b="1"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2" charset="-122"/>
              <a:cs typeface="+mn-cs"/>
            </a:endParaRPr>
          </a:p>
          <a:p>
            <a:pPr marL="342900" marR="0" lvl="0" indent="-3429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v"/>
              <a:defRPr/>
            </a:pPr>
            <a:endParaRPr kumimoji="0" lang="en-US" altLang="zh-CN" sz="2800" b="1"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2" charset="-122"/>
              <a:cs typeface="+mn-cs"/>
            </a:endParaRPr>
          </a:p>
        </p:txBody>
      </p:sp>
      <p:grpSp>
        <p:nvGrpSpPr>
          <p:cNvPr id="35844" name="组合 3"/>
          <p:cNvGrpSpPr/>
          <p:nvPr/>
        </p:nvGrpSpPr>
        <p:grpSpPr>
          <a:xfrm>
            <a:off x="2610485" y="4211638"/>
            <a:ext cx="4522788" cy="1941512"/>
            <a:chOff x="1935480" y="4146007"/>
            <a:chExt cx="5476300" cy="2362200"/>
          </a:xfrm>
        </p:grpSpPr>
        <p:grpSp>
          <p:nvGrpSpPr>
            <p:cNvPr id="35845" name="组合 4"/>
            <p:cNvGrpSpPr/>
            <p:nvPr/>
          </p:nvGrpSpPr>
          <p:grpSpPr>
            <a:xfrm>
              <a:off x="1935480" y="4146007"/>
              <a:ext cx="2743200" cy="685800"/>
              <a:chOff x="1935480" y="4146007"/>
              <a:chExt cx="2743200" cy="685800"/>
            </a:xfrm>
          </p:grpSpPr>
          <p:sp>
            <p:nvSpPr>
              <p:cNvPr id="35852" name="Rectangle 14"/>
              <p:cNvSpPr/>
              <p:nvPr/>
            </p:nvSpPr>
            <p:spPr>
              <a:xfrm>
                <a:off x="3307080" y="4146007"/>
                <a:ext cx="1371600" cy="685800"/>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fontAlgn="ctr" hangingPunct="1">
                  <a:spcBef>
                    <a:spcPct val="0"/>
                  </a:spcBef>
                  <a:buClrTx/>
                  <a:buFontTx/>
                  <a:buNone/>
                </a:pPr>
                <a:r>
                  <a:rPr lang="zh-CN" altLang="en-US" sz="2400" b="0" dirty="0">
                    <a:solidFill>
                      <a:srgbClr val="FFFFFF"/>
                    </a:solidFill>
                    <a:latin typeface="Tahoma" panose="020B0604030504040204" pitchFamily="34" charset="0"/>
                    <a:ea typeface="宋体" panose="02010600030101010101" pitchFamily="2" charset="-122"/>
                  </a:rPr>
                  <a:t>执行</a:t>
                </a:r>
                <a:r>
                  <a:rPr lang="en-US" altLang="zh-CN" sz="2400" b="0" baseline="-25000" dirty="0">
                    <a:solidFill>
                      <a:srgbClr val="FFFFFF"/>
                    </a:solidFill>
                    <a:latin typeface="Tahoma" panose="020B0604030504040204" pitchFamily="34" charset="0"/>
                    <a:ea typeface="宋体" panose="02010600030101010101" pitchFamily="2" charset="-122"/>
                  </a:rPr>
                  <a:t>k</a:t>
                </a:r>
                <a:endParaRPr lang="en-US" altLang="zh-CN" sz="2400" b="0" baseline="-25000" dirty="0">
                  <a:solidFill>
                    <a:srgbClr val="FFFFFF"/>
                  </a:solidFill>
                  <a:latin typeface="Tahoma" panose="020B0604030504040204" pitchFamily="34" charset="0"/>
                  <a:ea typeface="宋体" panose="02010600030101010101" pitchFamily="2" charset="-122"/>
                </a:endParaRPr>
              </a:p>
            </p:txBody>
          </p:sp>
          <p:sp>
            <p:nvSpPr>
              <p:cNvPr id="35853" name="Rectangle 15"/>
              <p:cNvSpPr/>
              <p:nvPr/>
            </p:nvSpPr>
            <p:spPr>
              <a:xfrm>
                <a:off x="1935480" y="4146007"/>
                <a:ext cx="1371600" cy="685800"/>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fontAlgn="ctr" hangingPunct="1">
                  <a:spcBef>
                    <a:spcPct val="0"/>
                  </a:spcBef>
                  <a:buClrTx/>
                  <a:buFontTx/>
                  <a:buNone/>
                </a:pPr>
                <a:r>
                  <a:rPr lang="zh-CN" altLang="en-US" sz="2400" b="0" dirty="0">
                    <a:solidFill>
                      <a:srgbClr val="FFFFFF"/>
                    </a:solidFill>
                    <a:latin typeface="Tahoma" panose="020B0604030504040204" pitchFamily="34" charset="0"/>
                    <a:ea typeface="宋体" panose="02010600030101010101" pitchFamily="2" charset="-122"/>
                  </a:rPr>
                  <a:t>分析</a:t>
                </a:r>
                <a:r>
                  <a:rPr lang="en-US" altLang="zh-CN" sz="2400" b="0" baseline="-25000" dirty="0">
                    <a:solidFill>
                      <a:srgbClr val="FFFFFF"/>
                    </a:solidFill>
                    <a:latin typeface="Tahoma" panose="020B0604030504040204" pitchFamily="34" charset="0"/>
                    <a:ea typeface="宋体" panose="02010600030101010101" pitchFamily="2" charset="-122"/>
                  </a:rPr>
                  <a:t>k</a:t>
                </a:r>
                <a:endParaRPr lang="en-US" altLang="zh-CN" sz="2400" b="0" baseline="-25000" dirty="0">
                  <a:solidFill>
                    <a:srgbClr val="FFFFFF"/>
                  </a:solidFill>
                  <a:latin typeface="Tahoma" panose="020B0604030504040204" pitchFamily="34" charset="0"/>
                  <a:ea typeface="宋体" panose="02010600030101010101" pitchFamily="2" charset="-122"/>
                </a:endParaRPr>
              </a:p>
            </p:txBody>
          </p:sp>
        </p:grpSp>
        <p:grpSp>
          <p:nvGrpSpPr>
            <p:cNvPr id="35846" name="组合 5"/>
            <p:cNvGrpSpPr/>
            <p:nvPr/>
          </p:nvGrpSpPr>
          <p:grpSpPr>
            <a:xfrm>
              <a:off x="3307080" y="4984207"/>
              <a:ext cx="2727960" cy="685800"/>
              <a:chOff x="3307080" y="4984207"/>
              <a:chExt cx="2727960" cy="685800"/>
            </a:xfrm>
          </p:grpSpPr>
          <p:sp>
            <p:nvSpPr>
              <p:cNvPr id="35850" name="Rectangle 18"/>
              <p:cNvSpPr/>
              <p:nvPr/>
            </p:nvSpPr>
            <p:spPr>
              <a:xfrm>
                <a:off x="4663440" y="4984207"/>
                <a:ext cx="1371600" cy="685800"/>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fontAlgn="ctr" hangingPunct="1">
                  <a:spcBef>
                    <a:spcPct val="0"/>
                  </a:spcBef>
                  <a:buClrTx/>
                  <a:buFontTx/>
                  <a:buNone/>
                </a:pPr>
                <a:r>
                  <a:rPr lang="zh-CN" altLang="en-US" sz="2400" b="0" dirty="0">
                    <a:solidFill>
                      <a:srgbClr val="FFFFFF"/>
                    </a:solidFill>
                    <a:latin typeface="Tahoma" panose="020B0604030504040204" pitchFamily="34" charset="0"/>
                    <a:ea typeface="宋体" panose="02010600030101010101" pitchFamily="2" charset="-122"/>
                  </a:rPr>
                  <a:t>执行</a:t>
                </a:r>
                <a:r>
                  <a:rPr lang="en-US" altLang="zh-CN" sz="2400" b="0" baseline="-25000" dirty="0">
                    <a:solidFill>
                      <a:srgbClr val="FFFFFF"/>
                    </a:solidFill>
                    <a:latin typeface="Tahoma" panose="020B0604030504040204" pitchFamily="34" charset="0"/>
                    <a:ea typeface="宋体" panose="02010600030101010101" pitchFamily="2" charset="-122"/>
                  </a:rPr>
                  <a:t>k+1</a:t>
                </a:r>
                <a:endParaRPr lang="en-US" altLang="zh-CN" sz="2400" b="0" baseline="-25000" dirty="0">
                  <a:solidFill>
                    <a:srgbClr val="FFFFFF"/>
                  </a:solidFill>
                  <a:latin typeface="Tahoma" panose="020B0604030504040204" pitchFamily="34" charset="0"/>
                  <a:ea typeface="宋体" panose="02010600030101010101" pitchFamily="2" charset="-122"/>
                </a:endParaRPr>
              </a:p>
            </p:txBody>
          </p:sp>
          <p:sp>
            <p:nvSpPr>
              <p:cNvPr id="35851" name="Rectangle 19"/>
              <p:cNvSpPr/>
              <p:nvPr/>
            </p:nvSpPr>
            <p:spPr>
              <a:xfrm>
                <a:off x="3307080" y="4984207"/>
                <a:ext cx="1356360" cy="685800"/>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fontAlgn="ctr" hangingPunct="1">
                  <a:spcBef>
                    <a:spcPct val="0"/>
                  </a:spcBef>
                  <a:buClrTx/>
                  <a:buFontTx/>
                  <a:buNone/>
                </a:pPr>
                <a:r>
                  <a:rPr lang="zh-CN" altLang="en-US" sz="2400" b="0" dirty="0">
                    <a:solidFill>
                      <a:srgbClr val="FFFFFF"/>
                    </a:solidFill>
                    <a:latin typeface="Tahoma" panose="020B0604030504040204" pitchFamily="34" charset="0"/>
                    <a:ea typeface="宋体" panose="02010600030101010101" pitchFamily="2" charset="-122"/>
                  </a:rPr>
                  <a:t>分析</a:t>
                </a:r>
                <a:r>
                  <a:rPr lang="en-US" altLang="zh-CN" sz="2400" b="0" baseline="-25000" dirty="0">
                    <a:solidFill>
                      <a:srgbClr val="FFFFFF"/>
                    </a:solidFill>
                    <a:latin typeface="Tahoma" panose="020B0604030504040204" pitchFamily="34" charset="0"/>
                    <a:ea typeface="宋体" panose="02010600030101010101" pitchFamily="2" charset="-122"/>
                  </a:rPr>
                  <a:t>k+1</a:t>
                </a:r>
                <a:endParaRPr lang="en-US" altLang="zh-CN" sz="2400" b="0" baseline="-25000" dirty="0">
                  <a:solidFill>
                    <a:srgbClr val="FFFFFF"/>
                  </a:solidFill>
                  <a:latin typeface="Tahoma" panose="020B0604030504040204" pitchFamily="34" charset="0"/>
                  <a:ea typeface="宋体" panose="02010600030101010101" pitchFamily="2" charset="-122"/>
                </a:endParaRPr>
              </a:p>
            </p:txBody>
          </p:sp>
        </p:grpSp>
        <p:grpSp>
          <p:nvGrpSpPr>
            <p:cNvPr id="35847" name="组合 6"/>
            <p:cNvGrpSpPr/>
            <p:nvPr/>
          </p:nvGrpSpPr>
          <p:grpSpPr>
            <a:xfrm>
              <a:off x="4663440" y="5822407"/>
              <a:ext cx="2748340" cy="685800"/>
              <a:chOff x="4663440" y="5822407"/>
              <a:chExt cx="2748340" cy="685800"/>
            </a:xfrm>
          </p:grpSpPr>
          <p:sp>
            <p:nvSpPr>
              <p:cNvPr id="35848" name="Rectangle 22"/>
              <p:cNvSpPr/>
              <p:nvPr/>
            </p:nvSpPr>
            <p:spPr>
              <a:xfrm>
                <a:off x="6040182" y="5822407"/>
                <a:ext cx="1371598" cy="685800"/>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fontAlgn="ctr" hangingPunct="1">
                  <a:spcBef>
                    <a:spcPct val="0"/>
                  </a:spcBef>
                  <a:buClrTx/>
                  <a:buFontTx/>
                  <a:buNone/>
                </a:pPr>
                <a:r>
                  <a:rPr lang="zh-CN" altLang="en-US" sz="2400" b="0" dirty="0">
                    <a:solidFill>
                      <a:srgbClr val="FFFFFF"/>
                    </a:solidFill>
                    <a:latin typeface="Tahoma" panose="020B0604030504040204" pitchFamily="34" charset="0"/>
                    <a:ea typeface="宋体" panose="02010600030101010101" pitchFamily="2" charset="-122"/>
                  </a:rPr>
                  <a:t>执行</a:t>
                </a:r>
                <a:r>
                  <a:rPr lang="en-US" altLang="zh-CN" sz="2400" b="0" baseline="-25000" dirty="0">
                    <a:solidFill>
                      <a:srgbClr val="FFFFFF"/>
                    </a:solidFill>
                    <a:latin typeface="Tahoma" panose="020B0604030504040204" pitchFamily="34" charset="0"/>
                    <a:ea typeface="宋体" panose="02010600030101010101" pitchFamily="2" charset="-122"/>
                  </a:rPr>
                  <a:t>k+2</a:t>
                </a:r>
                <a:endParaRPr lang="en-US" altLang="zh-CN" sz="2400" b="0" baseline="-25000" dirty="0">
                  <a:solidFill>
                    <a:srgbClr val="FFFFFF"/>
                  </a:solidFill>
                  <a:latin typeface="Tahoma" panose="020B0604030504040204" pitchFamily="34" charset="0"/>
                  <a:ea typeface="宋体" panose="02010600030101010101" pitchFamily="2" charset="-122"/>
                </a:endParaRPr>
              </a:p>
            </p:txBody>
          </p:sp>
          <p:sp>
            <p:nvSpPr>
              <p:cNvPr id="35849" name="Rectangle 23"/>
              <p:cNvSpPr/>
              <p:nvPr/>
            </p:nvSpPr>
            <p:spPr>
              <a:xfrm>
                <a:off x="4663440" y="5822407"/>
                <a:ext cx="1371600" cy="685800"/>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fontAlgn="ctr" hangingPunct="1">
                  <a:spcBef>
                    <a:spcPct val="0"/>
                  </a:spcBef>
                  <a:buClrTx/>
                  <a:buFontTx/>
                  <a:buNone/>
                </a:pPr>
                <a:r>
                  <a:rPr lang="zh-CN" altLang="en-US" sz="2400" b="0" dirty="0">
                    <a:solidFill>
                      <a:srgbClr val="FFFFFF"/>
                    </a:solidFill>
                    <a:latin typeface="Tahoma" panose="020B0604030504040204" pitchFamily="34" charset="0"/>
                    <a:ea typeface="宋体" panose="02010600030101010101" pitchFamily="2" charset="-122"/>
                  </a:rPr>
                  <a:t>分析</a:t>
                </a:r>
                <a:r>
                  <a:rPr lang="en-US" altLang="zh-CN" sz="2400" b="0" baseline="-25000" dirty="0">
                    <a:solidFill>
                      <a:srgbClr val="FFFFFF"/>
                    </a:solidFill>
                    <a:latin typeface="Tahoma" panose="020B0604030504040204" pitchFamily="34" charset="0"/>
                    <a:ea typeface="宋体" panose="02010600030101010101" pitchFamily="2" charset="-122"/>
                  </a:rPr>
                  <a:t>k+2</a:t>
                </a:r>
                <a:endParaRPr lang="en-US" altLang="zh-CN" sz="2400" b="0" baseline="-25000" dirty="0">
                  <a:solidFill>
                    <a:srgbClr val="FFFFFF"/>
                  </a:solidFill>
                  <a:latin typeface="Tahoma" panose="020B0604030504040204" pitchFamily="34" charset="0"/>
                  <a:ea typeface="宋体" panose="02010600030101010101" pitchFamily="2" charset="-122"/>
                </a:endParaRPr>
              </a:p>
            </p:txBody>
          </p:sp>
        </p:gr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7890" name="Rectangle 2"/>
          <p:cNvSpPr>
            <a:spLocks noGrp="1"/>
          </p:cNvSpPr>
          <p:nvPr>
            <p:ph type="title"/>
          </p:nvPr>
        </p:nvSpPr>
        <p:spPr/>
        <p:txBody>
          <a:bodyPr vert="horz" wrap="square" lIns="91440" tIns="45720" rIns="91440" bIns="45720" anchor="ctr" anchorCtr="0"/>
          <a:p>
            <a:pPr eaLnBrk="1" hangingPunct="1"/>
            <a:r>
              <a:rPr lang="en-US" altLang="zh-CN" dirty="0">
                <a:latin typeface="Times New Roman" panose="02020603050405020304" pitchFamily="18" charset="0"/>
                <a:cs typeface="Times New Roman" panose="02020603050405020304" pitchFamily="18" charset="0"/>
              </a:rPr>
              <a:t>5.1.1 </a:t>
            </a:r>
            <a:r>
              <a:rPr lang="zh-CN" altLang="en-US" dirty="0">
                <a:latin typeface="Times New Roman" panose="02020603050405020304" pitchFamily="18" charset="0"/>
              </a:rPr>
              <a:t>重叠原理</a:t>
            </a:r>
            <a:r>
              <a:rPr lang="zh-CN" altLang="en-US" dirty="0"/>
              <a:t> </a:t>
            </a:r>
            <a:endParaRPr lang="zh-CN" altLang="en-US" dirty="0"/>
          </a:p>
        </p:txBody>
      </p:sp>
      <p:sp>
        <p:nvSpPr>
          <p:cNvPr id="28676" name="Rectangle 3"/>
          <p:cNvSpPr>
            <a:spLocks noGrp="1" noChangeArrowheads="1"/>
          </p:cNvSpPr>
          <p:nvPr>
            <p:ph idx="1" hasCustomPrompt="1"/>
          </p:nvPr>
        </p:nvSpPr>
        <p:spPr>
          <a:xfrm>
            <a:off x="469900" y="1022350"/>
            <a:ext cx="8556625" cy="5130800"/>
          </a:xfrm>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defRPr/>
            </a:pPr>
            <a:r>
              <a:rPr kumimoji="0" lang="zh-CN" altLang="en-US" sz="2800" b="1"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2" charset="-122"/>
                <a:cs typeface="+mn-cs"/>
              </a:rPr>
              <a:t>实现指令重叠解释必须在计算机组成上满足以下要求：</a:t>
            </a:r>
            <a:endParaRPr kumimoji="0" lang="en-US" altLang="zh-CN" sz="2800" b="1"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2" charset="-122"/>
              <a:cs typeface="+mn-cs"/>
            </a:endParaRPr>
          </a:p>
          <a:p>
            <a:pPr marL="342900" marR="0" lvl="0" indent="-3429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v"/>
              <a:defRPr/>
            </a:pPr>
            <a:r>
              <a:rPr kumimoji="0" lang="zh-CN" altLang="en-US" sz="2800" b="1" i="0" u="none" strike="noStrike" kern="1200" cap="none" spc="0" normalizeH="0" baseline="0" noProof="0" dirty="0">
                <a:ln>
                  <a:noFill/>
                </a:ln>
                <a:solidFill>
                  <a:srgbClr val="FF0000"/>
                </a:solidFill>
                <a:effectLst/>
                <a:uLnTx/>
                <a:uFillTx/>
                <a:latin typeface="黑体" panose="02010609060101010101" pitchFamily="2" charset="-122"/>
                <a:ea typeface="黑体" panose="02010609060101010101" pitchFamily="2" charset="-122"/>
                <a:cs typeface="+mn-cs"/>
              </a:rPr>
              <a:t>（</a:t>
            </a:r>
            <a:r>
              <a:rPr kumimoji="0" lang="en-US" altLang="zh-CN" sz="2800" b="1" i="0" u="none" strike="noStrike" kern="1200" cap="none" spc="0" normalizeH="0" baseline="0" noProof="0" dirty="0">
                <a:ln>
                  <a:noFill/>
                </a:ln>
                <a:solidFill>
                  <a:srgbClr val="FF0000"/>
                </a:solidFill>
                <a:effectLst/>
                <a:uLnTx/>
                <a:uFillTx/>
                <a:latin typeface="黑体" panose="02010609060101010101" pitchFamily="2" charset="-122"/>
                <a:ea typeface="黑体" panose="02010609060101010101" pitchFamily="2" charset="-122"/>
                <a:cs typeface="+mn-cs"/>
              </a:rPr>
              <a:t>4</a:t>
            </a:r>
            <a:r>
              <a:rPr kumimoji="0" lang="zh-CN" altLang="en-US" sz="2800" b="1" i="0" u="none" strike="noStrike" kern="1200" cap="none" spc="0" normalizeH="0" baseline="0" noProof="0" dirty="0">
                <a:ln>
                  <a:noFill/>
                </a:ln>
                <a:solidFill>
                  <a:srgbClr val="FF0000"/>
                </a:solidFill>
                <a:effectLst/>
                <a:uLnTx/>
                <a:uFillTx/>
                <a:latin typeface="黑体" panose="02010609060101010101" pitchFamily="2" charset="-122"/>
                <a:ea typeface="黑体" panose="02010609060101010101" pitchFamily="2" charset="-122"/>
                <a:cs typeface="+mn-cs"/>
              </a:rPr>
              <a:t>）指令间各种相关的处理</a:t>
            </a:r>
            <a:endParaRPr kumimoji="0" lang="en-US" altLang="zh-CN" sz="2800" b="1" i="0" u="none" strike="noStrike" kern="1200" cap="none" spc="0" normalizeH="0" baseline="0" noProof="0" dirty="0">
              <a:ln>
                <a:noFill/>
              </a:ln>
              <a:solidFill>
                <a:srgbClr val="FF0000"/>
              </a:solidFill>
              <a:effectLst/>
              <a:uLnTx/>
              <a:uFillTx/>
              <a:latin typeface="黑体" panose="02010609060101010101" pitchFamily="2" charset="-122"/>
              <a:ea typeface="黑体" panose="02010609060101010101" pitchFamily="2" charset="-122"/>
              <a:cs typeface="+mn-cs"/>
            </a:endParaRPr>
          </a:p>
          <a:p>
            <a:pPr marL="342900" marR="0" lvl="0" indent="-3429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v"/>
              <a:defRPr/>
            </a:pPr>
            <a:endParaRPr kumimoji="0" lang="en-US" altLang="zh-CN" sz="2800" b="1"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2" charset="-122"/>
              <a:cs typeface="+mn-cs"/>
            </a:endParaRPr>
          </a:p>
          <a:p>
            <a:pPr marL="342900" marR="0" lvl="0" indent="-3429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v"/>
              <a:defRPr/>
            </a:pPr>
            <a:endParaRPr kumimoji="0" lang="en-US" altLang="zh-CN" sz="2800" b="1"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2" charset="-122"/>
              <a:cs typeface="+mn-cs"/>
            </a:endParaRPr>
          </a:p>
        </p:txBody>
      </p:sp>
      <p:pic>
        <p:nvPicPr>
          <p:cNvPr id="37892" name="图片 1"/>
          <p:cNvPicPr>
            <a:picLocks noChangeAspect="1"/>
          </p:cNvPicPr>
          <p:nvPr/>
        </p:nvPicPr>
        <p:blipFill>
          <a:blip r:embed="rId1"/>
          <a:srcRect/>
          <a:stretch>
            <a:fillRect/>
          </a:stretch>
        </p:blipFill>
        <p:spPr bwMode="auto">
          <a:xfrm>
            <a:off x="4578350" y="2500313"/>
            <a:ext cx="4538663" cy="2894013"/>
          </a:xfrm>
          <a:prstGeom prst="rect">
            <a:avLst/>
          </a:prstGeom>
          <a:noFill/>
          <a:ln w="9525">
            <a:solidFill>
              <a:schemeClr val="bg1">
                <a:lumMod val="95000"/>
              </a:schemeClr>
            </a:solidFill>
            <a:miter lim="800000"/>
            <a:headEnd/>
            <a:tailEnd/>
          </a:ln>
          <a:extLst>
            <a:ext uri="{909E8E84-426E-40DD-AFC4-6F175D3DCCD1}">
              <a14:hiddenFill xmlns:a14="http://schemas.microsoft.com/office/drawing/2010/main">
                <a:solidFill>
                  <a:srgbClr val="FFFFFF"/>
                </a:solidFill>
              </a14:hiddenFill>
            </a:ext>
          </a:extLst>
        </p:spPr>
      </p:pic>
      <p:sp>
        <p:nvSpPr>
          <p:cNvPr id="37893" name="矩形 2"/>
          <p:cNvSpPr/>
          <p:nvPr/>
        </p:nvSpPr>
        <p:spPr>
          <a:xfrm>
            <a:off x="55563" y="2325688"/>
            <a:ext cx="4464050" cy="393858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457200" lvl="1" indent="0" algn="just" eaLnBrk="1" hangingPunct="1">
              <a:spcBef>
                <a:spcPts val="1200"/>
              </a:spcBef>
              <a:buClrTx/>
              <a:buSzTx/>
              <a:buFontTx/>
              <a:buNone/>
            </a:pPr>
            <a:r>
              <a:rPr lang="zh-CN" altLang="en-US" sz="2000" dirty="0">
                <a:solidFill>
                  <a:srgbClr val="0000CC"/>
                </a:solidFill>
                <a:latin typeface="黑体" panose="02010609060101010101" pitchFamily="2" charset="-122"/>
                <a:ea typeface="黑体" panose="02010609060101010101" pitchFamily="2" charset="-122"/>
              </a:rPr>
              <a:t>①转移指令</a:t>
            </a:r>
            <a:endParaRPr lang="en-US" altLang="zh-CN" sz="2000" dirty="0">
              <a:solidFill>
                <a:srgbClr val="0000CC"/>
              </a:solidFill>
              <a:latin typeface="黑体" panose="02010609060101010101" pitchFamily="2" charset="-122"/>
              <a:ea typeface="黑体" panose="02010609060101010101" pitchFamily="2" charset="-122"/>
            </a:endParaRPr>
          </a:p>
          <a:p>
            <a:pPr marL="457200" lvl="1" indent="0" algn="just" eaLnBrk="1" hangingPunct="1">
              <a:spcBef>
                <a:spcPts val="1200"/>
              </a:spcBef>
              <a:buClrTx/>
              <a:buSzTx/>
              <a:buFontTx/>
              <a:buNone/>
            </a:pPr>
            <a:r>
              <a:rPr lang="zh-CN" altLang="en-US" sz="2000" dirty="0">
                <a:latin typeface="黑体" panose="02010609060101010101" pitchFamily="2" charset="-122"/>
                <a:ea typeface="黑体" panose="02010609060101010101" pitchFamily="2" charset="-122"/>
              </a:rPr>
              <a:t>第</a:t>
            </a:r>
            <a:r>
              <a:rPr lang="en-US" altLang="zh-CN" sz="2000" dirty="0">
                <a:latin typeface="黑体" panose="02010609060101010101" pitchFamily="2" charset="-122"/>
                <a:ea typeface="黑体" panose="02010609060101010101" pitchFamily="2" charset="-122"/>
              </a:rPr>
              <a:t>K</a:t>
            </a:r>
            <a:r>
              <a:rPr lang="zh-CN" altLang="en-US" sz="2000" dirty="0">
                <a:latin typeface="黑体" panose="02010609060101010101" pitchFamily="2" charset="-122"/>
                <a:ea typeface="黑体" panose="02010609060101010101" pitchFamily="2" charset="-122"/>
              </a:rPr>
              <a:t>条指令是按照其执行结果进行转移的条件转移指令</a:t>
            </a:r>
            <a:endParaRPr lang="en-US" altLang="zh-CN" sz="2000" dirty="0">
              <a:latin typeface="黑体" panose="02010609060101010101" pitchFamily="2" charset="-122"/>
              <a:ea typeface="黑体" panose="02010609060101010101" pitchFamily="2" charset="-122"/>
            </a:endParaRPr>
          </a:p>
          <a:p>
            <a:pPr marL="457200" lvl="1" indent="0" algn="just" eaLnBrk="1" hangingPunct="1">
              <a:spcBef>
                <a:spcPts val="1200"/>
              </a:spcBef>
              <a:buClrTx/>
              <a:buSzTx/>
              <a:buFontTx/>
              <a:buNone/>
            </a:pPr>
            <a:r>
              <a:rPr lang="zh-CN" altLang="en-US" sz="2000" dirty="0">
                <a:solidFill>
                  <a:srgbClr val="0000CC"/>
                </a:solidFill>
                <a:latin typeface="黑体" panose="02010609060101010101" pitchFamily="2" charset="-122"/>
                <a:ea typeface="黑体" panose="02010609060101010101" pitchFamily="2" charset="-122"/>
              </a:rPr>
              <a:t>②数相关</a:t>
            </a:r>
            <a:endParaRPr lang="en-US" altLang="zh-CN" sz="2000" dirty="0">
              <a:solidFill>
                <a:srgbClr val="0000CC"/>
              </a:solidFill>
              <a:latin typeface="黑体" panose="02010609060101010101" pitchFamily="2" charset="-122"/>
              <a:ea typeface="黑体" panose="02010609060101010101" pitchFamily="2" charset="-122"/>
            </a:endParaRPr>
          </a:p>
          <a:p>
            <a:pPr marL="457200" lvl="1" indent="0" algn="just" eaLnBrk="1" hangingPunct="1">
              <a:spcBef>
                <a:spcPts val="1200"/>
              </a:spcBef>
              <a:buClrTx/>
              <a:buSzTx/>
              <a:buFontTx/>
              <a:buNone/>
            </a:pPr>
            <a:r>
              <a:rPr lang="zh-CN" altLang="en-US" sz="2000" dirty="0">
                <a:latin typeface="黑体" panose="02010609060101010101" pitchFamily="2" charset="-122"/>
                <a:ea typeface="黑体" panose="02010609060101010101" pitchFamily="2" charset="-122"/>
              </a:rPr>
              <a:t>执行</a:t>
            </a:r>
            <a:r>
              <a:rPr lang="en-US" altLang="zh-CN" sz="2000" baseline="-25000" dirty="0">
                <a:latin typeface="黑体" panose="02010609060101010101" pitchFamily="2" charset="-122"/>
                <a:ea typeface="黑体" panose="02010609060101010101" pitchFamily="2" charset="-122"/>
              </a:rPr>
              <a:t>k</a:t>
            </a:r>
            <a:r>
              <a:rPr lang="zh-CN" altLang="en-US" sz="2000" dirty="0">
                <a:latin typeface="黑体" panose="02010609060101010101" pitchFamily="2" charset="-122"/>
                <a:ea typeface="黑体" panose="02010609060101010101" pitchFamily="2" charset="-122"/>
              </a:rPr>
              <a:t>的结果是分析</a:t>
            </a:r>
            <a:r>
              <a:rPr lang="en-US" altLang="zh-CN" sz="2000" baseline="-25000" dirty="0">
                <a:latin typeface="黑体" panose="02010609060101010101" pitchFamily="2" charset="-122"/>
                <a:ea typeface="黑体" panose="02010609060101010101" pitchFamily="2" charset="-122"/>
              </a:rPr>
              <a:t>K+1</a:t>
            </a:r>
            <a:r>
              <a:rPr lang="zh-CN" altLang="en-US" sz="2000" dirty="0">
                <a:latin typeface="黑体" panose="02010609060101010101" pitchFamily="2" charset="-122"/>
                <a:ea typeface="黑体" panose="02010609060101010101" pitchFamily="2" charset="-122"/>
              </a:rPr>
              <a:t>的操作数，即第</a:t>
            </a:r>
            <a:r>
              <a:rPr lang="en-US" altLang="zh-CN" sz="2000" dirty="0">
                <a:latin typeface="黑体" panose="02010609060101010101" pitchFamily="2" charset="-122"/>
                <a:ea typeface="黑体" panose="02010609060101010101" pitchFamily="2" charset="-122"/>
              </a:rPr>
              <a:t>K</a:t>
            </a:r>
            <a:r>
              <a:rPr lang="zh-CN" altLang="en-US" sz="2000" dirty="0">
                <a:latin typeface="黑体" panose="02010609060101010101" pitchFamily="2" charset="-122"/>
                <a:ea typeface="黑体" panose="02010609060101010101" pitchFamily="2" charset="-122"/>
              </a:rPr>
              <a:t>、</a:t>
            </a:r>
            <a:r>
              <a:rPr lang="en-US" altLang="zh-CN" sz="2000" dirty="0">
                <a:latin typeface="黑体" panose="02010609060101010101" pitchFamily="2" charset="-122"/>
                <a:ea typeface="黑体" panose="02010609060101010101" pitchFamily="2" charset="-122"/>
              </a:rPr>
              <a:t>K+1</a:t>
            </a:r>
            <a:r>
              <a:rPr lang="zh-CN" altLang="en-US" sz="2000" dirty="0">
                <a:latin typeface="黑体" panose="02010609060101010101" pitchFamily="2" charset="-122"/>
                <a:ea typeface="黑体" panose="02010609060101010101" pitchFamily="2" charset="-122"/>
              </a:rPr>
              <a:t>条指令的数据地址之间有关联</a:t>
            </a:r>
            <a:endParaRPr lang="en-US" altLang="zh-CN" sz="2000" dirty="0">
              <a:latin typeface="黑体" panose="02010609060101010101" pitchFamily="2" charset="-122"/>
              <a:ea typeface="黑体" panose="02010609060101010101" pitchFamily="2" charset="-122"/>
            </a:endParaRPr>
          </a:p>
          <a:p>
            <a:pPr marL="457200" lvl="1" indent="0" algn="just" eaLnBrk="1" hangingPunct="1">
              <a:spcBef>
                <a:spcPts val="1200"/>
              </a:spcBef>
              <a:buClrTx/>
              <a:buSzTx/>
              <a:buFontTx/>
              <a:buNone/>
            </a:pPr>
            <a:r>
              <a:rPr lang="zh-CN" altLang="en-US" sz="2000" dirty="0">
                <a:solidFill>
                  <a:srgbClr val="0000CC"/>
                </a:solidFill>
                <a:latin typeface="黑体" panose="02010609060101010101" pitchFamily="2" charset="-122"/>
                <a:ea typeface="黑体" panose="02010609060101010101" pitchFamily="2" charset="-122"/>
              </a:rPr>
              <a:t>③指令相关</a:t>
            </a:r>
            <a:endParaRPr lang="en-US" altLang="zh-CN" sz="2000" dirty="0">
              <a:solidFill>
                <a:srgbClr val="0000CC"/>
              </a:solidFill>
              <a:latin typeface="黑体" panose="02010609060101010101" pitchFamily="2" charset="-122"/>
              <a:ea typeface="黑体" panose="02010609060101010101" pitchFamily="2" charset="-122"/>
            </a:endParaRPr>
          </a:p>
          <a:p>
            <a:pPr marL="457200" lvl="1" indent="0" algn="just" eaLnBrk="1" hangingPunct="1">
              <a:spcBef>
                <a:spcPts val="1200"/>
              </a:spcBef>
              <a:buClrTx/>
              <a:buSzTx/>
              <a:buFontTx/>
              <a:buNone/>
            </a:pPr>
            <a:r>
              <a:rPr lang="zh-CN" altLang="en-US" sz="2000" dirty="0">
                <a:latin typeface="黑体" panose="02010609060101010101" pitchFamily="2" charset="-122"/>
                <a:ea typeface="黑体" panose="02010609060101010101" pitchFamily="2" charset="-122"/>
              </a:rPr>
              <a:t>执行</a:t>
            </a:r>
            <a:r>
              <a:rPr lang="en-US" altLang="zh-CN" sz="2000" baseline="-25000" dirty="0">
                <a:latin typeface="黑体" panose="02010609060101010101" pitchFamily="2" charset="-122"/>
                <a:ea typeface="黑体" panose="02010609060101010101" pitchFamily="2" charset="-122"/>
              </a:rPr>
              <a:t>k</a:t>
            </a:r>
            <a:r>
              <a:rPr lang="zh-CN" altLang="en-US" sz="2000" dirty="0">
                <a:latin typeface="黑体" panose="02010609060101010101" pitchFamily="2" charset="-122"/>
                <a:ea typeface="黑体" panose="02010609060101010101" pitchFamily="2" charset="-122"/>
              </a:rPr>
              <a:t>的结果来形成第</a:t>
            </a:r>
            <a:r>
              <a:rPr lang="en-US" altLang="zh-CN" sz="2000" dirty="0">
                <a:latin typeface="黑体" panose="02010609060101010101" pitchFamily="2" charset="-122"/>
                <a:ea typeface="黑体" panose="02010609060101010101" pitchFamily="2" charset="-122"/>
              </a:rPr>
              <a:t>K+1</a:t>
            </a:r>
            <a:r>
              <a:rPr lang="zh-CN" altLang="en-US" sz="2000" dirty="0">
                <a:latin typeface="黑体" panose="02010609060101010101" pitchFamily="2" charset="-122"/>
                <a:ea typeface="黑体" panose="02010609060101010101" pitchFamily="2" charset="-122"/>
              </a:rPr>
              <a:t>条指令，导致分析</a:t>
            </a:r>
            <a:r>
              <a:rPr lang="en-US" altLang="zh-CN" sz="2000" baseline="-25000" dirty="0">
                <a:latin typeface="黑体" panose="02010609060101010101" pitchFamily="2" charset="-122"/>
                <a:ea typeface="黑体" panose="02010609060101010101" pitchFamily="2" charset="-122"/>
              </a:rPr>
              <a:t>k+1</a:t>
            </a:r>
            <a:r>
              <a:rPr lang="zh-CN" altLang="en-US" sz="2000" dirty="0">
                <a:latin typeface="黑体" panose="02010609060101010101" pitchFamily="2" charset="-122"/>
                <a:ea typeface="黑体" panose="02010609060101010101" pitchFamily="2" charset="-122"/>
              </a:rPr>
              <a:t>出错</a:t>
            </a:r>
            <a:endParaRPr lang="zh-CN" altLang="en-US" sz="2000" dirty="0">
              <a:latin typeface="黑体" panose="02010609060101010101" pitchFamily="2" charset="-122"/>
              <a:ea typeface="黑体" panose="02010609060101010101" pitchFamily="2" charset="-122"/>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9938" name="Rectangle 2"/>
          <p:cNvSpPr>
            <a:spLocks noGrp="1"/>
          </p:cNvSpPr>
          <p:nvPr>
            <p:ph type="title"/>
          </p:nvPr>
        </p:nvSpPr>
        <p:spPr/>
        <p:txBody>
          <a:bodyPr vert="horz" wrap="square" lIns="91440" tIns="45720" rIns="91440" bIns="45720" anchor="ctr" anchorCtr="0"/>
          <a:p>
            <a:pPr eaLnBrk="1" hangingPunct="1"/>
            <a:r>
              <a:rPr lang="en-US" altLang="zh-CN" sz="3200" dirty="0">
                <a:latin typeface="Times New Roman" panose="02020603050405020304" pitchFamily="18" charset="0"/>
                <a:cs typeface="Times New Roman" panose="02020603050405020304" pitchFamily="18" charset="0"/>
              </a:rPr>
              <a:t>5.1.2 </a:t>
            </a:r>
            <a:r>
              <a:rPr lang="zh-CN" altLang="en-US" sz="3200" dirty="0">
                <a:latin typeface="Times New Roman" panose="02020603050405020304" pitchFamily="18" charset="0"/>
              </a:rPr>
              <a:t>相关处理</a:t>
            </a:r>
            <a:endParaRPr lang="zh-CN" altLang="en-US" sz="3200" dirty="0"/>
          </a:p>
        </p:txBody>
      </p:sp>
      <p:sp>
        <p:nvSpPr>
          <p:cNvPr id="39939" name="Rectangle 3"/>
          <p:cNvSpPr>
            <a:spLocks noGrp="1"/>
          </p:cNvSpPr>
          <p:nvPr>
            <p:ph idx="1" hasCustomPrompt="1"/>
          </p:nvPr>
        </p:nvSpPr>
        <p:spPr>
          <a:xfrm>
            <a:off x="469900" y="1022350"/>
            <a:ext cx="8229600" cy="1890713"/>
          </a:xfrm>
        </p:spPr>
        <p:txBody>
          <a:bodyPr vert="horz" wrap="square" lIns="91440" tIns="45720" rIns="91440" bIns="45720" anchor="t" anchorCtr="0"/>
          <a:p>
            <a:pPr eaLnBrk="1" hangingPunct="1"/>
            <a:r>
              <a:rPr lang="en-US" altLang="zh-CN" dirty="0">
                <a:solidFill>
                  <a:srgbClr val="FF0000"/>
                </a:solidFill>
                <a:ea typeface="黑体" panose="02010609060101010101" pitchFamily="2" charset="-122"/>
              </a:rPr>
              <a:t>1.</a:t>
            </a:r>
            <a:r>
              <a:rPr lang="zh-CN" altLang="en-US" dirty="0">
                <a:solidFill>
                  <a:srgbClr val="FF0000"/>
                </a:solidFill>
                <a:ea typeface="黑体" panose="02010609060101010101" pitchFamily="2" charset="-122"/>
              </a:rPr>
              <a:t>转移指令的处理</a:t>
            </a:r>
            <a:endParaRPr lang="zh-CN" altLang="en-US" dirty="0">
              <a:solidFill>
                <a:srgbClr val="FF0000"/>
              </a:solidFill>
              <a:ea typeface="黑体" panose="02010609060101010101" pitchFamily="2" charset="-122"/>
            </a:endParaRPr>
          </a:p>
          <a:p>
            <a:pPr eaLnBrk="1" hangingPunct="1"/>
            <a:r>
              <a:rPr lang="zh-CN" altLang="en-US" dirty="0">
                <a:solidFill>
                  <a:srgbClr val="0000CC"/>
                </a:solidFill>
                <a:ea typeface="黑体" panose="02010609060101010101" pitchFamily="2" charset="-122"/>
              </a:rPr>
              <a:t>方法：延迟转移技术</a:t>
            </a:r>
            <a:endParaRPr lang="zh-CN" altLang="en-US" dirty="0">
              <a:solidFill>
                <a:srgbClr val="0000CC"/>
              </a:solidFill>
              <a:ea typeface="黑体" panose="02010609060101010101" pitchFamily="2" charset="-122"/>
            </a:endParaRPr>
          </a:p>
          <a:p>
            <a:pPr lvl="1" eaLnBrk="1" hangingPunct="1"/>
            <a:r>
              <a:rPr lang="zh-CN" altLang="en-US" dirty="0">
                <a:ea typeface="黑体" panose="02010609060101010101" pitchFamily="2" charset="-122"/>
              </a:rPr>
              <a:t>由</a:t>
            </a:r>
            <a:r>
              <a:rPr lang="zh-CN" altLang="en-US" dirty="0">
                <a:solidFill>
                  <a:srgbClr val="FF0000"/>
                </a:solidFill>
                <a:ea typeface="黑体" panose="02010609060101010101" pitchFamily="2" charset="-122"/>
              </a:rPr>
              <a:t>编译程序生成目标程序</a:t>
            </a:r>
            <a:r>
              <a:rPr lang="zh-CN" altLang="en-US" dirty="0">
                <a:ea typeface="黑体" panose="02010609060101010101" pitchFamily="2" charset="-122"/>
              </a:rPr>
              <a:t>时，将转移指令与条件转移无关的第</a:t>
            </a:r>
            <a:r>
              <a:rPr lang="en-US" altLang="zh-CN" dirty="0">
                <a:ea typeface="黑体" panose="02010609060101010101" pitchFamily="2" charset="-122"/>
              </a:rPr>
              <a:t>k-1</a:t>
            </a:r>
            <a:r>
              <a:rPr lang="zh-CN" altLang="en-US" dirty="0">
                <a:ea typeface="黑体" panose="02010609060101010101" pitchFamily="2" charset="-122"/>
              </a:rPr>
              <a:t>条指令交换一下位置。</a:t>
            </a:r>
            <a:endParaRPr lang="zh-CN" altLang="en-US" dirty="0">
              <a:ea typeface="黑体" panose="02010609060101010101" pitchFamily="2" charset="-122"/>
            </a:endParaRPr>
          </a:p>
        </p:txBody>
      </p:sp>
      <p:pic>
        <p:nvPicPr>
          <p:cNvPr id="39940" name="图片 1"/>
          <p:cNvPicPr>
            <a:picLocks noChangeAspect="1"/>
          </p:cNvPicPr>
          <p:nvPr/>
        </p:nvPicPr>
        <p:blipFill>
          <a:blip r:embed="rId1"/>
          <a:stretch>
            <a:fillRect/>
          </a:stretch>
        </p:blipFill>
        <p:spPr>
          <a:xfrm>
            <a:off x="957263" y="2913063"/>
            <a:ext cx="7254875" cy="3775075"/>
          </a:xfrm>
          <a:prstGeom prst="rect">
            <a:avLst/>
          </a:prstGeom>
          <a:noFill/>
          <a:ln w="9525">
            <a:noFill/>
          </a:ln>
        </p:spPr>
      </p:pic>
      <p:sp>
        <p:nvSpPr>
          <p:cNvPr id="3" name="矩形 2"/>
          <p:cNvSpPr/>
          <p:nvPr/>
        </p:nvSpPr>
        <p:spPr bwMode="auto">
          <a:xfrm>
            <a:off x="842963" y="2971800"/>
            <a:ext cx="3741738" cy="3716338"/>
          </a:xfrm>
          <a:prstGeom prst="rect">
            <a:avLst/>
          </a:prstGeom>
          <a:noFill/>
          <a:ln w="6350" cap="flat" cmpd="sng" algn="ctr">
            <a:solidFill>
              <a:schemeClr val="bg1">
                <a:lumMod val="8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Times New Roman" panose="02020603050405020304" pitchFamily="18" charset="0"/>
              <a:ea typeface="楷体_GB2312" pitchFamily="49" charset="-122"/>
              <a:cs typeface="+mn-cs"/>
            </a:endParaRPr>
          </a:p>
        </p:txBody>
      </p:sp>
      <p:sp>
        <p:nvSpPr>
          <p:cNvPr id="7" name="矩形 6"/>
          <p:cNvSpPr/>
          <p:nvPr/>
        </p:nvSpPr>
        <p:spPr bwMode="auto">
          <a:xfrm>
            <a:off x="4584700" y="2971800"/>
            <a:ext cx="3741738" cy="3716338"/>
          </a:xfrm>
          <a:prstGeom prst="rect">
            <a:avLst/>
          </a:prstGeom>
          <a:noFill/>
          <a:ln w="6350" cap="flat" cmpd="sng" algn="ctr">
            <a:solidFill>
              <a:schemeClr val="bg1">
                <a:lumMod val="8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Times New Roman" panose="02020603050405020304" pitchFamily="18" charset="0"/>
              <a:ea typeface="楷体_GB2312" pitchFamily="49" charset="-122"/>
              <a:cs typeface="+mn-cs"/>
            </a:endParaRPr>
          </a:p>
        </p:txBody>
      </p:sp>
      <p:sp>
        <p:nvSpPr>
          <p:cNvPr id="4" name="矩形 3"/>
          <p:cNvSpPr/>
          <p:nvPr/>
        </p:nvSpPr>
        <p:spPr>
          <a:xfrm>
            <a:off x="5976938" y="3756025"/>
            <a:ext cx="1625600" cy="534988"/>
          </a:xfrm>
          <a:prstGeom prst="rect">
            <a:avLst/>
          </a:prstGeom>
          <a:noFill/>
          <a:ln w="38100" cap="flat" cmpd="sng">
            <a:solidFill>
              <a:srgbClr val="FF0000"/>
            </a:solidFill>
            <a:prstDash val="solid"/>
            <a:round/>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endParaRPr lang="zh-CN" altLang="en-US" sz="1800" b="0" dirty="0">
              <a:solidFill>
                <a:schemeClr val="tx1"/>
              </a:solidFill>
              <a:latin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0962" name="Rectangle 2"/>
          <p:cNvSpPr>
            <a:spLocks noGrp="1"/>
          </p:cNvSpPr>
          <p:nvPr>
            <p:ph type="title"/>
          </p:nvPr>
        </p:nvSpPr>
        <p:spPr/>
        <p:txBody>
          <a:bodyPr vert="horz" wrap="square" lIns="91440" tIns="45720" rIns="91440" bIns="45720" anchor="ctr" anchorCtr="0"/>
          <a:p>
            <a:pPr eaLnBrk="1" hangingPunct="1"/>
            <a:r>
              <a:rPr lang="en-US" altLang="zh-CN" dirty="0">
                <a:latin typeface="Times New Roman" panose="02020603050405020304" pitchFamily="18" charset="0"/>
                <a:cs typeface="Times New Roman" panose="02020603050405020304" pitchFamily="18" charset="0"/>
              </a:rPr>
              <a:t>5.1.2 </a:t>
            </a:r>
            <a:r>
              <a:rPr lang="zh-CN" altLang="en-US" dirty="0">
                <a:latin typeface="Times New Roman" panose="02020603050405020304" pitchFamily="18" charset="0"/>
              </a:rPr>
              <a:t>相关处理</a:t>
            </a:r>
            <a:endParaRPr lang="zh-CN" altLang="en-US" dirty="0"/>
          </a:p>
        </p:txBody>
      </p:sp>
      <p:sp>
        <p:nvSpPr>
          <p:cNvPr id="40963" name="Rectangle 3"/>
          <p:cNvSpPr>
            <a:spLocks noGrp="1"/>
          </p:cNvSpPr>
          <p:nvPr>
            <p:ph idx="1" hasCustomPrompt="1"/>
          </p:nvPr>
        </p:nvSpPr>
        <p:spPr/>
        <p:txBody>
          <a:bodyPr vert="horz" wrap="square" lIns="91440" tIns="45720" rIns="91440" bIns="45720" anchor="t" anchorCtr="0"/>
          <a:p>
            <a:pPr eaLnBrk="1" hangingPunct="1"/>
            <a:r>
              <a:rPr lang="en-US" altLang="zh-CN" dirty="0">
                <a:solidFill>
                  <a:srgbClr val="FF0000"/>
                </a:solidFill>
                <a:ea typeface="黑体" panose="02010609060101010101" pitchFamily="2" charset="-122"/>
              </a:rPr>
              <a:t>2.</a:t>
            </a:r>
            <a:r>
              <a:rPr lang="zh-CN" altLang="en-US" dirty="0">
                <a:solidFill>
                  <a:srgbClr val="FF0000"/>
                </a:solidFill>
                <a:ea typeface="黑体" panose="02010609060101010101" pitchFamily="2" charset="-122"/>
              </a:rPr>
              <a:t>指令相关的处理</a:t>
            </a:r>
            <a:endParaRPr lang="en-US" altLang="zh-CN" dirty="0">
              <a:solidFill>
                <a:srgbClr val="FF0000"/>
              </a:solidFill>
              <a:ea typeface="黑体" panose="02010609060101010101" pitchFamily="2" charset="-122"/>
            </a:endParaRPr>
          </a:p>
          <a:p>
            <a:pPr eaLnBrk="1" hangingPunct="1"/>
            <a:r>
              <a:rPr lang="zh-CN" altLang="en-US" dirty="0">
                <a:ea typeface="黑体" panose="02010609060101010101" pitchFamily="2" charset="-122"/>
              </a:rPr>
              <a:t>原因：机器指令允许修改而引出的</a:t>
            </a:r>
            <a:endParaRPr lang="zh-CN" altLang="en-US" dirty="0">
              <a:ea typeface="黑体" panose="02010609060101010101" pitchFamily="2" charset="-122"/>
            </a:endParaRPr>
          </a:p>
          <a:p>
            <a:pPr eaLnBrk="1" hangingPunct="1"/>
            <a:r>
              <a:rPr lang="zh-CN" altLang="en-US" dirty="0">
                <a:solidFill>
                  <a:srgbClr val="0000CC"/>
                </a:solidFill>
              </a:rPr>
              <a:t>方法</a:t>
            </a:r>
            <a:r>
              <a:rPr lang="en-US" altLang="zh-CN" dirty="0">
                <a:solidFill>
                  <a:srgbClr val="0000CC"/>
                </a:solidFill>
              </a:rPr>
              <a:t>1</a:t>
            </a:r>
            <a:r>
              <a:rPr lang="zh-CN" altLang="en-US" b="0" dirty="0"/>
              <a:t>：</a:t>
            </a:r>
            <a:r>
              <a:rPr lang="zh-CN" altLang="en-US" b="0" dirty="0">
                <a:solidFill>
                  <a:srgbClr val="0000CC"/>
                </a:solidFill>
                <a:latin typeface="Times New Roman" panose="02020603050405020304" pitchFamily="18" charset="0"/>
                <a:ea typeface="黑体" panose="02010609060101010101" pitchFamily="2" charset="-122"/>
              </a:rPr>
              <a:t>在程序执行过程中，不准修改指令。一方面</a:t>
            </a:r>
            <a:r>
              <a:rPr lang="zh-CN" altLang="en-US" b="0" dirty="0">
                <a:latin typeface="Times New Roman" panose="02020603050405020304" pitchFamily="18" charset="0"/>
                <a:ea typeface="黑体" panose="02010609060101010101" pitchFamily="2" charset="-122"/>
              </a:rPr>
              <a:t>可解决指令相关问题，另一方面也可实现程序的可再入性和程序的递归调用；</a:t>
            </a:r>
            <a:endParaRPr lang="en-US" altLang="zh-CN" b="0" dirty="0">
              <a:latin typeface="Times New Roman" panose="02020603050405020304" pitchFamily="18" charset="0"/>
              <a:ea typeface="黑体" panose="02010609060101010101" pitchFamily="2" charset="-122"/>
            </a:endParaRPr>
          </a:p>
          <a:p>
            <a:pPr eaLnBrk="1" hangingPunct="1"/>
            <a:endParaRPr lang="zh-CN" altLang="en-US" dirty="0">
              <a:ea typeface="黑体" panose="02010609060101010101" pitchFamily="2" charset="-122"/>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3010" name="Rectangle 2"/>
          <p:cNvSpPr>
            <a:spLocks noGrp="1"/>
          </p:cNvSpPr>
          <p:nvPr>
            <p:ph type="title"/>
          </p:nvPr>
        </p:nvSpPr>
        <p:spPr/>
        <p:txBody>
          <a:bodyPr vert="horz" wrap="square" lIns="91440" tIns="45720" rIns="91440" bIns="45720" anchor="ctr" anchorCtr="0"/>
          <a:p>
            <a:pPr eaLnBrk="1" hangingPunct="1"/>
            <a:r>
              <a:rPr lang="en-US" altLang="zh-CN" dirty="0">
                <a:latin typeface="Times New Roman" panose="02020603050405020304" pitchFamily="18" charset="0"/>
                <a:cs typeface="Times New Roman" panose="02020603050405020304" pitchFamily="18" charset="0"/>
              </a:rPr>
              <a:t>5.1.2 </a:t>
            </a:r>
            <a:r>
              <a:rPr lang="zh-CN" altLang="en-US" dirty="0">
                <a:latin typeface="Times New Roman" panose="02020603050405020304" pitchFamily="18" charset="0"/>
              </a:rPr>
              <a:t>相关处理</a:t>
            </a:r>
            <a:endParaRPr lang="zh-CN" altLang="en-US" dirty="0"/>
          </a:p>
        </p:txBody>
      </p:sp>
      <p:sp>
        <p:nvSpPr>
          <p:cNvPr id="43011" name="Rectangle 3"/>
          <p:cNvSpPr>
            <a:spLocks noGrp="1"/>
          </p:cNvSpPr>
          <p:nvPr>
            <p:ph idx="1" hasCustomPrompt="1"/>
          </p:nvPr>
        </p:nvSpPr>
        <p:spPr>
          <a:xfrm>
            <a:off x="469900" y="1022350"/>
            <a:ext cx="8229600" cy="2406650"/>
          </a:xfrm>
        </p:spPr>
        <p:txBody>
          <a:bodyPr vert="horz" wrap="square" lIns="91440" tIns="45720" rIns="91440" bIns="45720" anchor="t" anchorCtr="0"/>
          <a:p>
            <a:pPr eaLnBrk="1" hangingPunct="1"/>
            <a:r>
              <a:rPr lang="en-US" altLang="zh-CN" dirty="0">
                <a:solidFill>
                  <a:srgbClr val="FF0000"/>
                </a:solidFill>
                <a:ea typeface="黑体" panose="02010609060101010101" pitchFamily="2" charset="-122"/>
              </a:rPr>
              <a:t>2.</a:t>
            </a:r>
            <a:r>
              <a:rPr lang="zh-CN" altLang="en-US" dirty="0">
                <a:solidFill>
                  <a:srgbClr val="FF0000"/>
                </a:solidFill>
                <a:ea typeface="黑体" panose="02010609060101010101" pitchFamily="2" charset="-122"/>
              </a:rPr>
              <a:t>指令相关</a:t>
            </a:r>
            <a:endParaRPr lang="en-US" altLang="zh-CN" dirty="0">
              <a:solidFill>
                <a:srgbClr val="FF0000"/>
              </a:solidFill>
              <a:ea typeface="黑体" panose="02010609060101010101" pitchFamily="2" charset="-122"/>
            </a:endParaRPr>
          </a:p>
          <a:p>
            <a:pPr eaLnBrk="1" hangingPunct="1"/>
            <a:r>
              <a:rPr lang="zh-CN" altLang="en-US" dirty="0">
                <a:solidFill>
                  <a:srgbClr val="0000CC"/>
                </a:solidFill>
                <a:latin typeface="Times New Roman" panose="02020603050405020304" pitchFamily="18" charset="0"/>
                <a:ea typeface="黑体" panose="02010609060101010101" pitchFamily="2" charset="-122"/>
              </a:rPr>
              <a:t>方法</a:t>
            </a:r>
            <a:r>
              <a:rPr lang="en-US" altLang="zh-CN" dirty="0">
                <a:solidFill>
                  <a:srgbClr val="0000CC"/>
                </a:solidFill>
                <a:latin typeface="Times New Roman" panose="02020603050405020304" pitchFamily="18" charset="0"/>
                <a:ea typeface="黑体" panose="02010609060101010101" pitchFamily="2" charset="-122"/>
              </a:rPr>
              <a:t>2</a:t>
            </a:r>
            <a:r>
              <a:rPr lang="zh-CN" altLang="en-US" b="0" dirty="0">
                <a:latin typeface="Times New Roman" panose="02020603050405020304" pitchFamily="18" charset="0"/>
                <a:ea typeface="黑体" panose="02010609060101010101" pitchFamily="2" charset="-122"/>
              </a:rPr>
              <a:t>：为了满足程序设计灵活性的需要，希望在程序运行过程中希望修改指令，</a:t>
            </a:r>
            <a:r>
              <a:rPr lang="zh-CN" altLang="en-US" dirty="0"/>
              <a:t>可</a:t>
            </a:r>
            <a:r>
              <a:rPr lang="zh-CN" altLang="en-US" dirty="0">
                <a:solidFill>
                  <a:srgbClr val="0000CC"/>
                </a:solidFill>
              </a:rPr>
              <a:t>设置一条“执行”指令</a:t>
            </a:r>
            <a:r>
              <a:rPr lang="zh-CN" altLang="en-US" dirty="0"/>
              <a:t>来解决。</a:t>
            </a:r>
            <a:r>
              <a:rPr lang="en-US" altLang="zh-CN" dirty="0"/>
              <a:t>(IBM 370</a:t>
            </a:r>
            <a:r>
              <a:rPr lang="zh-CN" altLang="en-US" dirty="0"/>
              <a:t>机</a:t>
            </a:r>
            <a:r>
              <a:rPr lang="en-US" altLang="zh-CN" dirty="0"/>
              <a:t>)</a:t>
            </a:r>
            <a:endParaRPr lang="zh-CN" altLang="en-US" dirty="0">
              <a:ea typeface="黑体" panose="02010609060101010101" pitchFamily="2" charset="-122"/>
            </a:endParaRPr>
          </a:p>
          <a:p>
            <a:pPr eaLnBrk="1" hangingPunct="1"/>
            <a:endParaRPr lang="zh-CN" altLang="en-US" dirty="0">
              <a:ea typeface="黑体" panose="02010609060101010101" pitchFamily="2" charset="-122"/>
            </a:endParaRPr>
          </a:p>
          <a:p>
            <a:pPr eaLnBrk="1" hangingPunct="1"/>
            <a:endParaRPr lang="zh-CN" altLang="en-US" dirty="0">
              <a:ea typeface="黑体" panose="02010609060101010101" pitchFamily="2" charset="-122"/>
            </a:endParaRPr>
          </a:p>
        </p:txBody>
      </p:sp>
      <p:pic>
        <p:nvPicPr>
          <p:cNvPr id="43012" name="图片 1"/>
          <p:cNvPicPr>
            <a:picLocks noChangeAspect="1"/>
          </p:cNvPicPr>
          <p:nvPr/>
        </p:nvPicPr>
        <p:blipFill>
          <a:blip r:embed="rId1"/>
          <a:srcRect b="88667"/>
          <a:stretch>
            <a:fillRect/>
          </a:stretch>
        </p:blipFill>
        <p:spPr>
          <a:xfrm>
            <a:off x="1465263" y="3646488"/>
            <a:ext cx="6515100" cy="1211262"/>
          </a:xfrm>
          <a:prstGeom prst="rect">
            <a:avLst/>
          </a:prstGeom>
          <a:noFill/>
          <a:ln w="9525">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218" name="Rectangle 2"/>
          <p:cNvSpPr>
            <a:spLocks noGrp="1"/>
          </p:cNvSpPr>
          <p:nvPr>
            <p:ph type="title"/>
          </p:nvPr>
        </p:nvSpPr>
        <p:spPr/>
        <p:txBody>
          <a:bodyPr vert="horz" wrap="square" lIns="91440" tIns="45720" rIns="91440" bIns="45720" anchor="ctr" anchorCtr="0"/>
          <a:p>
            <a:pPr algn="ctr" eaLnBrk="1" hangingPunct="1"/>
            <a:r>
              <a:rPr lang="zh-CN" altLang="en-US" dirty="0"/>
              <a:t>主要内容</a:t>
            </a:r>
            <a:endParaRPr lang="zh-CN" altLang="en-US" dirty="0"/>
          </a:p>
        </p:txBody>
      </p:sp>
      <p:sp>
        <p:nvSpPr>
          <p:cNvPr id="9219" name="Rectangle 3"/>
          <p:cNvSpPr>
            <a:spLocks noGrp="1"/>
          </p:cNvSpPr>
          <p:nvPr>
            <p:ph idx="1" hasCustomPrompt="1"/>
          </p:nvPr>
        </p:nvSpPr>
        <p:spPr/>
        <p:txBody>
          <a:bodyPr vert="horz" wrap="square" lIns="91440" tIns="45720" rIns="91440" bIns="45720" anchor="t" anchorCtr="0"/>
          <a:p>
            <a:pPr eaLnBrk="1" hangingPunct="1"/>
            <a:r>
              <a:rPr lang="en-US" altLang="zh-CN" sz="3200" dirty="0">
                <a:solidFill>
                  <a:schemeClr val="hlink"/>
                </a:solidFill>
                <a:latin typeface="Times New Roman" panose="02020603050405020304" pitchFamily="18" charset="0"/>
                <a:cs typeface="Times New Roman" panose="02020603050405020304" pitchFamily="18" charset="0"/>
              </a:rPr>
              <a:t>5.1 </a:t>
            </a:r>
            <a:r>
              <a:rPr lang="zh-CN" altLang="en-US" sz="3200" dirty="0">
                <a:solidFill>
                  <a:schemeClr val="hlink"/>
                </a:solidFill>
                <a:latin typeface="Times New Roman" panose="02020603050405020304" pitchFamily="18" charset="0"/>
                <a:cs typeface="Times New Roman" panose="02020603050405020304" pitchFamily="18" charset="0"/>
              </a:rPr>
              <a:t>重叠方式</a:t>
            </a:r>
            <a:endParaRPr lang="en-US" altLang="zh-CN" sz="3200" dirty="0">
              <a:solidFill>
                <a:schemeClr val="hlink"/>
              </a:solidFill>
              <a:latin typeface="Times New Roman" panose="02020603050405020304" pitchFamily="18" charset="0"/>
              <a:cs typeface="Times New Roman" panose="02020603050405020304" pitchFamily="18" charset="0"/>
            </a:endParaRPr>
          </a:p>
          <a:p>
            <a:pPr lvl="1" eaLnBrk="1" hangingPunct="1"/>
            <a:r>
              <a:rPr lang="en-US" altLang="zh-CN" sz="2800" dirty="0">
                <a:latin typeface="Times New Roman" panose="02020603050405020304" pitchFamily="18" charset="0"/>
                <a:cs typeface="Times New Roman" panose="02020603050405020304" pitchFamily="18" charset="0"/>
              </a:rPr>
              <a:t>5.1.1 </a:t>
            </a:r>
            <a:r>
              <a:rPr lang="zh-CN" altLang="en-US" sz="2800" dirty="0">
                <a:latin typeface="Times New Roman" panose="02020603050405020304" pitchFamily="18" charset="0"/>
                <a:cs typeface="Times New Roman" panose="02020603050405020304" pitchFamily="18" charset="0"/>
              </a:rPr>
              <a:t>重叠原理</a:t>
            </a:r>
            <a:endParaRPr lang="en-US" altLang="zh-CN" sz="2800" dirty="0">
              <a:latin typeface="Times New Roman" panose="02020603050405020304" pitchFamily="18" charset="0"/>
              <a:cs typeface="Times New Roman" panose="02020603050405020304" pitchFamily="18" charset="0"/>
            </a:endParaRPr>
          </a:p>
          <a:p>
            <a:pPr lvl="1" eaLnBrk="1" hangingPunct="1"/>
            <a:r>
              <a:rPr lang="en-US" altLang="zh-CN" sz="2800" dirty="0">
                <a:latin typeface="Times New Roman" panose="02020603050405020304" pitchFamily="18" charset="0"/>
                <a:cs typeface="Times New Roman" panose="02020603050405020304" pitchFamily="18" charset="0"/>
              </a:rPr>
              <a:t>5.1.2 </a:t>
            </a:r>
            <a:r>
              <a:rPr lang="zh-CN" altLang="en-US" sz="2800" dirty="0">
                <a:latin typeface="Times New Roman" panose="02020603050405020304" pitchFamily="18" charset="0"/>
                <a:cs typeface="Times New Roman" panose="02020603050405020304" pitchFamily="18" charset="0"/>
              </a:rPr>
              <a:t> 相关处理</a:t>
            </a:r>
            <a:endParaRPr lang="en-US" altLang="zh-CN" sz="2800" dirty="0">
              <a:latin typeface="Times New Roman" panose="02020603050405020304" pitchFamily="18" charset="0"/>
              <a:cs typeface="Times New Roman" panose="02020603050405020304" pitchFamily="18" charset="0"/>
            </a:endParaRPr>
          </a:p>
          <a:p>
            <a:pPr eaLnBrk="1" hangingPunct="1"/>
            <a:r>
              <a:rPr lang="en-US" altLang="zh-CN" sz="3200" dirty="0">
                <a:solidFill>
                  <a:schemeClr val="hlink"/>
                </a:solidFill>
                <a:latin typeface="Times New Roman" panose="02020603050405020304" pitchFamily="18" charset="0"/>
                <a:cs typeface="Times New Roman" panose="02020603050405020304" pitchFamily="18" charset="0"/>
              </a:rPr>
              <a:t>5.2 </a:t>
            </a:r>
            <a:r>
              <a:rPr lang="zh-CN" altLang="en-US" sz="3200" dirty="0">
                <a:solidFill>
                  <a:schemeClr val="hlink"/>
                </a:solidFill>
                <a:latin typeface="Times New Roman" panose="02020603050405020304" pitchFamily="18" charset="0"/>
                <a:cs typeface="Times New Roman" panose="02020603050405020304" pitchFamily="18" charset="0"/>
              </a:rPr>
              <a:t>流水方式</a:t>
            </a:r>
            <a:endParaRPr lang="zh-CN" altLang="en-US" sz="3200" dirty="0">
              <a:solidFill>
                <a:schemeClr val="hlink"/>
              </a:solidFill>
              <a:latin typeface="Times New Roman" panose="02020603050405020304" pitchFamily="18" charset="0"/>
              <a:ea typeface="Times New Roman" panose="02020603050405020304" pitchFamily="18"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5058" name="Rectangle 2"/>
          <p:cNvSpPr>
            <a:spLocks noGrp="1"/>
          </p:cNvSpPr>
          <p:nvPr>
            <p:ph type="title"/>
          </p:nvPr>
        </p:nvSpPr>
        <p:spPr/>
        <p:txBody>
          <a:bodyPr vert="horz" wrap="square" lIns="91440" tIns="45720" rIns="91440" bIns="45720" anchor="ctr" anchorCtr="0"/>
          <a:p>
            <a:pPr eaLnBrk="1" hangingPunct="1"/>
            <a:r>
              <a:rPr lang="en-US" altLang="zh-CN" dirty="0">
                <a:latin typeface="Times New Roman" panose="02020603050405020304" pitchFamily="18" charset="0"/>
                <a:cs typeface="Times New Roman" panose="02020603050405020304" pitchFamily="18" charset="0"/>
              </a:rPr>
              <a:t>5.1.2 </a:t>
            </a:r>
            <a:r>
              <a:rPr lang="zh-CN" altLang="en-US" dirty="0">
                <a:latin typeface="Times New Roman" panose="02020603050405020304" pitchFamily="18" charset="0"/>
              </a:rPr>
              <a:t>相关处理</a:t>
            </a:r>
            <a:endParaRPr lang="zh-CN" altLang="en-US" dirty="0"/>
          </a:p>
        </p:txBody>
      </p:sp>
      <p:sp>
        <p:nvSpPr>
          <p:cNvPr id="45059" name="Rectangle 3"/>
          <p:cNvSpPr>
            <a:spLocks noGrp="1"/>
          </p:cNvSpPr>
          <p:nvPr>
            <p:ph idx="1" hasCustomPrompt="1"/>
          </p:nvPr>
        </p:nvSpPr>
        <p:spPr>
          <a:xfrm>
            <a:off x="469900" y="1022350"/>
            <a:ext cx="8229600" cy="2406650"/>
          </a:xfrm>
        </p:spPr>
        <p:txBody>
          <a:bodyPr vert="horz" wrap="square" lIns="91440" tIns="45720" rIns="91440" bIns="45720" anchor="t" anchorCtr="0"/>
          <a:p>
            <a:pPr eaLnBrk="1" hangingPunct="1"/>
            <a:r>
              <a:rPr lang="en-US" altLang="zh-CN" dirty="0">
                <a:solidFill>
                  <a:srgbClr val="FF0000"/>
                </a:solidFill>
                <a:ea typeface="黑体" panose="02010609060101010101" pitchFamily="2" charset="-122"/>
              </a:rPr>
              <a:t>2.</a:t>
            </a:r>
            <a:r>
              <a:rPr lang="zh-CN" altLang="en-US" dirty="0">
                <a:solidFill>
                  <a:srgbClr val="FF0000"/>
                </a:solidFill>
                <a:ea typeface="黑体" panose="02010609060101010101" pitchFamily="2" charset="-122"/>
              </a:rPr>
              <a:t>指令相关</a:t>
            </a:r>
            <a:endParaRPr lang="en-US" altLang="zh-CN" dirty="0">
              <a:solidFill>
                <a:srgbClr val="FF0000"/>
              </a:solidFill>
              <a:ea typeface="黑体" panose="02010609060101010101" pitchFamily="2" charset="-122"/>
            </a:endParaRPr>
          </a:p>
          <a:p>
            <a:pPr eaLnBrk="1" hangingPunct="1"/>
            <a:r>
              <a:rPr lang="zh-CN" altLang="en-US" dirty="0">
                <a:solidFill>
                  <a:srgbClr val="0000CC"/>
                </a:solidFill>
                <a:latin typeface="Times New Roman" panose="02020603050405020304" pitchFamily="18" charset="0"/>
                <a:ea typeface="黑体" panose="02010609060101010101" pitchFamily="2" charset="-122"/>
              </a:rPr>
              <a:t>方法</a:t>
            </a:r>
            <a:r>
              <a:rPr lang="en-US" altLang="zh-CN" dirty="0">
                <a:solidFill>
                  <a:srgbClr val="0000CC"/>
                </a:solidFill>
                <a:latin typeface="Times New Roman" panose="02020603050405020304" pitchFamily="18" charset="0"/>
                <a:ea typeface="黑体" panose="02010609060101010101" pitchFamily="2" charset="-122"/>
              </a:rPr>
              <a:t>2</a:t>
            </a:r>
            <a:r>
              <a:rPr lang="zh-CN" altLang="en-US" b="0" dirty="0">
                <a:latin typeface="Times New Roman" panose="02020603050405020304" pitchFamily="18" charset="0"/>
                <a:ea typeface="黑体" panose="02010609060101010101" pitchFamily="2" charset="-122"/>
              </a:rPr>
              <a:t>：为了满足程序设计灵活性的需要，希望在程序运行过程中希望修改指令，</a:t>
            </a:r>
            <a:r>
              <a:rPr lang="zh-CN" altLang="en-US" dirty="0"/>
              <a:t>可</a:t>
            </a:r>
            <a:r>
              <a:rPr lang="zh-CN" altLang="en-US" dirty="0">
                <a:solidFill>
                  <a:srgbClr val="0000CC"/>
                </a:solidFill>
              </a:rPr>
              <a:t>设置一条“执行”指令</a:t>
            </a:r>
            <a:r>
              <a:rPr lang="zh-CN" altLang="en-US" dirty="0"/>
              <a:t>来解决。</a:t>
            </a:r>
            <a:r>
              <a:rPr lang="en-US" altLang="zh-CN" dirty="0"/>
              <a:t>(IBM 370</a:t>
            </a:r>
            <a:r>
              <a:rPr lang="zh-CN" altLang="en-US" dirty="0"/>
              <a:t>机</a:t>
            </a:r>
            <a:r>
              <a:rPr lang="en-US" altLang="zh-CN" dirty="0"/>
              <a:t>)</a:t>
            </a:r>
            <a:endParaRPr lang="zh-CN" altLang="en-US" dirty="0">
              <a:ea typeface="黑体" panose="02010609060101010101" pitchFamily="2" charset="-122"/>
            </a:endParaRPr>
          </a:p>
          <a:p>
            <a:pPr eaLnBrk="1" hangingPunct="1"/>
            <a:endParaRPr lang="zh-CN" altLang="en-US" dirty="0">
              <a:ea typeface="黑体" panose="02010609060101010101" pitchFamily="2" charset="-122"/>
            </a:endParaRPr>
          </a:p>
        </p:txBody>
      </p:sp>
      <p:pic>
        <p:nvPicPr>
          <p:cNvPr id="5" name="图片 4"/>
          <p:cNvPicPr>
            <a:picLocks noChangeAspect="1"/>
          </p:cNvPicPr>
          <p:nvPr/>
        </p:nvPicPr>
        <p:blipFill>
          <a:blip r:embed="rId1"/>
          <a:srcRect t="35207"/>
          <a:stretch>
            <a:fillRect/>
          </a:stretch>
        </p:blipFill>
        <p:spPr>
          <a:xfrm>
            <a:off x="5054600" y="3262313"/>
            <a:ext cx="3384550" cy="3595687"/>
          </a:xfrm>
          <a:prstGeom prst="rect">
            <a:avLst/>
          </a:prstGeom>
          <a:noFill/>
          <a:ln w="9525">
            <a:noFill/>
          </a:ln>
        </p:spPr>
      </p:pic>
      <p:sp>
        <p:nvSpPr>
          <p:cNvPr id="6" name="矩形 5"/>
          <p:cNvSpPr/>
          <p:nvPr/>
        </p:nvSpPr>
        <p:spPr>
          <a:xfrm>
            <a:off x="192088" y="3225800"/>
            <a:ext cx="4464050" cy="36322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457200" lvl="1" indent="0" algn="just" eaLnBrk="1" hangingPunct="1">
              <a:spcBef>
                <a:spcPts val="1200"/>
              </a:spcBef>
              <a:buClrTx/>
              <a:buSzTx/>
              <a:buFontTx/>
              <a:buNone/>
            </a:pPr>
            <a:r>
              <a:rPr lang="zh-CN" altLang="en-US" sz="2000" dirty="0">
                <a:solidFill>
                  <a:srgbClr val="0000CC"/>
                </a:solidFill>
                <a:latin typeface="黑体" panose="02010609060101010101" pitchFamily="2" charset="-122"/>
                <a:ea typeface="黑体" panose="02010609060101010101" pitchFamily="2" charset="-122"/>
              </a:rPr>
              <a:t>①当执行到“执行”指令时</a:t>
            </a:r>
            <a:endParaRPr lang="en-US" altLang="zh-CN" sz="2000" dirty="0">
              <a:solidFill>
                <a:srgbClr val="0000CC"/>
              </a:solidFill>
              <a:latin typeface="黑体" panose="02010609060101010101" pitchFamily="2" charset="-122"/>
              <a:ea typeface="黑体" panose="02010609060101010101" pitchFamily="2" charset="-122"/>
            </a:endParaRPr>
          </a:p>
          <a:p>
            <a:pPr marL="457200" lvl="1" indent="0" algn="just" eaLnBrk="1" hangingPunct="1">
              <a:spcBef>
                <a:spcPts val="1200"/>
              </a:spcBef>
              <a:buClrTx/>
              <a:buSzTx/>
              <a:buFontTx/>
              <a:buNone/>
            </a:pPr>
            <a:r>
              <a:rPr lang="zh-CN" altLang="en-US" sz="2000" dirty="0">
                <a:latin typeface="黑体" panose="02010609060101010101" pitchFamily="2" charset="-122"/>
                <a:ea typeface="黑体" panose="02010609060101010101" pitchFamily="2" charset="-122"/>
              </a:rPr>
              <a:t>按第二操作数地址</a:t>
            </a:r>
            <a:r>
              <a:rPr lang="en-US" altLang="zh-CN" sz="2000" dirty="0">
                <a:latin typeface="黑体" panose="02010609060101010101" pitchFamily="2" charset="-122"/>
                <a:ea typeface="黑体" panose="02010609060101010101" pitchFamily="2" charset="-122"/>
              </a:rPr>
              <a:t>(X</a:t>
            </a:r>
            <a:r>
              <a:rPr lang="en-US" altLang="zh-CN" sz="2000" baseline="-25000" dirty="0">
                <a:latin typeface="黑体" panose="02010609060101010101" pitchFamily="2" charset="-122"/>
                <a:ea typeface="黑体" panose="02010609060101010101" pitchFamily="2" charset="-122"/>
              </a:rPr>
              <a:t>2</a:t>
            </a:r>
            <a:r>
              <a:rPr lang="en-US" altLang="zh-CN" sz="2000" dirty="0">
                <a:latin typeface="黑体" panose="02010609060101010101" pitchFamily="2" charset="-122"/>
                <a:ea typeface="黑体" panose="02010609060101010101" pitchFamily="2" charset="-122"/>
              </a:rPr>
              <a:t>)+(B</a:t>
            </a:r>
            <a:r>
              <a:rPr lang="en-US" altLang="zh-CN" sz="2000" baseline="-25000" dirty="0">
                <a:latin typeface="黑体" panose="02010609060101010101" pitchFamily="2" charset="-122"/>
                <a:ea typeface="黑体" panose="02010609060101010101" pitchFamily="2" charset="-122"/>
              </a:rPr>
              <a:t>2</a:t>
            </a:r>
            <a:r>
              <a:rPr lang="en-US" altLang="zh-CN" sz="2000" dirty="0">
                <a:latin typeface="黑体" panose="02010609060101010101" pitchFamily="2" charset="-122"/>
                <a:ea typeface="黑体" panose="02010609060101010101" pitchFamily="2" charset="-122"/>
              </a:rPr>
              <a:t>)+(D</a:t>
            </a:r>
            <a:r>
              <a:rPr lang="en-US" altLang="zh-CN" sz="2000" baseline="-25000" dirty="0">
                <a:latin typeface="黑体" panose="02010609060101010101" pitchFamily="2" charset="-122"/>
                <a:ea typeface="黑体" panose="02010609060101010101" pitchFamily="2" charset="-122"/>
              </a:rPr>
              <a:t>2</a:t>
            </a:r>
            <a:r>
              <a:rPr lang="en-US" altLang="zh-CN" sz="2000" dirty="0">
                <a:latin typeface="黑体" panose="02010609060101010101" pitchFamily="2" charset="-122"/>
                <a:ea typeface="黑体" panose="02010609060101010101" pitchFamily="2" charset="-122"/>
              </a:rPr>
              <a:t>)</a:t>
            </a:r>
            <a:r>
              <a:rPr lang="zh-CN" altLang="en-US" sz="2000" dirty="0">
                <a:latin typeface="黑体" panose="02010609060101010101" pitchFamily="2" charset="-122"/>
                <a:ea typeface="黑体" panose="02010609060101010101" pitchFamily="2" charset="-122"/>
              </a:rPr>
              <a:t>取出操作数区中单元的的内容；</a:t>
            </a:r>
            <a:endParaRPr lang="en-US" altLang="zh-CN" sz="2000" dirty="0">
              <a:latin typeface="黑体" panose="02010609060101010101" pitchFamily="2" charset="-122"/>
              <a:ea typeface="黑体" panose="02010609060101010101" pitchFamily="2" charset="-122"/>
            </a:endParaRPr>
          </a:p>
          <a:p>
            <a:pPr marL="457200" lvl="1" indent="0" algn="just" eaLnBrk="1" hangingPunct="1">
              <a:spcBef>
                <a:spcPts val="1200"/>
              </a:spcBef>
              <a:buClrTx/>
              <a:buSzTx/>
              <a:buFontTx/>
              <a:buNone/>
            </a:pPr>
            <a:r>
              <a:rPr lang="zh-CN" altLang="en-US" sz="2000" dirty="0">
                <a:solidFill>
                  <a:srgbClr val="0000CC"/>
                </a:solidFill>
                <a:latin typeface="黑体" panose="02010609060101010101" pitchFamily="2" charset="-122"/>
                <a:ea typeface="黑体" panose="02010609060101010101" pitchFamily="2" charset="-122"/>
              </a:rPr>
              <a:t>②将这些内容形成指令</a:t>
            </a:r>
            <a:endParaRPr lang="en-US" altLang="zh-CN" sz="2000" dirty="0">
              <a:solidFill>
                <a:srgbClr val="0000CC"/>
              </a:solidFill>
              <a:latin typeface="黑体" panose="02010609060101010101" pitchFamily="2" charset="-122"/>
              <a:ea typeface="黑体" panose="02010609060101010101" pitchFamily="2" charset="-122"/>
            </a:endParaRPr>
          </a:p>
          <a:p>
            <a:pPr marL="457200" lvl="1" indent="0" algn="just" eaLnBrk="1" hangingPunct="1">
              <a:spcBef>
                <a:spcPts val="1200"/>
              </a:spcBef>
              <a:buClrTx/>
              <a:buSzTx/>
              <a:buFontTx/>
              <a:buNone/>
            </a:pPr>
            <a:r>
              <a:rPr lang="zh-CN" altLang="en-US" sz="2000" dirty="0">
                <a:latin typeface="黑体" panose="02010609060101010101" pitchFamily="2" charset="-122"/>
                <a:ea typeface="黑体" panose="02010609060101010101" pitchFamily="2" charset="-122"/>
              </a:rPr>
              <a:t>该指令的第</a:t>
            </a:r>
            <a:r>
              <a:rPr lang="en-US" altLang="zh-CN" sz="2000" dirty="0">
                <a:latin typeface="黑体" panose="02010609060101010101" pitchFamily="2" charset="-122"/>
                <a:ea typeface="黑体" panose="02010609060101010101" pitchFamily="2" charset="-122"/>
              </a:rPr>
              <a:t>8-15</a:t>
            </a:r>
            <a:r>
              <a:rPr lang="zh-CN" altLang="en-US" sz="2000" dirty="0">
                <a:latin typeface="黑体" panose="02010609060101010101" pitchFamily="2" charset="-122"/>
                <a:ea typeface="黑体" panose="02010609060101010101" pitchFamily="2" charset="-122"/>
              </a:rPr>
              <a:t>位可与</a:t>
            </a:r>
            <a:r>
              <a:rPr lang="en-US" altLang="zh-CN" sz="2000" dirty="0">
                <a:latin typeface="黑体" panose="02010609060101010101" pitchFamily="2" charset="-122"/>
                <a:ea typeface="黑体" panose="02010609060101010101" pitchFamily="2" charset="-122"/>
              </a:rPr>
              <a:t>(R</a:t>
            </a:r>
            <a:r>
              <a:rPr lang="en-US" altLang="zh-CN" sz="2000" baseline="-25000" dirty="0">
                <a:latin typeface="黑体" panose="02010609060101010101" pitchFamily="2" charset="-122"/>
                <a:ea typeface="黑体" panose="02010609060101010101" pitchFamily="2" charset="-122"/>
              </a:rPr>
              <a:t>1</a:t>
            </a:r>
            <a:r>
              <a:rPr lang="en-US" altLang="zh-CN" sz="2000" dirty="0">
                <a:latin typeface="黑体" panose="02010609060101010101" pitchFamily="2" charset="-122"/>
                <a:ea typeface="黑体" panose="02010609060101010101" pitchFamily="2" charset="-122"/>
              </a:rPr>
              <a:t>)</a:t>
            </a:r>
            <a:r>
              <a:rPr lang="en-US" altLang="zh-CN" sz="2000" baseline="-25000" dirty="0">
                <a:latin typeface="黑体" panose="02010609060101010101" pitchFamily="2" charset="-122"/>
                <a:ea typeface="黑体" panose="02010609060101010101" pitchFamily="2" charset="-122"/>
              </a:rPr>
              <a:t>24-31</a:t>
            </a:r>
            <a:r>
              <a:rPr lang="zh-CN" altLang="en-US" sz="2000" dirty="0">
                <a:latin typeface="黑体" panose="02010609060101010101" pitchFamily="2" charset="-122"/>
                <a:ea typeface="黑体" panose="02010609060101010101" pitchFamily="2" charset="-122"/>
              </a:rPr>
              <a:t>位进行逻辑或，以进一步提高指令修改的灵活性</a:t>
            </a:r>
            <a:endParaRPr lang="en-US" altLang="zh-CN" sz="2000" dirty="0">
              <a:latin typeface="黑体" panose="02010609060101010101" pitchFamily="2" charset="-122"/>
              <a:ea typeface="黑体" panose="02010609060101010101" pitchFamily="2" charset="-122"/>
            </a:endParaRPr>
          </a:p>
          <a:p>
            <a:pPr marL="457200" lvl="1" indent="0" algn="just" eaLnBrk="1" hangingPunct="1">
              <a:spcBef>
                <a:spcPts val="1200"/>
              </a:spcBef>
              <a:buClrTx/>
              <a:buSzTx/>
              <a:buFontTx/>
              <a:buNone/>
            </a:pPr>
            <a:r>
              <a:rPr lang="zh-CN" altLang="en-US" sz="2000" dirty="0">
                <a:solidFill>
                  <a:srgbClr val="0000CC"/>
                </a:solidFill>
                <a:latin typeface="黑体" panose="02010609060101010101" pitchFamily="2" charset="-122"/>
                <a:ea typeface="黑体" panose="02010609060101010101" pitchFamily="2" charset="-122"/>
              </a:rPr>
              <a:t>③指令相关</a:t>
            </a:r>
            <a:r>
              <a:rPr lang="en-US" altLang="zh-CN" sz="2000" dirty="0">
                <a:solidFill>
                  <a:srgbClr val="0000CC"/>
                </a:solidFill>
                <a:latin typeface="黑体" panose="02010609060101010101" pitchFamily="2" charset="-122"/>
                <a:ea typeface="黑体" panose="02010609060101010101" pitchFamily="2" charset="-122"/>
                <a:sym typeface="Wingdings" panose="05000000000000000000" pitchFamily="2" charset="2"/>
              </a:rPr>
              <a:t></a:t>
            </a:r>
            <a:r>
              <a:rPr lang="zh-CN" altLang="en-US" sz="2000" dirty="0">
                <a:solidFill>
                  <a:srgbClr val="0000CC"/>
                </a:solidFill>
                <a:latin typeface="黑体" panose="02010609060101010101" pitchFamily="2" charset="-122"/>
                <a:ea typeface="黑体" panose="02010609060101010101" pitchFamily="2" charset="-122"/>
                <a:sym typeface="Wingdings" panose="05000000000000000000" pitchFamily="2" charset="2"/>
              </a:rPr>
              <a:t>数相关</a:t>
            </a:r>
            <a:endParaRPr lang="zh-CN" altLang="en-US" sz="2000" dirty="0">
              <a:solidFill>
                <a:srgbClr val="0000CC"/>
              </a:solidFill>
              <a:latin typeface="黑体" panose="02010609060101010101" pitchFamily="2" charset="-122"/>
              <a:ea typeface="黑体" panose="02010609060101010101" pitchFamily="2" charset="-122"/>
            </a:endParaRPr>
          </a:p>
          <a:p>
            <a:pPr marL="457200" lvl="1" indent="0" algn="just" eaLnBrk="1" hangingPunct="1">
              <a:spcBef>
                <a:spcPts val="1200"/>
              </a:spcBef>
              <a:buClrTx/>
              <a:buSzTx/>
              <a:buFontTx/>
              <a:buNone/>
            </a:pPr>
            <a:r>
              <a:rPr lang="zh-CN" altLang="en-US" sz="2000" dirty="0">
                <a:latin typeface="黑体" panose="02010609060101010101" pitchFamily="2" charset="-122"/>
                <a:ea typeface="黑体" panose="02010609060101010101" pitchFamily="2" charset="-122"/>
              </a:rPr>
              <a:t>按照数相关处理</a:t>
            </a:r>
            <a:endParaRPr lang="zh-CN" altLang="en-US" sz="2000" dirty="0">
              <a:latin typeface="黑体" panose="02010609060101010101" pitchFamily="2" charset="-122"/>
              <a:ea typeface="黑体" panose="02010609060101010101" pitchFamily="2" charset="-122"/>
            </a:endParaRPr>
          </a:p>
        </p:txBody>
      </p:sp>
      <p:sp>
        <p:nvSpPr>
          <p:cNvPr id="3" name="矩形 2"/>
          <p:cNvSpPr/>
          <p:nvPr/>
        </p:nvSpPr>
        <p:spPr>
          <a:xfrm>
            <a:off x="6538913" y="4589463"/>
            <a:ext cx="415925" cy="369887"/>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spcBef>
                <a:spcPct val="0"/>
              </a:spcBef>
              <a:buClrTx/>
              <a:buFontTx/>
              <a:buNone/>
            </a:pPr>
            <a:r>
              <a:rPr lang="zh-CN" altLang="en-US" sz="1800" b="0" dirty="0">
                <a:solidFill>
                  <a:srgbClr val="0000CC"/>
                </a:solidFill>
                <a:latin typeface="黑体" panose="02010609060101010101" pitchFamily="2" charset="-122"/>
                <a:ea typeface="黑体" panose="02010609060101010101" pitchFamily="2" charset="-122"/>
              </a:rPr>
              <a:t>①</a:t>
            </a:r>
            <a:endParaRPr lang="zh-CN" altLang="en-US" sz="1800" b="0" dirty="0">
              <a:solidFill>
                <a:schemeClr val="tx1"/>
              </a:solidFill>
              <a:latin typeface="Times New Roman" panose="02020603050405020304" pitchFamily="18" charset="0"/>
            </a:endParaRPr>
          </a:p>
        </p:txBody>
      </p:sp>
      <p:sp>
        <p:nvSpPr>
          <p:cNvPr id="4" name="矩形 3"/>
          <p:cNvSpPr/>
          <p:nvPr/>
        </p:nvSpPr>
        <p:spPr>
          <a:xfrm>
            <a:off x="4848225" y="5484813"/>
            <a:ext cx="414338" cy="3683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spcBef>
                <a:spcPct val="0"/>
              </a:spcBef>
              <a:buClrTx/>
              <a:buFontTx/>
              <a:buNone/>
            </a:pPr>
            <a:r>
              <a:rPr lang="zh-CN" altLang="en-US" sz="1800" b="0" dirty="0">
                <a:solidFill>
                  <a:srgbClr val="0000CC"/>
                </a:solidFill>
                <a:latin typeface="黑体" panose="02010609060101010101" pitchFamily="2" charset="-122"/>
                <a:ea typeface="黑体" panose="02010609060101010101" pitchFamily="2" charset="-122"/>
              </a:rPr>
              <a:t>②</a:t>
            </a:r>
            <a:endParaRPr lang="zh-CN" altLang="en-US" sz="1800" b="0" dirty="0">
              <a:solidFill>
                <a:schemeClr val="tx1"/>
              </a:solidFill>
              <a:latin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additive="base">
                                        <p:cTn id="17" dur="500" fill="hold"/>
                                        <p:tgtEl>
                                          <p:spTgt spid="3"/>
                                        </p:tgtEl>
                                        <p:attrNameLst>
                                          <p:attrName>ppt_x</p:attrName>
                                        </p:attrNameLst>
                                      </p:cBhvr>
                                      <p:tavLst>
                                        <p:tav tm="0">
                                          <p:val>
                                            <p:strVal val="#ppt_x"/>
                                          </p:val>
                                        </p:tav>
                                        <p:tav tm="100000">
                                          <p:val>
                                            <p:strVal val="#ppt_x"/>
                                          </p:val>
                                        </p:tav>
                                      </p:tavLst>
                                    </p:anim>
                                    <p:anim calcmode="lin" valueType="num">
                                      <p:cBhvr additive="base">
                                        <p:cTn id="1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anim calcmode="lin" valueType="num">
                                      <p:cBhvr additive="base">
                                        <p:cTn id="23" dur="500" fill="hold"/>
                                        <p:tgtEl>
                                          <p:spTgt spid="4"/>
                                        </p:tgtEl>
                                        <p:attrNameLst>
                                          <p:attrName>ppt_x</p:attrName>
                                        </p:attrNameLst>
                                      </p:cBhvr>
                                      <p:tavLst>
                                        <p:tav tm="0">
                                          <p:val>
                                            <p:strVal val="#ppt_x"/>
                                          </p:val>
                                        </p:tav>
                                        <p:tav tm="100000">
                                          <p:val>
                                            <p:strVal val="#ppt_x"/>
                                          </p:val>
                                        </p:tav>
                                      </p:tavLst>
                                    </p:anim>
                                    <p:anim calcmode="lin" valueType="num">
                                      <p:cBhvr additive="base">
                                        <p:cTn id="2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3" grpId="0"/>
      <p:bldP spid="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7106" name="Rectangle 2"/>
          <p:cNvSpPr>
            <a:spLocks noGrp="1"/>
          </p:cNvSpPr>
          <p:nvPr>
            <p:ph type="title"/>
          </p:nvPr>
        </p:nvSpPr>
        <p:spPr/>
        <p:txBody>
          <a:bodyPr vert="horz" wrap="square" lIns="91440" tIns="45720" rIns="91440" bIns="45720" anchor="ctr" anchorCtr="0"/>
          <a:p>
            <a:pPr eaLnBrk="1" hangingPunct="1"/>
            <a:r>
              <a:rPr lang="en-US" altLang="zh-CN" dirty="0">
                <a:latin typeface="Times New Roman" panose="02020603050405020304" pitchFamily="18" charset="0"/>
                <a:cs typeface="Times New Roman" panose="02020603050405020304" pitchFamily="18" charset="0"/>
              </a:rPr>
              <a:t>5.1.2 </a:t>
            </a:r>
            <a:r>
              <a:rPr lang="zh-CN" altLang="en-US" dirty="0">
                <a:latin typeface="Times New Roman" panose="02020603050405020304" pitchFamily="18" charset="0"/>
              </a:rPr>
              <a:t>相关处理</a:t>
            </a:r>
            <a:endParaRPr lang="zh-CN" altLang="en-US" dirty="0"/>
          </a:p>
        </p:txBody>
      </p:sp>
      <p:sp>
        <p:nvSpPr>
          <p:cNvPr id="47107" name="Rectangle 3"/>
          <p:cNvSpPr>
            <a:spLocks noGrp="1"/>
          </p:cNvSpPr>
          <p:nvPr>
            <p:ph idx="1" hasCustomPrompt="1"/>
          </p:nvPr>
        </p:nvSpPr>
        <p:spPr>
          <a:xfrm>
            <a:off x="469900" y="1022350"/>
            <a:ext cx="8229600" cy="2406650"/>
          </a:xfrm>
        </p:spPr>
        <p:txBody>
          <a:bodyPr vert="horz" wrap="square" lIns="91440" tIns="45720" rIns="91440" bIns="45720" anchor="t" anchorCtr="0"/>
          <a:p>
            <a:pPr eaLnBrk="1" hangingPunct="1"/>
            <a:r>
              <a:rPr lang="en-US" altLang="zh-CN" dirty="0">
                <a:solidFill>
                  <a:srgbClr val="FF0000"/>
                </a:solidFill>
                <a:ea typeface="黑体" panose="02010609060101010101" pitchFamily="2" charset="-122"/>
              </a:rPr>
              <a:t>3.</a:t>
            </a:r>
            <a:r>
              <a:rPr lang="zh-CN" altLang="en-US" dirty="0">
                <a:solidFill>
                  <a:srgbClr val="FF0000"/>
                </a:solidFill>
                <a:ea typeface="黑体" panose="02010609060101010101" pitchFamily="2" charset="-122"/>
              </a:rPr>
              <a:t>主存空间数相关的处理</a:t>
            </a:r>
            <a:endParaRPr lang="en-US" altLang="zh-CN" dirty="0">
              <a:solidFill>
                <a:srgbClr val="FF0000"/>
              </a:solidFill>
              <a:ea typeface="黑体" panose="02010609060101010101" pitchFamily="2" charset="-122"/>
            </a:endParaRPr>
          </a:p>
          <a:p>
            <a:pPr eaLnBrk="1" hangingPunct="1"/>
            <a:r>
              <a:rPr lang="zh-CN" altLang="en-US" dirty="0">
                <a:latin typeface="Times New Roman" panose="02020603050405020304" pitchFamily="18" charset="0"/>
                <a:ea typeface="黑体" panose="02010609060101010101" pitchFamily="2" charset="-122"/>
              </a:rPr>
              <a:t>原因：相邻两条指令之间出现对主存同一单元要求</a:t>
            </a:r>
            <a:r>
              <a:rPr lang="zh-CN" altLang="en-US" dirty="0">
                <a:solidFill>
                  <a:srgbClr val="0000CC"/>
                </a:solidFill>
                <a:latin typeface="Times New Roman" panose="02020603050405020304" pitchFamily="18" charset="0"/>
                <a:ea typeface="黑体" panose="02010609060101010101" pitchFamily="2" charset="-122"/>
              </a:rPr>
              <a:t>先写入而后再读</a:t>
            </a:r>
            <a:r>
              <a:rPr lang="zh-CN" altLang="en-US" dirty="0">
                <a:latin typeface="Times New Roman" panose="02020603050405020304" pitchFamily="18" charset="0"/>
                <a:ea typeface="黑体" panose="02010609060101010101" pitchFamily="2" charset="-122"/>
              </a:rPr>
              <a:t>的关联；</a:t>
            </a:r>
            <a:endParaRPr lang="en-US" altLang="zh-CN" dirty="0">
              <a:latin typeface="Times New Roman" panose="02020603050405020304" pitchFamily="18" charset="0"/>
              <a:ea typeface="黑体" panose="02010609060101010101" pitchFamily="2" charset="-122"/>
            </a:endParaRPr>
          </a:p>
          <a:p>
            <a:pPr eaLnBrk="1" hangingPunct="1"/>
            <a:r>
              <a:rPr lang="zh-CN" altLang="en-US" dirty="0">
                <a:ea typeface="黑体" panose="02010609060101010101" pitchFamily="2" charset="-122"/>
              </a:rPr>
              <a:t>数相关不仅发生在主存空间，还会发生在通用寄存器空间</a:t>
            </a:r>
            <a:r>
              <a:rPr lang="zh-CN" altLang="en-US" dirty="0">
                <a:latin typeface="Times New Roman" panose="02020603050405020304" pitchFamily="18" charset="0"/>
              </a:rPr>
              <a:t>。</a:t>
            </a:r>
            <a:endParaRPr lang="en-US" altLang="zh-CN" dirty="0">
              <a:latin typeface="Times New Roman" panose="02020603050405020304" pitchFamily="18" charset="0"/>
              <a:ea typeface="黑体" panose="02010609060101010101" pitchFamily="2" charset="-122"/>
            </a:endParaRPr>
          </a:p>
          <a:p>
            <a:pPr eaLnBrk="1" hangingPunct="1"/>
            <a:endParaRPr lang="en-US" altLang="zh-CN" dirty="0">
              <a:latin typeface="Times New Roman" panose="02020603050405020304" pitchFamily="18" charset="0"/>
              <a:ea typeface="黑体" panose="02010609060101010101" pitchFamily="2" charset="-122"/>
            </a:endParaRPr>
          </a:p>
          <a:p>
            <a:pPr eaLnBrk="1" hangingPunct="1"/>
            <a:endParaRPr lang="en-US" altLang="zh-CN" dirty="0">
              <a:latin typeface="Times New Roman" panose="02020603050405020304" pitchFamily="18" charset="0"/>
              <a:ea typeface="黑体" panose="02010609060101010101" pitchFamily="2" charset="-122"/>
            </a:endParaRPr>
          </a:p>
          <a:p>
            <a:pPr eaLnBrk="1" hangingPunct="1"/>
            <a:endParaRPr lang="en-US" altLang="zh-CN" dirty="0">
              <a:latin typeface="Times New Roman" panose="02020603050405020304" pitchFamily="18" charset="0"/>
              <a:ea typeface="黑体" panose="02010609060101010101" pitchFamily="2" charset="-122"/>
            </a:endParaRPr>
          </a:p>
          <a:p>
            <a:pPr eaLnBrk="1" hangingPunct="1"/>
            <a:endParaRPr lang="en-US" altLang="zh-CN" dirty="0">
              <a:latin typeface="Times New Roman" panose="02020603050405020304" pitchFamily="18" charset="0"/>
              <a:ea typeface="黑体" panose="02010609060101010101" pitchFamily="2" charset="-122"/>
            </a:endParaRPr>
          </a:p>
          <a:p>
            <a:pPr eaLnBrk="1" hangingPunct="1"/>
            <a:endParaRPr lang="en-US" altLang="zh-CN" dirty="0">
              <a:latin typeface="Times New Roman" panose="02020603050405020304" pitchFamily="18" charset="0"/>
              <a:ea typeface="黑体" panose="02010609060101010101" pitchFamily="2" charset="-122"/>
            </a:endParaRPr>
          </a:p>
          <a:p>
            <a:pPr eaLnBrk="1" hangingPunct="1"/>
            <a:endParaRPr lang="zh-CN" altLang="en-US" dirty="0">
              <a:ea typeface="黑体" panose="02010609060101010101" pitchFamily="2" charset="-122"/>
            </a:endParaRPr>
          </a:p>
        </p:txBody>
      </p:sp>
      <p:sp>
        <p:nvSpPr>
          <p:cNvPr id="47108" name="Rectangle 16"/>
          <p:cNvSpPr/>
          <p:nvPr/>
        </p:nvSpPr>
        <p:spPr>
          <a:xfrm>
            <a:off x="2262188" y="3981450"/>
            <a:ext cx="1828800" cy="609600"/>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fontAlgn="ctr" hangingPunct="1">
              <a:spcBef>
                <a:spcPct val="0"/>
              </a:spcBef>
              <a:buClrTx/>
              <a:buFontTx/>
              <a:buNone/>
            </a:pPr>
            <a:r>
              <a:rPr lang="zh-CN" altLang="en-US" sz="2400" b="0" dirty="0">
                <a:solidFill>
                  <a:srgbClr val="FFFFFF"/>
                </a:solidFill>
                <a:latin typeface="Tahoma" panose="020B0604030504040204" pitchFamily="34" charset="0"/>
                <a:ea typeface="宋体" panose="02010600030101010101" pitchFamily="2" charset="-122"/>
              </a:rPr>
              <a:t>分析</a:t>
            </a:r>
            <a:r>
              <a:rPr lang="en-US" altLang="zh-CN" sz="2400" b="0" baseline="-25000" dirty="0">
                <a:solidFill>
                  <a:srgbClr val="FFFFFF"/>
                </a:solidFill>
                <a:latin typeface="Tahoma" panose="020B0604030504040204" pitchFamily="34" charset="0"/>
                <a:ea typeface="宋体" panose="02010600030101010101" pitchFamily="2" charset="-122"/>
              </a:rPr>
              <a:t>k</a:t>
            </a:r>
            <a:endParaRPr lang="en-US" altLang="zh-CN" sz="2400" b="0" baseline="-25000" dirty="0">
              <a:solidFill>
                <a:srgbClr val="FFFFFF"/>
              </a:solidFill>
              <a:latin typeface="Tahoma" panose="020B0604030504040204" pitchFamily="34" charset="0"/>
              <a:ea typeface="宋体" panose="02010600030101010101" pitchFamily="2" charset="-122"/>
            </a:endParaRPr>
          </a:p>
        </p:txBody>
      </p:sp>
      <p:sp>
        <p:nvSpPr>
          <p:cNvPr id="47109" name="Rectangle 17"/>
          <p:cNvSpPr/>
          <p:nvPr/>
        </p:nvSpPr>
        <p:spPr>
          <a:xfrm>
            <a:off x="4090988" y="3981450"/>
            <a:ext cx="2743200" cy="609600"/>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fontAlgn="ctr" hangingPunct="1">
              <a:spcBef>
                <a:spcPct val="0"/>
              </a:spcBef>
              <a:buClrTx/>
              <a:buFontTx/>
              <a:buNone/>
            </a:pPr>
            <a:r>
              <a:rPr lang="zh-CN" altLang="en-US" sz="2400" b="0" dirty="0">
                <a:solidFill>
                  <a:srgbClr val="FFFFFF"/>
                </a:solidFill>
                <a:latin typeface="Tahoma" panose="020B0604030504040204" pitchFamily="34" charset="0"/>
                <a:ea typeface="宋体" panose="02010600030101010101" pitchFamily="2" charset="-122"/>
              </a:rPr>
              <a:t>执行</a:t>
            </a:r>
            <a:r>
              <a:rPr lang="en-US" altLang="zh-CN" sz="2400" b="0" baseline="-25000" dirty="0">
                <a:solidFill>
                  <a:srgbClr val="FFFFFF"/>
                </a:solidFill>
                <a:latin typeface="Tahoma" panose="020B0604030504040204" pitchFamily="34" charset="0"/>
                <a:ea typeface="宋体" panose="02010600030101010101" pitchFamily="2" charset="-122"/>
              </a:rPr>
              <a:t>k</a:t>
            </a:r>
            <a:r>
              <a:rPr lang="zh-CN" altLang="en-US" sz="2400" b="0" dirty="0">
                <a:solidFill>
                  <a:srgbClr val="FFFFFF"/>
                </a:solidFill>
                <a:latin typeface="Tahoma" panose="020B0604030504040204" pitchFamily="34" charset="0"/>
                <a:ea typeface="宋体" panose="02010600030101010101" pitchFamily="2" charset="-122"/>
              </a:rPr>
              <a:t>（写数申请）</a:t>
            </a:r>
            <a:endParaRPr lang="zh-CN" altLang="en-US" sz="2400" b="0" baseline="-25000" dirty="0">
              <a:solidFill>
                <a:srgbClr val="FFFFFF"/>
              </a:solidFill>
              <a:latin typeface="Tahoma" panose="020B0604030504040204" pitchFamily="34" charset="0"/>
              <a:ea typeface="宋体" panose="02010600030101010101" pitchFamily="2" charset="-122"/>
            </a:endParaRPr>
          </a:p>
        </p:txBody>
      </p:sp>
      <p:sp>
        <p:nvSpPr>
          <p:cNvPr id="47110" name="Line 18"/>
          <p:cNvSpPr/>
          <p:nvPr/>
        </p:nvSpPr>
        <p:spPr>
          <a:xfrm>
            <a:off x="6834188" y="3600450"/>
            <a:ext cx="0" cy="304800"/>
          </a:xfrm>
          <a:prstGeom prst="line">
            <a:avLst/>
          </a:prstGeom>
          <a:ln w="9525" cap="flat" cmpd="sng">
            <a:solidFill>
              <a:schemeClr val="tx1"/>
            </a:solidFill>
            <a:prstDash val="solid"/>
            <a:miter/>
            <a:headEnd type="none" w="med" len="med"/>
            <a:tailEnd type="triangle" w="med" len="med"/>
          </a:ln>
        </p:spPr>
      </p:sp>
      <p:sp>
        <p:nvSpPr>
          <p:cNvPr id="47111" name="Text Box 19"/>
          <p:cNvSpPr txBox="1"/>
          <p:nvPr/>
        </p:nvSpPr>
        <p:spPr>
          <a:xfrm>
            <a:off x="6416675" y="3349625"/>
            <a:ext cx="1143000" cy="366713"/>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fontAlgn="ctr" hangingPunct="1">
              <a:spcBef>
                <a:spcPct val="50000"/>
              </a:spcBef>
              <a:buClrTx/>
              <a:buFontTx/>
              <a:buNone/>
            </a:pPr>
            <a:r>
              <a:rPr lang="zh-CN" altLang="en-US" sz="1800" b="0" dirty="0">
                <a:latin typeface="Tahoma" panose="020B0604030504040204" pitchFamily="34" charset="0"/>
                <a:ea typeface="宋体" panose="02010600030101010101" pitchFamily="2" charset="-122"/>
              </a:rPr>
              <a:t>写入</a:t>
            </a:r>
            <a:r>
              <a:rPr lang="en-US" altLang="zh-CN" sz="1800" b="0" baseline="-25000" dirty="0">
                <a:latin typeface="Tahoma" panose="020B0604030504040204" pitchFamily="34" charset="0"/>
                <a:ea typeface="宋体" panose="02010600030101010101" pitchFamily="2" charset="-122"/>
              </a:rPr>
              <a:t>m</a:t>
            </a:r>
            <a:endParaRPr lang="en-US" altLang="zh-CN" sz="1800" b="0" baseline="-25000" dirty="0">
              <a:latin typeface="Tahoma" panose="020B0604030504040204" pitchFamily="34" charset="0"/>
              <a:ea typeface="宋体" panose="02010600030101010101" pitchFamily="2" charset="-122"/>
            </a:endParaRPr>
          </a:p>
        </p:txBody>
      </p:sp>
      <p:sp>
        <p:nvSpPr>
          <p:cNvPr id="47112" name="Rectangle 20"/>
          <p:cNvSpPr/>
          <p:nvPr/>
        </p:nvSpPr>
        <p:spPr>
          <a:xfrm>
            <a:off x="4090988" y="4819650"/>
            <a:ext cx="2743200" cy="609600"/>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fontAlgn="ctr" hangingPunct="1">
              <a:spcBef>
                <a:spcPct val="0"/>
              </a:spcBef>
              <a:buClrTx/>
              <a:buFontTx/>
              <a:buNone/>
            </a:pPr>
            <a:r>
              <a:rPr lang="zh-CN" altLang="en-US" sz="2400" b="0" dirty="0">
                <a:solidFill>
                  <a:srgbClr val="FFFFFF"/>
                </a:solidFill>
                <a:latin typeface="Tahoma" panose="020B0604030504040204" pitchFamily="34" charset="0"/>
                <a:ea typeface="宋体" panose="02010600030101010101" pitchFamily="2" charset="-122"/>
              </a:rPr>
              <a:t>分析</a:t>
            </a:r>
            <a:r>
              <a:rPr lang="en-US" altLang="zh-CN" sz="2400" b="0" baseline="-25000" dirty="0">
                <a:solidFill>
                  <a:srgbClr val="FFFFFF"/>
                </a:solidFill>
                <a:latin typeface="Tahoma" panose="020B0604030504040204" pitchFamily="34" charset="0"/>
                <a:ea typeface="宋体" panose="02010600030101010101" pitchFamily="2" charset="-122"/>
              </a:rPr>
              <a:t>k+1</a:t>
            </a:r>
            <a:r>
              <a:rPr lang="zh-CN" altLang="en-US" sz="2400" b="0" dirty="0">
                <a:solidFill>
                  <a:srgbClr val="FFFFFF"/>
                </a:solidFill>
                <a:latin typeface="Tahoma" panose="020B0604030504040204" pitchFamily="34" charset="0"/>
                <a:ea typeface="宋体" panose="02010600030101010101" pitchFamily="2" charset="-122"/>
              </a:rPr>
              <a:t>（读数申请）</a:t>
            </a:r>
            <a:endParaRPr lang="zh-CN" altLang="en-US" sz="2400" b="0" baseline="-25000" dirty="0">
              <a:solidFill>
                <a:srgbClr val="FFFFFF"/>
              </a:solidFill>
              <a:latin typeface="Tahoma" panose="020B0604030504040204" pitchFamily="34" charset="0"/>
              <a:ea typeface="宋体" panose="02010600030101010101" pitchFamily="2" charset="-122"/>
            </a:endParaRPr>
          </a:p>
        </p:txBody>
      </p:sp>
      <p:sp>
        <p:nvSpPr>
          <p:cNvPr id="47113" name="Rectangle 21"/>
          <p:cNvSpPr/>
          <p:nvPr/>
        </p:nvSpPr>
        <p:spPr>
          <a:xfrm>
            <a:off x="6834188" y="4819650"/>
            <a:ext cx="1828800" cy="609600"/>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fontAlgn="ctr" hangingPunct="1">
              <a:spcBef>
                <a:spcPct val="0"/>
              </a:spcBef>
              <a:buClrTx/>
              <a:buFontTx/>
              <a:buNone/>
            </a:pPr>
            <a:r>
              <a:rPr lang="zh-CN" altLang="en-US" sz="2400" b="0" dirty="0">
                <a:solidFill>
                  <a:srgbClr val="FFFFFF"/>
                </a:solidFill>
                <a:latin typeface="Tahoma" panose="020B0604030504040204" pitchFamily="34" charset="0"/>
                <a:ea typeface="宋体" panose="02010600030101010101" pitchFamily="2" charset="-122"/>
              </a:rPr>
              <a:t>执行</a:t>
            </a:r>
            <a:r>
              <a:rPr lang="en-US" altLang="zh-CN" sz="2400" b="0" baseline="-25000" dirty="0">
                <a:solidFill>
                  <a:srgbClr val="FFFFFF"/>
                </a:solidFill>
                <a:latin typeface="Tahoma" panose="020B0604030504040204" pitchFamily="34" charset="0"/>
                <a:ea typeface="宋体" panose="02010600030101010101" pitchFamily="2" charset="-122"/>
              </a:rPr>
              <a:t>k+1</a:t>
            </a:r>
            <a:endParaRPr lang="en-US" altLang="zh-CN" sz="2400" b="0" baseline="-25000" dirty="0">
              <a:solidFill>
                <a:srgbClr val="FFFFFF"/>
              </a:solidFill>
              <a:latin typeface="Tahoma" panose="020B0604030504040204" pitchFamily="34" charset="0"/>
              <a:ea typeface="宋体" panose="02010600030101010101" pitchFamily="2" charset="-122"/>
            </a:endParaRPr>
          </a:p>
        </p:txBody>
      </p:sp>
      <p:sp>
        <p:nvSpPr>
          <p:cNvPr id="47114" name="Text Box 22"/>
          <p:cNvSpPr txBox="1"/>
          <p:nvPr/>
        </p:nvSpPr>
        <p:spPr>
          <a:xfrm>
            <a:off x="3633788" y="5581650"/>
            <a:ext cx="1143000" cy="366713"/>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fontAlgn="ctr" hangingPunct="1">
              <a:spcBef>
                <a:spcPct val="50000"/>
              </a:spcBef>
              <a:buClrTx/>
              <a:buFontTx/>
              <a:buNone/>
            </a:pPr>
            <a:r>
              <a:rPr lang="zh-CN" altLang="en-US" sz="1800" b="0" dirty="0">
                <a:latin typeface="Tahoma" panose="020B0604030504040204" pitchFamily="34" charset="0"/>
                <a:ea typeface="宋体" panose="02010600030101010101" pitchFamily="2" charset="-122"/>
              </a:rPr>
              <a:t>需读</a:t>
            </a:r>
            <a:r>
              <a:rPr lang="en-US" altLang="zh-CN" sz="1800" b="0" baseline="-25000" dirty="0">
                <a:latin typeface="Tahoma" panose="020B0604030504040204" pitchFamily="34" charset="0"/>
                <a:ea typeface="宋体" panose="02010600030101010101" pitchFamily="2" charset="-122"/>
              </a:rPr>
              <a:t>m</a:t>
            </a:r>
            <a:endParaRPr lang="en-US" altLang="zh-CN" sz="1800" b="0" baseline="-25000" dirty="0">
              <a:latin typeface="Tahoma" panose="020B0604030504040204" pitchFamily="34" charset="0"/>
              <a:ea typeface="宋体" panose="02010600030101010101" pitchFamily="2" charset="-122"/>
            </a:endParaRPr>
          </a:p>
        </p:txBody>
      </p:sp>
      <p:sp>
        <p:nvSpPr>
          <p:cNvPr id="47115" name="Line 23"/>
          <p:cNvSpPr/>
          <p:nvPr/>
        </p:nvSpPr>
        <p:spPr>
          <a:xfrm flipV="1">
            <a:off x="4548188" y="5429250"/>
            <a:ext cx="0" cy="304800"/>
          </a:xfrm>
          <a:prstGeom prst="line">
            <a:avLst/>
          </a:prstGeom>
          <a:ln w="9525" cap="flat" cmpd="sng">
            <a:solidFill>
              <a:schemeClr val="tx1"/>
            </a:solidFill>
            <a:prstDash val="solid"/>
            <a:miter/>
            <a:headEnd type="none" w="med" len="med"/>
            <a:tailEnd type="triangle" w="med" len="med"/>
          </a:ln>
        </p:spPr>
      </p:sp>
      <p:sp>
        <p:nvSpPr>
          <p:cNvPr id="47116" name="Text Box 24"/>
          <p:cNvSpPr txBox="1"/>
          <p:nvPr/>
        </p:nvSpPr>
        <p:spPr>
          <a:xfrm>
            <a:off x="500063" y="4149725"/>
            <a:ext cx="1482725" cy="70802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fontAlgn="ctr" hangingPunct="1">
              <a:spcBef>
                <a:spcPct val="0"/>
              </a:spcBef>
              <a:buClrTx/>
              <a:buFontTx/>
              <a:buNone/>
            </a:pPr>
            <a:r>
              <a:rPr lang="zh-CN" altLang="en-US" sz="2000" b="0" dirty="0">
                <a:solidFill>
                  <a:srgbClr val="FF0000"/>
                </a:solidFill>
                <a:latin typeface="Tahoma" panose="020B0604030504040204" pitchFamily="34" charset="0"/>
                <a:ea typeface="宋体" panose="02010600030101010101" pitchFamily="2" charset="-122"/>
              </a:rPr>
              <a:t>主存数相关的时间关系</a:t>
            </a:r>
            <a:endParaRPr lang="zh-CN" altLang="en-US" sz="2000" b="0" dirty="0">
              <a:solidFill>
                <a:srgbClr val="FF0000"/>
              </a:solidFill>
              <a:latin typeface="Tahoma" panose="020B0604030504040204" pitchFamily="34" charset="0"/>
              <a:ea typeface="宋体" panose="02010600030101010101" pitchFamily="2" charset="-122"/>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9154" name="Rectangle 2"/>
          <p:cNvSpPr>
            <a:spLocks noGrp="1"/>
          </p:cNvSpPr>
          <p:nvPr>
            <p:ph type="title"/>
          </p:nvPr>
        </p:nvSpPr>
        <p:spPr/>
        <p:txBody>
          <a:bodyPr vert="horz" wrap="square" lIns="91440" tIns="45720" rIns="91440" bIns="45720" anchor="ctr" anchorCtr="0"/>
          <a:p>
            <a:pPr eaLnBrk="1" hangingPunct="1"/>
            <a:r>
              <a:rPr lang="en-US" altLang="zh-CN" dirty="0">
                <a:latin typeface="Times New Roman" panose="02020603050405020304" pitchFamily="18" charset="0"/>
                <a:cs typeface="Times New Roman" panose="02020603050405020304" pitchFamily="18" charset="0"/>
              </a:rPr>
              <a:t>5.1.2 </a:t>
            </a:r>
            <a:r>
              <a:rPr lang="zh-CN" altLang="en-US" dirty="0">
                <a:latin typeface="Times New Roman" panose="02020603050405020304" pitchFamily="18" charset="0"/>
              </a:rPr>
              <a:t>相关处理</a:t>
            </a:r>
            <a:endParaRPr lang="zh-CN" altLang="en-US" dirty="0"/>
          </a:p>
        </p:txBody>
      </p:sp>
      <p:sp>
        <p:nvSpPr>
          <p:cNvPr id="49155" name="Rectangle 3"/>
          <p:cNvSpPr>
            <a:spLocks noGrp="1"/>
          </p:cNvSpPr>
          <p:nvPr>
            <p:ph idx="1" hasCustomPrompt="1"/>
          </p:nvPr>
        </p:nvSpPr>
        <p:spPr>
          <a:xfrm>
            <a:off x="469900" y="1022350"/>
            <a:ext cx="8229600" cy="3040063"/>
          </a:xfrm>
        </p:spPr>
        <p:txBody>
          <a:bodyPr vert="horz" wrap="square" lIns="91440" tIns="45720" rIns="91440" bIns="45720" anchor="t" anchorCtr="0"/>
          <a:p>
            <a:pPr eaLnBrk="1" hangingPunct="1"/>
            <a:r>
              <a:rPr lang="en-US" altLang="zh-CN" dirty="0">
                <a:solidFill>
                  <a:srgbClr val="FF0000"/>
                </a:solidFill>
                <a:ea typeface="黑体" panose="02010609060101010101" pitchFamily="2" charset="-122"/>
              </a:rPr>
              <a:t>3.</a:t>
            </a:r>
            <a:r>
              <a:rPr lang="zh-CN" altLang="en-US" dirty="0">
                <a:solidFill>
                  <a:srgbClr val="FF0000"/>
                </a:solidFill>
                <a:ea typeface="黑体" panose="02010609060101010101" pitchFamily="2" charset="-122"/>
              </a:rPr>
              <a:t>主存空间数相关的处理</a:t>
            </a:r>
            <a:endParaRPr lang="en-US" altLang="zh-CN" dirty="0">
              <a:solidFill>
                <a:srgbClr val="FF0000"/>
              </a:solidFill>
              <a:ea typeface="黑体" panose="02010609060101010101" pitchFamily="2" charset="-122"/>
            </a:endParaRPr>
          </a:p>
          <a:p>
            <a:pPr eaLnBrk="1" hangingPunct="1"/>
            <a:r>
              <a:rPr lang="zh-CN" altLang="en-US" dirty="0">
                <a:solidFill>
                  <a:srgbClr val="0000CC"/>
                </a:solidFill>
                <a:latin typeface="Times New Roman" panose="02020603050405020304" pitchFamily="18" charset="0"/>
                <a:ea typeface="黑体" panose="02010609060101010101" pitchFamily="2" charset="-122"/>
              </a:rPr>
              <a:t>方法</a:t>
            </a:r>
            <a:r>
              <a:rPr lang="zh-CN" altLang="en-US" b="0" dirty="0">
                <a:latin typeface="Times New Roman" panose="02020603050405020304" pitchFamily="18" charset="0"/>
                <a:ea typeface="黑体" panose="02010609060101010101" pitchFamily="2" charset="-122"/>
              </a:rPr>
              <a:t>：推后读。由</a:t>
            </a:r>
            <a:r>
              <a:rPr lang="zh-CN" altLang="en-US" b="0" dirty="0">
                <a:solidFill>
                  <a:srgbClr val="FF0000"/>
                </a:solidFill>
                <a:latin typeface="Times New Roman" panose="02020603050405020304" pitchFamily="18" charset="0"/>
                <a:ea typeface="黑体" panose="02010609060101010101" pitchFamily="2" charset="-122"/>
              </a:rPr>
              <a:t>存储器控制器</a:t>
            </a:r>
            <a:r>
              <a:rPr lang="zh-CN" altLang="en-US" b="0" dirty="0">
                <a:latin typeface="Times New Roman" panose="02020603050405020304" pitchFamily="18" charset="0"/>
                <a:ea typeface="黑体" panose="02010609060101010101" pitchFamily="2" charset="-122"/>
              </a:rPr>
              <a:t>给读数、写数申请安排不同的访存优先级。</a:t>
            </a:r>
            <a:endParaRPr lang="en-US" altLang="zh-CN" b="0" dirty="0">
              <a:latin typeface="Times New Roman" panose="02020603050405020304" pitchFamily="18" charset="0"/>
              <a:ea typeface="黑体" panose="02010609060101010101" pitchFamily="2" charset="-122"/>
            </a:endParaRPr>
          </a:p>
          <a:p>
            <a:pPr lvl="1" eaLnBrk="1" hangingPunct="1"/>
            <a:r>
              <a:rPr lang="zh-CN" altLang="en-US" dirty="0">
                <a:latin typeface="Times New Roman" panose="02020603050405020304" pitchFamily="18" charset="0"/>
                <a:ea typeface="黑体" panose="02010609060101010101" pitchFamily="2" charset="-122"/>
              </a:rPr>
              <a:t>在存控中设置写数级别高于读数级别，则当第</a:t>
            </a:r>
            <a:r>
              <a:rPr lang="en-US" altLang="zh-CN" dirty="0">
                <a:latin typeface="Times New Roman" panose="02020603050405020304" pitchFamily="18" charset="0"/>
                <a:ea typeface="黑体" panose="02010609060101010101" pitchFamily="2" charset="-122"/>
              </a:rPr>
              <a:t>k</a:t>
            </a:r>
            <a:r>
              <a:rPr lang="zh-CN" altLang="en-US" dirty="0">
                <a:latin typeface="Times New Roman" panose="02020603050405020304" pitchFamily="18" charset="0"/>
                <a:ea typeface="黑体" panose="02010609060101010101" pitchFamily="2" charset="-122"/>
              </a:rPr>
              <a:t>条和第</a:t>
            </a:r>
            <a:r>
              <a:rPr lang="en-US" altLang="zh-CN" dirty="0">
                <a:latin typeface="Times New Roman" panose="02020603050405020304" pitchFamily="18" charset="0"/>
                <a:ea typeface="黑体" panose="02010609060101010101" pitchFamily="2" charset="-122"/>
              </a:rPr>
              <a:t>k+1</a:t>
            </a:r>
            <a:r>
              <a:rPr lang="zh-CN" altLang="en-US" dirty="0">
                <a:latin typeface="Times New Roman" panose="02020603050405020304" pitchFamily="18" charset="0"/>
                <a:ea typeface="黑体" panose="02010609060101010101" pitchFamily="2" charset="-122"/>
              </a:rPr>
              <a:t>条指令出现主存数相关时，存控先去处理“执行</a:t>
            </a:r>
            <a:r>
              <a:rPr lang="en-US" altLang="zh-CN" baseline="-25000" dirty="0">
                <a:latin typeface="Times New Roman" panose="02020603050405020304" pitchFamily="18" charset="0"/>
                <a:ea typeface="黑体" panose="02010609060101010101" pitchFamily="2" charset="-122"/>
              </a:rPr>
              <a:t>k</a:t>
            </a:r>
            <a:r>
              <a:rPr lang="zh-CN" altLang="en-US" dirty="0">
                <a:latin typeface="Times New Roman" panose="02020603050405020304" pitchFamily="18" charset="0"/>
                <a:ea typeface="黑体" panose="02010609060101010101" pitchFamily="2" charset="-122"/>
              </a:rPr>
              <a:t>”的写数，而将“分析</a:t>
            </a:r>
            <a:r>
              <a:rPr lang="en-US" altLang="zh-CN" baseline="-25000" dirty="0">
                <a:latin typeface="Times New Roman" panose="02020603050405020304" pitchFamily="18" charset="0"/>
                <a:ea typeface="黑体" panose="02010609060101010101" pitchFamily="2" charset="-122"/>
              </a:rPr>
              <a:t>k+1</a:t>
            </a:r>
            <a:r>
              <a:rPr lang="zh-CN" altLang="en-US" dirty="0">
                <a:latin typeface="Times New Roman" panose="02020603050405020304" pitchFamily="18" charset="0"/>
                <a:ea typeface="黑体" panose="02010609060101010101" pitchFamily="2" charset="-122"/>
              </a:rPr>
              <a:t>”的读申请推迟到下一个主存周期再处理，自动实现推后“分析</a:t>
            </a:r>
            <a:r>
              <a:rPr lang="en-US" altLang="zh-CN" baseline="-25000" dirty="0">
                <a:latin typeface="Times New Roman" panose="02020603050405020304" pitchFamily="18" charset="0"/>
                <a:ea typeface="黑体" panose="02010609060101010101" pitchFamily="2" charset="-122"/>
              </a:rPr>
              <a:t>k+1</a:t>
            </a:r>
            <a:r>
              <a:rPr lang="zh-CN" altLang="en-US" dirty="0">
                <a:latin typeface="Times New Roman" panose="02020603050405020304" pitchFamily="18" charset="0"/>
                <a:ea typeface="黑体" panose="02010609060101010101" pitchFamily="2" charset="-122"/>
              </a:rPr>
              <a:t>”</a:t>
            </a:r>
            <a:endParaRPr lang="zh-CN" altLang="en-US" dirty="0">
              <a:ea typeface="黑体" panose="02010609060101010101" pitchFamily="2" charset="-122"/>
            </a:endParaRPr>
          </a:p>
          <a:p>
            <a:pPr eaLnBrk="1" hangingPunct="1"/>
            <a:endParaRPr lang="zh-CN" altLang="en-US" dirty="0">
              <a:ea typeface="黑体" panose="02010609060101010101" pitchFamily="2" charset="-122"/>
            </a:endParaRPr>
          </a:p>
        </p:txBody>
      </p:sp>
      <p:grpSp>
        <p:nvGrpSpPr>
          <p:cNvPr id="49156" name="Group 2"/>
          <p:cNvGrpSpPr/>
          <p:nvPr/>
        </p:nvGrpSpPr>
        <p:grpSpPr>
          <a:xfrm>
            <a:off x="698500" y="3962400"/>
            <a:ext cx="8153400" cy="2895600"/>
            <a:chOff x="432" y="2352"/>
            <a:chExt cx="5136" cy="1824"/>
          </a:xfrm>
        </p:grpSpPr>
        <p:sp>
          <p:nvSpPr>
            <p:cNvPr id="49157" name="Text Box 3"/>
            <p:cNvSpPr txBox="1"/>
            <p:nvPr/>
          </p:nvSpPr>
          <p:spPr>
            <a:xfrm>
              <a:off x="1488" y="3888"/>
              <a:ext cx="1652" cy="28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fontAlgn="ctr" hangingPunct="1">
                <a:spcBef>
                  <a:spcPct val="0"/>
                </a:spcBef>
                <a:buClrTx/>
                <a:buFontTx/>
                <a:buNone/>
              </a:pPr>
              <a:r>
                <a:rPr lang="zh-CN" altLang="en-US" sz="2400" b="0" dirty="0">
                  <a:latin typeface="Tahoma" panose="020B0604030504040204" pitchFamily="34" charset="0"/>
                  <a:ea typeface="宋体" panose="02010600030101010101" pitchFamily="2" charset="-122"/>
                </a:rPr>
                <a:t>主存数相关的处理</a:t>
              </a:r>
              <a:endParaRPr lang="zh-CN" altLang="en-US" sz="2400" b="0" dirty="0">
                <a:latin typeface="Tahoma" panose="020B0604030504040204" pitchFamily="34" charset="0"/>
                <a:ea typeface="宋体" panose="02010600030101010101" pitchFamily="2" charset="-122"/>
              </a:endParaRPr>
            </a:p>
          </p:txBody>
        </p:sp>
        <p:sp>
          <p:nvSpPr>
            <p:cNvPr id="49158" name="Rectangle 4"/>
            <p:cNvSpPr/>
            <p:nvPr/>
          </p:nvSpPr>
          <p:spPr>
            <a:xfrm>
              <a:off x="432" y="2592"/>
              <a:ext cx="1152" cy="384"/>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fontAlgn="ctr" hangingPunct="1">
                <a:spcBef>
                  <a:spcPct val="0"/>
                </a:spcBef>
                <a:buClrTx/>
                <a:buFontTx/>
                <a:buNone/>
              </a:pPr>
              <a:r>
                <a:rPr lang="zh-CN" altLang="en-US" sz="2400" b="0" dirty="0">
                  <a:solidFill>
                    <a:srgbClr val="FFFFFF"/>
                  </a:solidFill>
                  <a:latin typeface="Tahoma" panose="020B0604030504040204" pitchFamily="34" charset="0"/>
                  <a:ea typeface="宋体" panose="02010600030101010101" pitchFamily="2" charset="-122"/>
                </a:rPr>
                <a:t>分析</a:t>
              </a:r>
              <a:r>
                <a:rPr lang="en-US" altLang="zh-CN" sz="2400" b="0" baseline="-25000" dirty="0">
                  <a:solidFill>
                    <a:srgbClr val="FFFFFF"/>
                  </a:solidFill>
                  <a:latin typeface="Tahoma" panose="020B0604030504040204" pitchFamily="34" charset="0"/>
                  <a:ea typeface="宋体" panose="02010600030101010101" pitchFamily="2" charset="-122"/>
                </a:rPr>
                <a:t>k</a:t>
              </a:r>
              <a:endParaRPr lang="en-US" altLang="zh-CN" sz="2400" b="0" baseline="-25000" dirty="0">
                <a:solidFill>
                  <a:srgbClr val="FFFFFF"/>
                </a:solidFill>
                <a:latin typeface="Tahoma" panose="020B0604030504040204" pitchFamily="34" charset="0"/>
                <a:ea typeface="宋体" panose="02010600030101010101" pitchFamily="2" charset="-122"/>
              </a:endParaRPr>
            </a:p>
          </p:txBody>
        </p:sp>
        <p:sp>
          <p:nvSpPr>
            <p:cNvPr id="49159" name="Rectangle 5"/>
            <p:cNvSpPr/>
            <p:nvPr/>
          </p:nvSpPr>
          <p:spPr>
            <a:xfrm>
              <a:off x="1584" y="2592"/>
              <a:ext cx="1296" cy="384"/>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fontAlgn="ctr" hangingPunct="1">
                <a:spcBef>
                  <a:spcPct val="0"/>
                </a:spcBef>
                <a:buClrTx/>
                <a:buFontTx/>
                <a:buNone/>
              </a:pPr>
              <a:r>
                <a:rPr lang="zh-CN" altLang="en-US" sz="2400" b="0" dirty="0">
                  <a:solidFill>
                    <a:srgbClr val="FFFFFF"/>
                  </a:solidFill>
                  <a:latin typeface="Tahoma" panose="020B0604030504040204" pitchFamily="34" charset="0"/>
                  <a:ea typeface="宋体" panose="02010600030101010101" pitchFamily="2" charset="-122"/>
                </a:rPr>
                <a:t>执行</a:t>
              </a:r>
              <a:r>
                <a:rPr lang="en-US" altLang="zh-CN" sz="2400" b="0" baseline="-25000" dirty="0">
                  <a:solidFill>
                    <a:srgbClr val="FFFFFF"/>
                  </a:solidFill>
                  <a:latin typeface="Tahoma" panose="020B0604030504040204" pitchFamily="34" charset="0"/>
                  <a:ea typeface="宋体" panose="02010600030101010101" pitchFamily="2" charset="-122"/>
                </a:rPr>
                <a:t>k</a:t>
              </a:r>
              <a:r>
                <a:rPr lang="zh-CN" altLang="en-US" sz="2400" b="0" dirty="0">
                  <a:solidFill>
                    <a:srgbClr val="FFFFFF"/>
                  </a:solidFill>
                  <a:latin typeface="Tahoma" panose="020B0604030504040204" pitchFamily="34" charset="0"/>
                  <a:ea typeface="宋体" panose="02010600030101010101" pitchFamily="2" charset="-122"/>
                </a:rPr>
                <a:t>（写数）</a:t>
              </a:r>
              <a:endParaRPr lang="zh-CN" altLang="en-US" sz="2400" b="0" baseline="-25000" dirty="0">
                <a:solidFill>
                  <a:srgbClr val="FFFFFF"/>
                </a:solidFill>
                <a:latin typeface="Tahoma" panose="020B0604030504040204" pitchFamily="34" charset="0"/>
                <a:ea typeface="宋体" panose="02010600030101010101" pitchFamily="2" charset="-122"/>
              </a:endParaRPr>
            </a:p>
          </p:txBody>
        </p:sp>
        <p:sp>
          <p:nvSpPr>
            <p:cNvPr id="49160" name="Rectangle 6"/>
            <p:cNvSpPr/>
            <p:nvPr/>
          </p:nvSpPr>
          <p:spPr>
            <a:xfrm>
              <a:off x="2880" y="3168"/>
              <a:ext cx="1392" cy="384"/>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fontAlgn="ctr" hangingPunct="1">
                <a:spcBef>
                  <a:spcPct val="0"/>
                </a:spcBef>
                <a:buClrTx/>
                <a:buFontTx/>
                <a:buNone/>
              </a:pPr>
              <a:r>
                <a:rPr lang="zh-CN" altLang="en-US" sz="2400" b="0" dirty="0">
                  <a:solidFill>
                    <a:srgbClr val="FFFFFF"/>
                  </a:solidFill>
                  <a:latin typeface="Tahoma" panose="020B0604030504040204" pitchFamily="34" charset="0"/>
                  <a:ea typeface="宋体" panose="02010600030101010101" pitchFamily="2" charset="-122"/>
                </a:rPr>
                <a:t>分析</a:t>
              </a:r>
              <a:r>
                <a:rPr lang="en-US" altLang="zh-CN" sz="2400" b="0" baseline="-25000" dirty="0">
                  <a:solidFill>
                    <a:srgbClr val="FFFFFF"/>
                  </a:solidFill>
                  <a:latin typeface="Tahoma" panose="020B0604030504040204" pitchFamily="34" charset="0"/>
                  <a:ea typeface="宋体" panose="02010600030101010101" pitchFamily="2" charset="-122"/>
                </a:rPr>
                <a:t>k+1</a:t>
              </a:r>
              <a:r>
                <a:rPr lang="zh-CN" altLang="en-US" sz="2400" b="0" dirty="0">
                  <a:solidFill>
                    <a:srgbClr val="FFFFFF"/>
                  </a:solidFill>
                  <a:latin typeface="Tahoma" panose="020B0604030504040204" pitchFamily="34" charset="0"/>
                  <a:ea typeface="宋体" panose="02010600030101010101" pitchFamily="2" charset="-122"/>
                </a:rPr>
                <a:t>（读数）</a:t>
              </a:r>
              <a:endParaRPr lang="zh-CN" altLang="en-US" sz="2400" b="0" dirty="0">
                <a:solidFill>
                  <a:srgbClr val="FFFFFF"/>
                </a:solidFill>
                <a:latin typeface="Tahoma" panose="020B0604030504040204" pitchFamily="34" charset="0"/>
                <a:ea typeface="宋体" panose="02010600030101010101" pitchFamily="2" charset="-122"/>
              </a:endParaRPr>
            </a:p>
          </p:txBody>
        </p:sp>
        <p:sp>
          <p:nvSpPr>
            <p:cNvPr id="49161" name="Rectangle 7"/>
            <p:cNvSpPr/>
            <p:nvPr/>
          </p:nvSpPr>
          <p:spPr>
            <a:xfrm>
              <a:off x="4272" y="3168"/>
              <a:ext cx="1296" cy="384"/>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fontAlgn="ctr" hangingPunct="1">
                <a:spcBef>
                  <a:spcPct val="0"/>
                </a:spcBef>
                <a:buClrTx/>
                <a:buFontTx/>
                <a:buNone/>
              </a:pPr>
              <a:r>
                <a:rPr lang="zh-CN" altLang="en-US" sz="2400" b="0" dirty="0">
                  <a:solidFill>
                    <a:srgbClr val="FFFFFF"/>
                  </a:solidFill>
                  <a:latin typeface="Tahoma" panose="020B0604030504040204" pitchFamily="34" charset="0"/>
                  <a:ea typeface="宋体" panose="02010600030101010101" pitchFamily="2" charset="-122"/>
                </a:rPr>
                <a:t>执行</a:t>
              </a:r>
              <a:r>
                <a:rPr lang="en-US" altLang="zh-CN" sz="2400" b="0" baseline="-25000" dirty="0">
                  <a:solidFill>
                    <a:srgbClr val="FFFFFF"/>
                  </a:solidFill>
                  <a:latin typeface="Tahoma" panose="020B0604030504040204" pitchFamily="34" charset="0"/>
                  <a:ea typeface="宋体" panose="02010600030101010101" pitchFamily="2" charset="-122"/>
                </a:rPr>
                <a:t>k+1</a:t>
              </a:r>
              <a:endParaRPr lang="en-US" altLang="zh-CN" sz="2400" b="0" baseline="-25000" dirty="0">
                <a:solidFill>
                  <a:srgbClr val="FFFFFF"/>
                </a:solidFill>
                <a:latin typeface="Tahoma" panose="020B0604030504040204" pitchFamily="34" charset="0"/>
                <a:ea typeface="宋体" panose="02010600030101010101" pitchFamily="2" charset="-122"/>
              </a:endParaRPr>
            </a:p>
          </p:txBody>
        </p:sp>
        <p:sp>
          <p:nvSpPr>
            <p:cNvPr id="49162" name="Line 8"/>
            <p:cNvSpPr/>
            <p:nvPr/>
          </p:nvSpPr>
          <p:spPr>
            <a:xfrm>
              <a:off x="2880" y="2352"/>
              <a:ext cx="0" cy="192"/>
            </a:xfrm>
            <a:prstGeom prst="line">
              <a:avLst/>
            </a:prstGeom>
            <a:ln w="9525" cap="flat" cmpd="sng">
              <a:solidFill>
                <a:schemeClr val="tx1"/>
              </a:solidFill>
              <a:prstDash val="solid"/>
              <a:miter/>
              <a:headEnd type="none" w="med" len="med"/>
              <a:tailEnd type="triangle" w="med" len="med"/>
            </a:ln>
          </p:spPr>
        </p:sp>
        <p:sp>
          <p:nvSpPr>
            <p:cNvPr id="49163" name="Text Box 9"/>
            <p:cNvSpPr txBox="1"/>
            <p:nvPr/>
          </p:nvSpPr>
          <p:spPr>
            <a:xfrm>
              <a:off x="2976" y="2352"/>
              <a:ext cx="720" cy="231"/>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fontAlgn="ctr" hangingPunct="1">
                <a:spcBef>
                  <a:spcPct val="50000"/>
                </a:spcBef>
                <a:buClrTx/>
                <a:buFontTx/>
                <a:buNone/>
              </a:pPr>
              <a:r>
                <a:rPr lang="zh-CN" altLang="en-US" sz="1800" b="0" dirty="0">
                  <a:latin typeface="Tahoma" panose="020B0604030504040204" pitchFamily="34" charset="0"/>
                  <a:ea typeface="宋体" panose="02010600030101010101" pitchFamily="2" charset="-122"/>
                </a:rPr>
                <a:t>写入</a:t>
              </a:r>
              <a:r>
                <a:rPr lang="en-US" altLang="zh-CN" sz="1800" b="0" baseline="-25000" dirty="0">
                  <a:latin typeface="Tahoma" panose="020B0604030504040204" pitchFamily="34" charset="0"/>
                  <a:ea typeface="宋体" panose="02010600030101010101" pitchFamily="2" charset="-122"/>
                </a:rPr>
                <a:t>m</a:t>
              </a:r>
              <a:endParaRPr lang="en-US" altLang="zh-CN" sz="1800" b="0" baseline="-25000" dirty="0">
                <a:latin typeface="Tahoma" panose="020B0604030504040204" pitchFamily="34" charset="0"/>
                <a:ea typeface="宋体" panose="02010600030101010101" pitchFamily="2" charset="-122"/>
              </a:endParaRPr>
            </a:p>
          </p:txBody>
        </p:sp>
        <p:sp>
          <p:nvSpPr>
            <p:cNvPr id="49164" name="Line 10"/>
            <p:cNvSpPr/>
            <p:nvPr/>
          </p:nvSpPr>
          <p:spPr>
            <a:xfrm flipV="1">
              <a:off x="3456" y="3600"/>
              <a:ext cx="0" cy="192"/>
            </a:xfrm>
            <a:prstGeom prst="line">
              <a:avLst/>
            </a:prstGeom>
            <a:ln w="9525" cap="flat" cmpd="sng">
              <a:solidFill>
                <a:schemeClr val="tx1"/>
              </a:solidFill>
              <a:prstDash val="solid"/>
              <a:miter/>
              <a:headEnd type="none" w="med" len="med"/>
              <a:tailEnd type="triangle" w="med" len="med"/>
            </a:ln>
          </p:spPr>
        </p:sp>
        <p:sp>
          <p:nvSpPr>
            <p:cNvPr id="49165" name="Text Box 11"/>
            <p:cNvSpPr txBox="1"/>
            <p:nvPr/>
          </p:nvSpPr>
          <p:spPr>
            <a:xfrm>
              <a:off x="3552" y="3648"/>
              <a:ext cx="720" cy="231"/>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fontAlgn="ctr" hangingPunct="1">
                <a:spcBef>
                  <a:spcPct val="50000"/>
                </a:spcBef>
                <a:buClrTx/>
                <a:buFontTx/>
                <a:buNone/>
              </a:pPr>
              <a:r>
                <a:rPr lang="zh-CN" altLang="en-US" sz="1800" b="0" dirty="0">
                  <a:latin typeface="Tahoma" panose="020B0604030504040204" pitchFamily="34" charset="0"/>
                  <a:ea typeface="宋体" panose="02010600030101010101" pitchFamily="2" charset="-122"/>
                </a:rPr>
                <a:t>读</a:t>
              </a:r>
              <a:r>
                <a:rPr lang="en-US" altLang="zh-CN" sz="1800" b="0" baseline="-25000" dirty="0">
                  <a:latin typeface="Tahoma" panose="020B0604030504040204" pitchFamily="34" charset="0"/>
                  <a:ea typeface="宋体" panose="02010600030101010101" pitchFamily="2" charset="-122"/>
                </a:rPr>
                <a:t>m</a:t>
              </a:r>
              <a:endParaRPr lang="en-US" altLang="zh-CN" sz="1800" b="0" baseline="-25000" dirty="0">
                <a:latin typeface="Tahoma" panose="020B0604030504040204" pitchFamily="34" charset="0"/>
                <a:ea typeface="宋体" panose="02010600030101010101" pitchFamily="2" charset="-122"/>
              </a:endParaRPr>
            </a:p>
          </p:txBody>
        </p:sp>
        <p:sp>
          <p:nvSpPr>
            <p:cNvPr id="49166" name="Line 12"/>
            <p:cNvSpPr/>
            <p:nvPr/>
          </p:nvSpPr>
          <p:spPr>
            <a:xfrm>
              <a:off x="1584" y="3216"/>
              <a:ext cx="0" cy="288"/>
            </a:xfrm>
            <a:prstGeom prst="line">
              <a:avLst/>
            </a:prstGeom>
            <a:ln w="9525" cap="flat" cmpd="sng">
              <a:solidFill>
                <a:schemeClr val="tx1"/>
              </a:solidFill>
              <a:prstDash val="solid"/>
              <a:miter/>
              <a:headEnd type="none" w="med" len="med"/>
              <a:tailEnd type="none" w="med" len="med"/>
            </a:ln>
          </p:spPr>
        </p:sp>
        <p:sp>
          <p:nvSpPr>
            <p:cNvPr id="49167" name="Line 13"/>
            <p:cNvSpPr/>
            <p:nvPr/>
          </p:nvSpPr>
          <p:spPr>
            <a:xfrm>
              <a:off x="1584" y="3360"/>
              <a:ext cx="1248" cy="0"/>
            </a:xfrm>
            <a:prstGeom prst="line">
              <a:avLst/>
            </a:prstGeom>
            <a:ln w="9525" cap="flat" cmpd="sng">
              <a:solidFill>
                <a:schemeClr val="tx1"/>
              </a:solidFill>
              <a:prstDash val="solid"/>
              <a:miter/>
              <a:headEnd type="none" w="med" len="med"/>
              <a:tailEnd type="triangle" w="med" len="med"/>
            </a:ln>
          </p:spPr>
        </p:sp>
        <p:sp>
          <p:nvSpPr>
            <p:cNvPr id="49168" name="Text Box 14"/>
            <p:cNvSpPr txBox="1"/>
            <p:nvPr/>
          </p:nvSpPr>
          <p:spPr>
            <a:xfrm>
              <a:off x="1776" y="3408"/>
              <a:ext cx="720" cy="404"/>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fontAlgn="ctr" hangingPunct="1">
                <a:spcBef>
                  <a:spcPct val="50000"/>
                </a:spcBef>
                <a:buClrTx/>
                <a:buFontTx/>
                <a:buNone/>
              </a:pPr>
              <a:r>
                <a:rPr lang="zh-CN" altLang="en-US" sz="1800" b="0" dirty="0">
                  <a:latin typeface="Tahoma" panose="020B0604030504040204" pitchFamily="34" charset="0"/>
                  <a:ea typeface="宋体" panose="02010600030101010101" pitchFamily="2" charset="-122"/>
                </a:rPr>
                <a:t>退后一个主存周期</a:t>
              </a:r>
              <a:endParaRPr lang="zh-CN" altLang="en-US" sz="1800" b="0" dirty="0">
                <a:latin typeface="Tahoma" panose="020B0604030504040204" pitchFamily="34" charset="0"/>
                <a:ea typeface="宋体" panose="02010600030101010101" pitchFamily="2" charset="-122"/>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1202" name="Rectangle 2"/>
          <p:cNvSpPr>
            <a:spLocks noGrp="1"/>
          </p:cNvSpPr>
          <p:nvPr>
            <p:ph type="title"/>
          </p:nvPr>
        </p:nvSpPr>
        <p:spPr/>
        <p:txBody>
          <a:bodyPr vert="horz" wrap="square" lIns="91440" tIns="45720" rIns="91440" bIns="45720" anchor="ctr" anchorCtr="0"/>
          <a:p>
            <a:pPr eaLnBrk="1" hangingPunct="1"/>
            <a:r>
              <a:rPr lang="en-US" altLang="zh-CN" dirty="0">
                <a:latin typeface="Times New Roman" panose="02020603050405020304" pitchFamily="18" charset="0"/>
                <a:cs typeface="Times New Roman" panose="02020603050405020304" pitchFamily="18" charset="0"/>
              </a:rPr>
              <a:t>5.1.2 </a:t>
            </a:r>
            <a:r>
              <a:rPr lang="zh-CN" altLang="en-US" dirty="0">
                <a:latin typeface="Times New Roman" panose="02020603050405020304" pitchFamily="18" charset="0"/>
              </a:rPr>
              <a:t>相关处理</a:t>
            </a:r>
            <a:endParaRPr lang="zh-CN" altLang="en-US" dirty="0"/>
          </a:p>
        </p:txBody>
      </p:sp>
      <p:sp>
        <p:nvSpPr>
          <p:cNvPr id="51203" name="Rectangle 3"/>
          <p:cNvSpPr>
            <a:spLocks noGrp="1"/>
          </p:cNvSpPr>
          <p:nvPr>
            <p:ph idx="1" hasCustomPrompt="1"/>
          </p:nvPr>
        </p:nvSpPr>
        <p:spPr>
          <a:xfrm>
            <a:off x="469900" y="1022350"/>
            <a:ext cx="8439150" cy="5600700"/>
          </a:xfrm>
        </p:spPr>
        <p:txBody>
          <a:bodyPr vert="horz" wrap="square" lIns="91440" tIns="45720" rIns="91440" bIns="45720" anchor="t" anchorCtr="0"/>
          <a:p>
            <a:pPr eaLnBrk="1" hangingPunct="1"/>
            <a:r>
              <a:rPr lang="en-US" altLang="zh-CN" dirty="0">
                <a:solidFill>
                  <a:srgbClr val="FF0000"/>
                </a:solidFill>
                <a:ea typeface="黑体" panose="02010609060101010101" pitchFamily="2" charset="-122"/>
              </a:rPr>
              <a:t>4.</a:t>
            </a:r>
            <a:r>
              <a:rPr lang="zh-CN" altLang="en-US" dirty="0">
                <a:solidFill>
                  <a:srgbClr val="FF0000"/>
                </a:solidFill>
                <a:ea typeface="黑体" panose="02010609060101010101" pitchFamily="2" charset="-122"/>
              </a:rPr>
              <a:t>通用寄存器组相关的处理</a:t>
            </a:r>
            <a:endParaRPr lang="en-US" altLang="zh-CN" dirty="0">
              <a:solidFill>
                <a:srgbClr val="FF0000"/>
              </a:solidFill>
              <a:ea typeface="黑体" panose="02010609060101010101" pitchFamily="2" charset="-122"/>
            </a:endParaRPr>
          </a:p>
          <a:p>
            <a:pPr eaLnBrk="1" hangingPunct="1"/>
            <a:r>
              <a:rPr lang="zh-CN" altLang="en-US" dirty="0">
                <a:solidFill>
                  <a:srgbClr val="0000CC"/>
                </a:solidFill>
              </a:rPr>
              <a:t>分析</a:t>
            </a:r>
            <a:r>
              <a:rPr lang="zh-CN" altLang="en-US" dirty="0"/>
              <a:t>：</a:t>
            </a:r>
            <a:r>
              <a:rPr lang="zh-CN" altLang="en-US" dirty="0">
                <a:latin typeface="Times New Roman" panose="02020603050405020304" pitchFamily="18" charset="0"/>
                <a:ea typeface="黑体" panose="02010609060101010101" pitchFamily="2" charset="-122"/>
              </a:rPr>
              <a:t>通用寄存器</a:t>
            </a:r>
            <a:r>
              <a:rPr lang="zh-CN" altLang="en-US" dirty="0">
                <a:latin typeface="Times New Roman" panose="02020603050405020304" pitchFamily="18" charset="0"/>
                <a:ea typeface="黑体" panose="02010609060101010101" pitchFamily="2" charset="-122"/>
              </a:rPr>
              <a:t>存放源操作数、运算结果，还存访存操作数物理地址的变址值和基址值。</a:t>
            </a:r>
            <a:endParaRPr lang="en-US" altLang="zh-CN" dirty="0">
              <a:latin typeface="Times New Roman" panose="02020603050405020304" pitchFamily="18" charset="0"/>
              <a:ea typeface="黑体" panose="02010609060101010101" pitchFamily="2" charset="-122"/>
            </a:endParaRPr>
          </a:p>
          <a:p>
            <a:pPr eaLnBrk="1" hangingPunct="1"/>
            <a:endParaRPr lang="en-US" altLang="zh-CN" dirty="0">
              <a:latin typeface="黑体" panose="02010609060101010101" pitchFamily="2" charset="-122"/>
              <a:ea typeface="黑体" panose="02010609060101010101" pitchFamily="2" charset="-122"/>
            </a:endParaRPr>
          </a:p>
          <a:p>
            <a:pPr lvl="1" eaLnBrk="1" hangingPunct="1"/>
            <a:endParaRPr lang="en-US" altLang="zh-CN" dirty="0">
              <a:latin typeface="黑体" panose="02010609060101010101" pitchFamily="2" charset="-122"/>
              <a:ea typeface="黑体" panose="02010609060101010101" pitchFamily="2" charset="-122"/>
            </a:endParaRPr>
          </a:p>
          <a:p>
            <a:pPr lvl="1" eaLnBrk="1" hangingPunct="1"/>
            <a:endParaRPr lang="en-US" altLang="zh-CN" dirty="0">
              <a:latin typeface="黑体" panose="02010609060101010101" pitchFamily="2" charset="-122"/>
              <a:ea typeface="黑体" panose="02010609060101010101" pitchFamily="2" charset="-122"/>
            </a:endParaRPr>
          </a:p>
          <a:p>
            <a:pPr lvl="1" eaLnBrk="1" hangingPunct="1"/>
            <a:endParaRPr lang="en-US" altLang="zh-CN" dirty="0">
              <a:latin typeface="黑体" panose="02010609060101010101" pitchFamily="2" charset="-122"/>
              <a:ea typeface="黑体" panose="02010609060101010101" pitchFamily="2" charset="-122"/>
            </a:endParaRPr>
          </a:p>
          <a:p>
            <a:pPr lvl="1" eaLnBrk="1" hangingPunct="1">
              <a:spcBef>
                <a:spcPts val="1200"/>
              </a:spcBef>
            </a:pPr>
            <a:r>
              <a:rPr lang="en-US" altLang="zh-CN" dirty="0">
                <a:latin typeface="Times New Roman" panose="02020603050405020304" pitchFamily="18" charset="0"/>
                <a:ea typeface="黑体" panose="02010609060101010101" pitchFamily="2" charset="-122"/>
              </a:rPr>
              <a:t>L</a:t>
            </a:r>
            <a:r>
              <a:rPr lang="en-US" altLang="zh-CN" baseline="-25000" dirty="0">
                <a:latin typeface="Times New Roman" panose="02020603050405020304" pitchFamily="18" charset="0"/>
                <a:ea typeface="黑体" panose="02010609060101010101" pitchFamily="2" charset="-122"/>
              </a:rPr>
              <a:t>1</a:t>
            </a:r>
            <a:r>
              <a:rPr lang="en-US" altLang="zh-CN" dirty="0">
                <a:latin typeface="Times New Roman" panose="02020603050405020304" pitchFamily="18" charset="0"/>
                <a:ea typeface="黑体" panose="02010609060101010101" pitchFamily="2" charset="-122"/>
              </a:rPr>
              <a:t>, L</a:t>
            </a:r>
            <a:r>
              <a:rPr lang="en-US" altLang="zh-CN" baseline="-25000" dirty="0">
                <a:latin typeface="Times New Roman" panose="02020603050405020304" pitchFamily="18" charset="0"/>
                <a:ea typeface="黑体" panose="02010609060101010101" pitchFamily="2" charset="-122"/>
              </a:rPr>
              <a:t>3</a:t>
            </a:r>
            <a:r>
              <a:rPr lang="zh-CN" altLang="en-US" dirty="0">
                <a:latin typeface="Times New Roman" panose="02020603050405020304" pitchFamily="18" charset="0"/>
                <a:ea typeface="黑体" panose="02010609060101010101" pitchFamily="2" charset="-122"/>
              </a:rPr>
              <a:t>分别指明存放第一操作数和结果数的通用寄存器号</a:t>
            </a:r>
            <a:endParaRPr lang="zh-CN" altLang="en-US" dirty="0">
              <a:latin typeface="Times New Roman" panose="02020603050405020304" pitchFamily="18" charset="0"/>
              <a:ea typeface="黑体" panose="02010609060101010101" pitchFamily="2" charset="-122"/>
            </a:endParaRPr>
          </a:p>
          <a:p>
            <a:pPr lvl="1" eaLnBrk="1" hangingPunct="1">
              <a:spcBef>
                <a:spcPts val="1200"/>
              </a:spcBef>
            </a:pPr>
            <a:r>
              <a:rPr lang="en-US" altLang="zh-CN" dirty="0">
                <a:latin typeface="Times New Roman" panose="02020603050405020304" pitchFamily="18" charset="0"/>
                <a:ea typeface="黑体" panose="02010609060101010101" pitchFamily="2" charset="-122"/>
              </a:rPr>
              <a:t>B</a:t>
            </a:r>
            <a:r>
              <a:rPr lang="en-US" altLang="zh-CN" baseline="-25000" dirty="0">
                <a:latin typeface="Times New Roman" panose="02020603050405020304" pitchFamily="18" charset="0"/>
                <a:ea typeface="黑体" panose="02010609060101010101" pitchFamily="2" charset="-122"/>
              </a:rPr>
              <a:t>2</a:t>
            </a:r>
            <a:r>
              <a:rPr lang="zh-CN" altLang="en-US" dirty="0">
                <a:latin typeface="Times New Roman" panose="02020603050405020304" pitchFamily="18" charset="0"/>
                <a:ea typeface="黑体" panose="02010609060101010101" pitchFamily="2" charset="-122"/>
              </a:rPr>
              <a:t>为形成第二操作数地址的基址值所在的通用寄存器号</a:t>
            </a:r>
            <a:endParaRPr lang="zh-CN" altLang="en-US" dirty="0">
              <a:latin typeface="Times New Roman" panose="02020603050405020304" pitchFamily="18" charset="0"/>
              <a:ea typeface="黑体" panose="02010609060101010101" pitchFamily="2" charset="-122"/>
            </a:endParaRPr>
          </a:p>
          <a:p>
            <a:pPr lvl="1" eaLnBrk="1" hangingPunct="1">
              <a:spcBef>
                <a:spcPts val="1200"/>
              </a:spcBef>
            </a:pPr>
            <a:r>
              <a:rPr lang="en-US" altLang="zh-CN" dirty="0">
                <a:latin typeface="Times New Roman" panose="02020603050405020304" pitchFamily="18" charset="0"/>
                <a:ea typeface="黑体" panose="02010609060101010101" pitchFamily="2" charset="-122"/>
              </a:rPr>
              <a:t>d</a:t>
            </a:r>
            <a:r>
              <a:rPr lang="en-US" altLang="zh-CN" baseline="-25000" dirty="0">
                <a:latin typeface="Times New Roman" panose="02020603050405020304" pitchFamily="18" charset="0"/>
                <a:ea typeface="黑体" panose="02010609060101010101" pitchFamily="2" charset="-122"/>
              </a:rPr>
              <a:t>2</a:t>
            </a:r>
            <a:r>
              <a:rPr lang="zh-CN" altLang="en-US" dirty="0">
                <a:latin typeface="Times New Roman" panose="02020603050405020304" pitchFamily="18" charset="0"/>
                <a:ea typeface="黑体" panose="02010609060101010101" pitchFamily="2" charset="-122"/>
              </a:rPr>
              <a:t>为相对位移量</a:t>
            </a:r>
            <a:endParaRPr lang="zh-CN" altLang="en-US" dirty="0">
              <a:latin typeface="Times New Roman" panose="02020603050405020304" pitchFamily="18" charset="0"/>
              <a:ea typeface="黑体" panose="02010609060101010101" pitchFamily="2" charset="-122"/>
            </a:endParaRPr>
          </a:p>
          <a:p>
            <a:pPr eaLnBrk="1" hangingPunct="1">
              <a:spcBef>
                <a:spcPts val="1200"/>
              </a:spcBef>
            </a:pPr>
            <a:r>
              <a:rPr lang="zh-CN" altLang="en-US" dirty="0">
                <a:solidFill>
                  <a:srgbClr val="0000CC"/>
                </a:solidFill>
              </a:rPr>
              <a:t>通用寄存器的数相关和基址值或变址值相关</a:t>
            </a:r>
            <a:endParaRPr lang="zh-CN" altLang="en-US" dirty="0">
              <a:solidFill>
                <a:srgbClr val="0000CC"/>
              </a:solidFill>
            </a:endParaRPr>
          </a:p>
        </p:txBody>
      </p:sp>
      <p:pic>
        <p:nvPicPr>
          <p:cNvPr id="51204" name="图片 1"/>
          <p:cNvPicPr>
            <a:picLocks noChangeAspect="1"/>
          </p:cNvPicPr>
          <p:nvPr/>
        </p:nvPicPr>
        <p:blipFill>
          <a:blip r:embed="rId1"/>
          <a:stretch>
            <a:fillRect/>
          </a:stretch>
        </p:blipFill>
        <p:spPr>
          <a:xfrm>
            <a:off x="2614613" y="2598738"/>
            <a:ext cx="4400550" cy="1638300"/>
          </a:xfrm>
          <a:prstGeom prst="rect">
            <a:avLst/>
          </a:prstGeom>
          <a:noFill/>
          <a:ln w="9525">
            <a:noFill/>
          </a:ln>
        </p:spPr>
      </p:pic>
      <p:sp>
        <p:nvSpPr>
          <p:cNvPr id="51205" name="文本框 1"/>
          <p:cNvSpPr txBox="1"/>
          <p:nvPr/>
        </p:nvSpPr>
        <p:spPr>
          <a:xfrm>
            <a:off x="2198688" y="3240088"/>
            <a:ext cx="415925" cy="369887"/>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spcBef>
                <a:spcPct val="0"/>
              </a:spcBef>
              <a:buClrTx/>
              <a:buFontTx/>
              <a:buNone/>
            </a:pPr>
            <a:r>
              <a:rPr lang="zh-CN" altLang="en-US" sz="1800" b="0" dirty="0">
                <a:latin typeface="Times New Roman" panose="02020603050405020304" pitchFamily="18" charset="0"/>
              </a:rPr>
              <a:t>或</a:t>
            </a:r>
            <a:endParaRPr lang="zh-CN" altLang="en-US" sz="1800" b="0" dirty="0">
              <a:latin typeface="Times New Roman" panose="02020603050405020304" pitchFamily="18" charset="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3250" name="Rectangle 2"/>
          <p:cNvSpPr>
            <a:spLocks noGrp="1"/>
          </p:cNvSpPr>
          <p:nvPr>
            <p:ph type="title"/>
          </p:nvPr>
        </p:nvSpPr>
        <p:spPr/>
        <p:txBody>
          <a:bodyPr vert="horz" wrap="square" lIns="91440" tIns="45720" rIns="91440" bIns="45720" anchor="ctr" anchorCtr="0"/>
          <a:p>
            <a:pPr eaLnBrk="1" hangingPunct="1"/>
            <a:r>
              <a:rPr lang="en-US" altLang="zh-CN" dirty="0">
                <a:latin typeface="Times New Roman" panose="02020603050405020304" pitchFamily="18" charset="0"/>
                <a:cs typeface="Times New Roman" panose="02020603050405020304" pitchFamily="18" charset="0"/>
              </a:rPr>
              <a:t>5.1.2 </a:t>
            </a:r>
            <a:r>
              <a:rPr lang="zh-CN" altLang="en-US" dirty="0">
                <a:latin typeface="Times New Roman" panose="02020603050405020304" pitchFamily="18" charset="0"/>
              </a:rPr>
              <a:t>相关处理</a:t>
            </a:r>
            <a:endParaRPr lang="zh-CN" altLang="en-US" dirty="0"/>
          </a:p>
        </p:txBody>
      </p:sp>
      <p:sp>
        <p:nvSpPr>
          <p:cNvPr id="53251" name="Rectangle 3"/>
          <p:cNvSpPr>
            <a:spLocks noGrp="1"/>
          </p:cNvSpPr>
          <p:nvPr>
            <p:ph idx="1" hasCustomPrompt="1"/>
          </p:nvPr>
        </p:nvSpPr>
        <p:spPr>
          <a:xfrm>
            <a:off x="469900" y="1022350"/>
            <a:ext cx="8499475" cy="5600700"/>
          </a:xfrm>
        </p:spPr>
        <p:txBody>
          <a:bodyPr vert="horz" wrap="square" lIns="91440" tIns="45720" rIns="91440" bIns="45720" anchor="t" anchorCtr="0"/>
          <a:p>
            <a:pPr eaLnBrk="1" hangingPunct="1"/>
            <a:r>
              <a:rPr lang="en-US" altLang="zh-CN" dirty="0">
                <a:solidFill>
                  <a:srgbClr val="FF0000"/>
                </a:solidFill>
                <a:ea typeface="黑体" panose="02010609060101010101" pitchFamily="2" charset="-122"/>
              </a:rPr>
              <a:t>4.</a:t>
            </a:r>
            <a:r>
              <a:rPr lang="zh-CN" altLang="en-US" dirty="0">
                <a:solidFill>
                  <a:srgbClr val="FF0000"/>
                </a:solidFill>
                <a:ea typeface="黑体" panose="02010609060101010101" pitchFamily="2" charset="-122"/>
              </a:rPr>
              <a:t>通用寄存器组相关的处理</a:t>
            </a:r>
            <a:endParaRPr lang="en-US" altLang="zh-CN" dirty="0">
              <a:solidFill>
                <a:srgbClr val="FF0000"/>
              </a:solidFill>
              <a:ea typeface="黑体" panose="02010609060101010101" pitchFamily="2" charset="-122"/>
            </a:endParaRPr>
          </a:p>
          <a:p>
            <a:pPr eaLnBrk="1" hangingPunct="1"/>
            <a:r>
              <a:rPr lang="zh-CN" altLang="en-US" dirty="0">
                <a:solidFill>
                  <a:srgbClr val="0000CC"/>
                </a:solidFill>
                <a:latin typeface="Times New Roman" panose="02020603050405020304" pitchFamily="18" charset="0"/>
                <a:ea typeface="黑体" panose="02010609060101010101" pitchFamily="2" charset="-122"/>
              </a:rPr>
              <a:t>分析</a:t>
            </a:r>
            <a:r>
              <a:rPr lang="zh-CN" altLang="en-US" dirty="0">
                <a:latin typeface="Times New Roman" panose="02020603050405020304" pitchFamily="18" charset="0"/>
                <a:ea typeface="黑体" panose="02010609060101010101" pitchFamily="2" charset="-122"/>
              </a:rPr>
              <a:t>：在指令解释过程中，使用通用寄存器作不同用途所需微操作的时间是不同的。</a:t>
            </a:r>
            <a:endParaRPr lang="en-US" altLang="zh-CN" dirty="0">
              <a:latin typeface="Times New Roman" panose="02020603050405020304" pitchFamily="18" charset="0"/>
              <a:ea typeface="黑体" panose="02010609060101010101" pitchFamily="2" charset="-122"/>
            </a:endParaRPr>
          </a:p>
          <a:p>
            <a:pPr lvl="1" eaLnBrk="1" hangingPunct="1">
              <a:spcBef>
                <a:spcPts val="600"/>
              </a:spcBef>
            </a:pPr>
            <a:r>
              <a:rPr lang="zh-CN" altLang="en-US" sz="2000" dirty="0">
                <a:latin typeface="Times New Roman" panose="02020603050405020304" pitchFamily="18" charset="0"/>
                <a:ea typeface="黑体" panose="02010609060101010101" pitchFamily="2" charset="-122"/>
              </a:rPr>
              <a:t>“分析”周期的前半段取通用寄存器中的基址值或变址值；</a:t>
            </a:r>
            <a:endParaRPr lang="en-US" altLang="zh-CN" sz="2000" dirty="0">
              <a:latin typeface="Times New Roman" panose="02020603050405020304" pitchFamily="18" charset="0"/>
              <a:ea typeface="黑体" panose="02010609060101010101" pitchFamily="2" charset="-122"/>
            </a:endParaRPr>
          </a:p>
          <a:p>
            <a:pPr lvl="1" eaLnBrk="1" hangingPunct="1"/>
            <a:r>
              <a:rPr lang="zh-CN" altLang="en-US" sz="2000" dirty="0">
                <a:latin typeface="Times New Roman" panose="02020603050405020304" pitchFamily="18" charset="0"/>
                <a:ea typeface="黑体" panose="02010609060101010101" pitchFamily="2" charset="-122"/>
              </a:rPr>
              <a:t>“分析”周期的后半段取出操作数，到“执行”周期的前半段才用；</a:t>
            </a:r>
            <a:endParaRPr lang="en-US" altLang="zh-CN" sz="2000" dirty="0">
              <a:latin typeface="Times New Roman" panose="02020603050405020304" pitchFamily="18" charset="0"/>
              <a:ea typeface="黑体" panose="02010609060101010101" pitchFamily="2" charset="-122"/>
            </a:endParaRPr>
          </a:p>
          <a:p>
            <a:pPr lvl="1" eaLnBrk="1" hangingPunct="1"/>
            <a:r>
              <a:rPr lang="zh-CN" altLang="en-US" sz="2000" dirty="0">
                <a:latin typeface="Times New Roman" panose="02020603050405020304" pitchFamily="18" charset="0"/>
                <a:ea typeface="黑体" panose="02010609060101010101" pitchFamily="2" charset="-122"/>
              </a:rPr>
              <a:t>“执行”周期的末尾形成运算结果，并存入通用寄存器中；</a:t>
            </a:r>
            <a:endParaRPr lang="en-US" altLang="zh-CN" sz="2000" dirty="0">
              <a:latin typeface="黑体" panose="02010609060101010101" pitchFamily="2" charset="-122"/>
              <a:ea typeface="黑体" panose="02010609060101010101" pitchFamily="2" charset="-122"/>
            </a:endParaRPr>
          </a:p>
          <a:p>
            <a:pPr lvl="1" eaLnBrk="1" hangingPunct="1"/>
            <a:endParaRPr lang="zh-CN" altLang="en-US" dirty="0">
              <a:latin typeface="黑体" panose="02010609060101010101" pitchFamily="2" charset="-122"/>
              <a:ea typeface="黑体" panose="02010609060101010101" pitchFamily="2" charset="-122"/>
            </a:endParaRPr>
          </a:p>
        </p:txBody>
      </p:sp>
      <p:grpSp>
        <p:nvGrpSpPr>
          <p:cNvPr id="53252" name="Group 3"/>
          <p:cNvGrpSpPr/>
          <p:nvPr/>
        </p:nvGrpSpPr>
        <p:grpSpPr>
          <a:xfrm>
            <a:off x="1524000" y="4022725"/>
            <a:ext cx="6140450" cy="2452688"/>
            <a:chOff x="672" y="1728"/>
            <a:chExt cx="4080" cy="1680"/>
          </a:xfrm>
        </p:grpSpPr>
        <p:sp>
          <p:nvSpPr>
            <p:cNvPr id="53254" name="Rectangle 4"/>
            <p:cNvSpPr/>
            <p:nvPr/>
          </p:nvSpPr>
          <p:spPr>
            <a:xfrm>
              <a:off x="1008" y="2208"/>
              <a:ext cx="1872" cy="528"/>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fontAlgn="ctr" hangingPunct="1">
                <a:spcBef>
                  <a:spcPct val="0"/>
                </a:spcBef>
                <a:buClrTx/>
                <a:buFontTx/>
                <a:buNone/>
              </a:pPr>
              <a:r>
                <a:rPr lang="zh-CN" altLang="en-US" sz="2400" b="0" dirty="0">
                  <a:solidFill>
                    <a:srgbClr val="FFFFFF"/>
                  </a:solidFill>
                  <a:latin typeface="Tahoma" panose="020B0604030504040204" pitchFamily="34" charset="0"/>
                  <a:ea typeface="宋体" panose="02010600030101010101" pitchFamily="2" charset="-122"/>
                </a:rPr>
                <a:t>分   析</a:t>
              </a:r>
              <a:endParaRPr lang="zh-CN" altLang="en-US" sz="2400" b="0" dirty="0">
                <a:solidFill>
                  <a:srgbClr val="FFFFFF"/>
                </a:solidFill>
                <a:latin typeface="Tahoma" panose="020B0604030504040204" pitchFamily="34" charset="0"/>
                <a:ea typeface="宋体" panose="02010600030101010101" pitchFamily="2" charset="-122"/>
              </a:endParaRPr>
            </a:p>
          </p:txBody>
        </p:sp>
        <p:sp>
          <p:nvSpPr>
            <p:cNvPr id="53255" name="Rectangle 5"/>
            <p:cNvSpPr/>
            <p:nvPr/>
          </p:nvSpPr>
          <p:spPr>
            <a:xfrm>
              <a:off x="2880" y="2208"/>
              <a:ext cx="1872" cy="528"/>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fontAlgn="ctr" hangingPunct="1">
                <a:spcBef>
                  <a:spcPct val="0"/>
                </a:spcBef>
                <a:buClrTx/>
                <a:buFontTx/>
                <a:buNone/>
              </a:pPr>
              <a:r>
                <a:rPr lang="zh-CN" altLang="en-US" sz="2400" b="0" dirty="0">
                  <a:solidFill>
                    <a:srgbClr val="FFFFFF"/>
                  </a:solidFill>
                  <a:latin typeface="Tahoma" panose="020B0604030504040204" pitchFamily="34" charset="0"/>
                  <a:ea typeface="宋体" panose="02010600030101010101" pitchFamily="2" charset="-122"/>
                </a:rPr>
                <a:t>执   行</a:t>
              </a:r>
              <a:endParaRPr lang="zh-CN" altLang="en-US" sz="2400" b="0" dirty="0">
                <a:solidFill>
                  <a:srgbClr val="FFFFFF"/>
                </a:solidFill>
                <a:latin typeface="Tahoma" panose="020B0604030504040204" pitchFamily="34" charset="0"/>
                <a:ea typeface="宋体" panose="02010600030101010101" pitchFamily="2" charset="-122"/>
              </a:endParaRPr>
            </a:p>
          </p:txBody>
        </p:sp>
        <p:sp>
          <p:nvSpPr>
            <p:cNvPr id="53256" name="Line 6"/>
            <p:cNvSpPr/>
            <p:nvPr/>
          </p:nvSpPr>
          <p:spPr>
            <a:xfrm flipV="1">
              <a:off x="1248" y="2736"/>
              <a:ext cx="0" cy="336"/>
            </a:xfrm>
            <a:prstGeom prst="line">
              <a:avLst/>
            </a:prstGeom>
            <a:ln w="9525" cap="flat" cmpd="sng">
              <a:solidFill>
                <a:schemeClr val="tx1"/>
              </a:solidFill>
              <a:prstDash val="solid"/>
              <a:miter/>
              <a:headEnd type="none" w="med" len="med"/>
              <a:tailEnd type="triangle" w="med" len="med"/>
            </a:ln>
          </p:spPr>
        </p:sp>
        <p:sp>
          <p:nvSpPr>
            <p:cNvPr id="53257" name="Line 7"/>
            <p:cNvSpPr/>
            <p:nvPr/>
          </p:nvSpPr>
          <p:spPr>
            <a:xfrm flipV="1">
              <a:off x="2736" y="2736"/>
              <a:ext cx="0" cy="336"/>
            </a:xfrm>
            <a:prstGeom prst="line">
              <a:avLst/>
            </a:prstGeom>
            <a:ln w="9525" cap="flat" cmpd="sng">
              <a:solidFill>
                <a:schemeClr val="tx1"/>
              </a:solidFill>
              <a:prstDash val="solid"/>
              <a:miter/>
              <a:headEnd type="none" w="med" len="med"/>
              <a:tailEnd type="triangle" w="med" len="med"/>
            </a:ln>
          </p:spPr>
        </p:sp>
        <p:sp>
          <p:nvSpPr>
            <p:cNvPr id="53258" name="Line 8"/>
            <p:cNvSpPr/>
            <p:nvPr/>
          </p:nvSpPr>
          <p:spPr>
            <a:xfrm>
              <a:off x="3168" y="3312"/>
              <a:ext cx="240" cy="0"/>
            </a:xfrm>
            <a:prstGeom prst="line">
              <a:avLst/>
            </a:prstGeom>
            <a:ln w="9525" cap="flat" cmpd="sng">
              <a:solidFill>
                <a:schemeClr val="tx1"/>
              </a:solidFill>
              <a:prstDash val="solid"/>
              <a:miter/>
              <a:headEnd type="none" w="med" len="med"/>
              <a:tailEnd type="triangle" w="med" len="med"/>
            </a:ln>
          </p:spPr>
        </p:sp>
        <p:sp>
          <p:nvSpPr>
            <p:cNvPr id="53259" name="Line 9"/>
            <p:cNvSpPr/>
            <p:nvPr/>
          </p:nvSpPr>
          <p:spPr>
            <a:xfrm>
              <a:off x="3168" y="1728"/>
              <a:ext cx="240" cy="0"/>
            </a:xfrm>
            <a:prstGeom prst="line">
              <a:avLst/>
            </a:prstGeom>
            <a:ln w="9525" cap="flat" cmpd="sng">
              <a:solidFill>
                <a:schemeClr val="tx1"/>
              </a:solidFill>
              <a:prstDash val="solid"/>
              <a:miter/>
              <a:headEnd type="none" w="med" len="med"/>
              <a:tailEnd type="triangle" w="med" len="med"/>
            </a:ln>
          </p:spPr>
        </p:sp>
        <p:sp>
          <p:nvSpPr>
            <p:cNvPr id="53260" name="Line 10"/>
            <p:cNvSpPr/>
            <p:nvPr/>
          </p:nvSpPr>
          <p:spPr>
            <a:xfrm>
              <a:off x="3168" y="1728"/>
              <a:ext cx="0" cy="1584"/>
            </a:xfrm>
            <a:prstGeom prst="line">
              <a:avLst/>
            </a:prstGeom>
            <a:ln w="28575" cap="flat" cmpd="sng">
              <a:solidFill>
                <a:schemeClr val="tx1"/>
              </a:solidFill>
              <a:prstDash val="dash"/>
              <a:miter/>
              <a:headEnd type="none" w="med" len="med"/>
              <a:tailEnd type="none" w="med" len="med"/>
            </a:ln>
          </p:spPr>
        </p:sp>
        <p:sp>
          <p:nvSpPr>
            <p:cNvPr id="53261" name="Text Box 11"/>
            <p:cNvSpPr txBox="1"/>
            <p:nvPr/>
          </p:nvSpPr>
          <p:spPr>
            <a:xfrm>
              <a:off x="672" y="3120"/>
              <a:ext cx="1149" cy="28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fontAlgn="ctr" hangingPunct="1">
                <a:spcBef>
                  <a:spcPct val="0"/>
                </a:spcBef>
                <a:buClrTx/>
                <a:buFontTx/>
                <a:buNone/>
              </a:pPr>
              <a:r>
                <a:rPr lang="zh-CN" altLang="en-US" sz="2400" b="0" dirty="0">
                  <a:latin typeface="Tahoma" panose="020B0604030504040204" pitchFamily="34" charset="0"/>
                  <a:ea typeface="宋体" panose="02010600030101010101" pitchFamily="2" charset="-122"/>
                </a:rPr>
                <a:t>用基</a:t>
              </a:r>
              <a:r>
                <a:rPr lang="en-US" altLang="zh-CN" sz="2400" b="0" dirty="0">
                  <a:latin typeface="Tahoma" panose="020B0604030504040204" pitchFamily="34" charset="0"/>
                  <a:ea typeface="宋体" panose="02010600030101010101" pitchFamily="2" charset="-122"/>
                </a:rPr>
                <a:t>/</a:t>
              </a:r>
              <a:r>
                <a:rPr lang="zh-CN" altLang="en-US" sz="2400" b="0" dirty="0">
                  <a:latin typeface="Tahoma" panose="020B0604030504040204" pitchFamily="34" charset="0"/>
                  <a:ea typeface="宋体" panose="02010600030101010101" pitchFamily="2" charset="-122"/>
                </a:rPr>
                <a:t>变址值</a:t>
              </a:r>
              <a:endParaRPr lang="zh-CN" altLang="en-US" sz="2400" b="0" dirty="0">
                <a:latin typeface="Tahoma" panose="020B0604030504040204" pitchFamily="34" charset="0"/>
                <a:ea typeface="宋体" panose="02010600030101010101" pitchFamily="2" charset="-122"/>
              </a:endParaRPr>
            </a:p>
          </p:txBody>
        </p:sp>
        <p:sp>
          <p:nvSpPr>
            <p:cNvPr id="53262" name="Text Box 12"/>
            <p:cNvSpPr txBox="1"/>
            <p:nvPr/>
          </p:nvSpPr>
          <p:spPr>
            <a:xfrm>
              <a:off x="2208" y="3120"/>
              <a:ext cx="884" cy="28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fontAlgn="ctr" hangingPunct="1">
                <a:spcBef>
                  <a:spcPct val="0"/>
                </a:spcBef>
                <a:buClrTx/>
                <a:buFontTx/>
                <a:buNone/>
              </a:pPr>
              <a:r>
                <a:rPr lang="zh-CN" altLang="en-US" sz="2400" b="0" dirty="0">
                  <a:latin typeface="Tahoma" panose="020B0604030504040204" pitchFamily="34" charset="0"/>
                  <a:ea typeface="宋体" panose="02010600030101010101" pitchFamily="2" charset="-122"/>
                </a:rPr>
                <a:t>取操作数</a:t>
              </a:r>
              <a:endParaRPr lang="zh-CN" altLang="en-US" sz="2400" b="0" dirty="0">
                <a:latin typeface="Tahoma" panose="020B0604030504040204" pitchFamily="34" charset="0"/>
                <a:ea typeface="宋体" panose="02010600030101010101" pitchFamily="2" charset="-122"/>
              </a:endParaRPr>
            </a:p>
          </p:txBody>
        </p:sp>
        <p:sp>
          <p:nvSpPr>
            <p:cNvPr id="53263" name="Text Box 13"/>
            <p:cNvSpPr txBox="1"/>
            <p:nvPr/>
          </p:nvSpPr>
          <p:spPr>
            <a:xfrm>
              <a:off x="3504" y="3120"/>
              <a:ext cx="884" cy="28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fontAlgn="ctr" hangingPunct="1">
                <a:spcBef>
                  <a:spcPct val="0"/>
                </a:spcBef>
                <a:buClrTx/>
                <a:buFontTx/>
                <a:buNone/>
              </a:pPr>
              <a:r>
                <a:rPr lang="zh-CN" altLang="en-US" sz="2400" b="0" dirty="0">
                  <a:latin typeface="Tahoma" panose="020B0604030504040204" pitchFamily="34" charset="0"/>
                  <a:ea typeface="宋体" panose="02010600030101010101" pitchFamily="2" charset="-122"/>
                </a:rPr>
                <a:t>用操作数</a:t>
              </a:r>
              <a:endParaRPr lang="zh-CN" altLang="en-US" sz="2400" b="0" dirty="0">
                <a:latin typeface="Tahoma" panose="020B0604030504040204" pitchFamily="34" charset="0"/>
                <a:ea typeface="宋体" panose="02010600030101010101" pitchFamily="2" charset="-122"/>
              </a:endParaRPr>
            </a:p>
          </p:txBody>
        </p:sp>
        <p:sp>
          <p:nvSpPr>
            <p:cNvPr id="53264" name="Line 14"/>
            <p:cNvSpPr/>
            <p:nvPr/>
          </p:nvSpPr>
          <p:spPr>
            <a:xfrm>
              <a:off x="4704" y="1728"/>
              <a:ext cx="0" cy="480"/>
            </a:xfrm>
            <a:prstGeom prst="line">
              <a:avLst/>
            </a:prstGeom>
            <a:ln w="9525" cap="flat" cmpd="sng">
              <a:solidFill>
                <a:schemeClr val="tx1"/>
              </a:solidFill>
              <a:prstDash val="solid"/>
              <a:miter/>
              <a:headEnd type="none" w="med" len="med"/>
              <a:tailEnd type="triangle" w="med" len="med"/>
            </a:ln>
          </p:spPr>
        </p:sp>
      </p:grpSp>
      <p:sp>
        <p:nvSpPr>
          <p:cNvPr id="53253" name="Text Box 15"/>
          <p:cNvSpPr txBox="1"/>
          <p:nvPr/>
        </p:nvSpPr>
        <p:spPr>
          <a:xfrm>
            <a:off x="7554913" y="3722688"/>
            <a:ext cx="1230312" cy="461962"/>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fontAlgn="ctr" hangingPunct="1">
              <a:spcBef>
                <a:spcPct val="0"/>
              </a:spcBef>
              <a:buClrTx/>
              <a:buFontTx/>
              <a:buNone/>
            </a:pPr>
            <a:r>
              <a:rPr lang="zh-CN" altLang="en-US" sz="2400" b="0" dirty="0">
                <a:latin typeface="Tahoma" panose="020B0604030504040204" pitchFamily="34" charset="0"/>
                <a:ea typeface="宋体" panose="02010600030101010101" pitchFamily="2" charset="-122"/>
              </a:rPr>
              <a:t>存结果</a:t>
            </a:r>
            <a:endParaRPr lang="zh-CN" altLang="en-US" sz="2400" b="0" dirty="0">
              <a:latin typeface="Tahoma" panose="020B0604030504040204" pitchFamily="34" charset="0"/>
              <a:ea typeface="宋体" panose="02010600030101010101" pitchFamily="2" charset="-122"/>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5298" name="Rectangle 2"/>
          <p:cNvSpPr>
            <a:spLocks noGrp="1"/>
          </p:cNvSpPr>
          <p:nvPr>
            <p:ph type="title"/>
          </p:nvPr>
        </p:nvSpPr>
        <p:spPr/>
        <p:txBody>
          <a:bodyPr vert="horz" wrap="square" lIns="91440" tIns="45720" rIns="91440" bIns="45720" anchor="ctr" anchorCtr="0"/>
          <a:p>
            <a:pPr eaLnBrk="1" hangingPunct="1"/>
            <a:r>
              <a:rPr lang="en-US" altLang="zh-CN" dirty="0">
                <a:latin typeface="Times New Roman" panose="02020603050405020304" pitchFamily="18" charset="0"/>
                <a:cs typeface="Times New Roman" panose="02020603050405020304" pitchFamily="18" charset="0"/>
              </a:rPr>
              <a:t>5.1.2 </a:t>
            </a:r>
            <a:r>
              <a:rPr lang="zh-CN" altLang="en-US" dirty="0">
                <a:latin typeface="Times New Roman" panose="02020603050405020304" pitchFamily="18" charset="0"/>
              </a:rPr>
              <a:t>相关处理</a:t>
            </a:r>
            <a:endParaRPr lang="zh-CN" altLang="en-US" dirty="0"/>
          </a:p>
        </p:txBody>
      </p:sp>
      <p:sp>
        <p:nvSpPr>
          <p:cNvPr id="49155" name="Rectangle 3"/>
          <p:cNvSpPr>
            <a:spLocks noGrp="1" noChangeArrowheads="1"/>
          </p:cNvSpPr>
          <p:nvPr>
            <p:ph idx="1" hasCustomPrompt="1"/>
          </p:nvPr>
        </p:nvSpPr>
        <p:spPr>
          <a:xfrm>
            <a:off x="469900" y="1022350"/>
            <a:ext cx="8499475" cy="1771650"/>
          </a:xfrm>
        </p:spPr>
        <p:txBody>
          <a:bodyPr vert="horz" wrap="square" lIns="91440" tIns="45720" rIns="91440" bIns="45720" numCol="1" anchor="t" anchorCtr="0" compatLnSpc="1"/>
          <a:lstStyle/>
          <a:p>
            <a:pPr marL="342900" marR="0" lvl="0" indent="-3429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v"/>
              <a:defRPr/>
            </a:pPr>
            <a:r>
              <a:rPr kumimoji="0" lang="en-US" altLang="zh-CN" sz="2800" b="1" i="0" u="none" strike="noStrike" kern="1200" cap="none" spc="0" normalizeH="0" baseline="0" noProof="0" dirty="0">
                <a:ln>
                  <a:noFill/>
                </a:ln>
                <a:solidFill>
                  <a:srgbClr val="FF0000"/>
                </a:solidFill>
                <a:effectLst/>
                <a:uLnTx/>
                <a:uFillTx/>
                <a:latin typeface="+mn-lt"/>
                <a:ea typeface="黑体" panose="02010609060101010101" pitchFamily="2" charset="-122"/>
                <a:cs typeface="+mn-cs"/>
              </a:rPr>
              <a:t>4.</a:t>
            </a:r>
            <a:r>
              <a:rPr kumimoji="0" lang="zh-CN" altLang="en-US" sz="2800" b="1" i="0" u="none" strike="noStrike" kern="1200" cap="none" spc="0" normalizeH="0" baseline="0" noProof="0" dirty="0">
                <a:ln>
                  <a:noFill/>
                </a:ln>
                <a:solidFill>
                  <a:srgbClr val="FF0000"/>
                </a:solidFill>
                <a:effectLst/>
                <a:uLnTx/>
                <a:uFillTx/>
                <a:latin typeface="+mn-lt"/>
                <a:ea typeface="黑体" panose="02010609060101010101" pitchFamily="2" charset="-122"/>
                <a:cs typeface="+mn-cs"/>
              </a:rPr>
              <a:t>通用寄存器组相关的处理</a:t>
            </a:r>
            <a:endParaRPr kumimoji="0" lang="en-US" altLang="zh-CN" sz="2800" b="1" i="0" u="none" strike="noStrike" kern="1200" cap="none" spc="0" normalizeH="0" baseline="0" noProof="0" dirty="0">
              <a:ln>
                <a:noFill/>
              </a:ln>
              <a:solidFill>
                <a:srgbClr val="FF0000"/>
              </a:solidFill>
              <a:effectLst/>
              <a:uLnTx/>
              <a:uFillTx/>
              <a:latin typeface="+mn-lt"/>
              <a:ea typeface="黑体" panose="02010609060101010101" pitchFamily="2" charset="-122"/>
              <a:cs typeface="+mn-cs"/>
            </a:endParaRPr>
          </a:p>
          <a:p>
            <a:pPr marL="342900" marR="0" lvl="0" indent="-3429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v"/>
              <a:defRPr/>
            </a:pPr>
            <a:r>
              <a:rPr kumimoji="0" lang="zh-CN" altLang="en-US" sz="2800" b="1"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2" charset="-122"/>
                <a:cs typeface="+mn-cs"/>
              </a:rPr>
              <a:t>问题</a:t>
            </a:r>
            <a:r>
              <a:rPr kumimoji="0" lang="zh-CN" altLang="en-US" sz="2800" b="1"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2" charset="-122"/>
                <a:cs typeface="+mn-cs"/>
                <a:sym typeface="Wingdings" panose="05000000000000000000" pitchFamily="2" charset="2"/>
              </a:rPr>
              <a:t>：  </a:t>
            </a:r>
            <a:r>
              <a:rPr kumimoji="0" lang="en-US" altLang="zh-CN" sz="2800" b="1"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2" charset="-122"/>
                <a:cs typeface="+mn-cs"/>
                <a:sym typeface="Wingdings" panose="05000000000000000000" pitchFamily="2" charset="2"/>
              </a:rPr>
              <a:t>(1) </a:t>
            </a:r>
            <a:r>
              <a:rPr kumimoji="0" lang="en-US" altLang="zh-CN" sz="2800" b="1"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2" charset="-122"/>
                <a:cs typeface="+mn-cs"/>
              </a:rPr>
              <a:t>L</a:t>
            </a:r>
            <a:r>
              <a:rPr kumimoji="0" lang="en-US" altLang="zh-CN" sz="2800" b="1" i="0" u="none" strike="noStrike" kern="1200" cap="none" spc="0" normalizeH="0" baseline="-25000" noProof="0" dirty="0">
                <a:ln>
                  <a:noFill/>
                </a:ln>
                <a:solidFill>
                  <a:srgbClr val="000000"/>
                </a:solidFill>
                <a:effectLst/>
                <a:uLnTx/>
                <a:uFillTx/>
                <a:latin typeface="Times New Roman" panose="02020603050405020304" pitchFamily="18" charset="0"/>
                <a:ea typeface="黑体" panose="02010609060101010101" pitchFamily="2" charset="-122"/>
                <a:cs typeface="+mn-cs"/>
              </a:rPr>
              <a:t>1(k+1)</a:t>
            </a:r>
            <a:r>
              <a:rPr kumimoji="0" lang="en-US" altLang="zh-CN" sz="2800" b="1"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2" charset="-122"/>
                <a:cs typeface="+mn-cs"/>
              </a:rPr>
              <a:t>=L</a:t>
            </a:r>
            <a:r>
              <a:rPr kumimoji="0" lang="en-US" altLang="zh-CN" sz="2800" b="1" i="0" u="none" strike="noStrike" kern="1200" cap="none" spc="0" normalizeH="0" baseline="-25000" noProof="0" dirty="0">
                <a:ln>
                  <a:noFill/>
                </a:ln>
                <a:solidFill>
                  <a:srgbClr val="000000"/>
                </a:solidFill>
                <a:effectLst/>
                <a:uLnTx/>
                <a:uFillTx/>
                <a:latin typeface="Times New Roman" panose="02020603050405020304" pitchFamily="18" charset="0"/>
                <a:ea typeface="黑体" panose="02010609060101010101" pitchFamily="2" charset="-122"/>
                <a:cs typeface="+mn-cs"/>
              </a:rPr>
              <a:t>3(k)</a:t>
            </a:r>
            <a:r>
              <a:rPr kumimoji="0" lang="zh-CN" altLang="en-US" sz="2800" b="1"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2" charset="-122"/>
                <a:cs typeface="+mn-cs"/>
              </a:rPr>
              <a:t>，发生</a:t>
            </a:r>
            <a:r>
              <a:rPr kumimoji="0" lang="en-US" altLang="zh-CN" sz="2800" b="1"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2" charset="-122"/>
                <a:cs typeface="+mn-cs"/>
              </a:rPr>
              <a:t>L</a:t>
            </a:r>
            <a:r>
              <a:rPr kumimoji="0" lang="en-US" altLang="zh-CN" sz="2800" b="1" i="0" u="none" strike="noStrike" kern="1200" cap="none" spc="0" normalizeH="0" baseline="-25000" noProof="0" dirty="0">
                <a:ln>
                  <a:noFill/>
                </a:ln>
                <a:solidFill>
                  <a:srgbClr val="000000"/>
                </a:solidFill>
                <a:effectLst/>
                <a:uLnTx/>
                <a:uFillTx/>
                <a:latin typeface="Times New Roman" panose="02020603050405020304" pitchFamily="18" charset="0"/>
                <a:ea typeface="黑体" panose="02010609060101010101" pitchFamily="2" charset="-122"/>
                <a:cs typeface="+mn-cs"/>
              </a:rPr>
              <a:t>1</a:t>
            </a:r>
            <a:r>
              <a:rPr kumimoji="0" lang="zh-CN" altLang="en-US" sz="2800" b="1"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2" charset="-122"/>
                <a:cs typeface="+mn-cs"/>
              </a:rPr>
              <a:t>相关</a:t>
            </a:r>
            <a:endParaRPr kumimoji="0" lang="en-US" altLang="zh-CN" sz="2800" b="1"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2" charset="-122"/>
              <a:cs typeface="+mn-cs"/>
            </a:endParaRPr>
          </a:p>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defRPr/>
            </a:pPr>
            <a:r>
              <a:rPr kumimoji="0" lang="en-US" altLang="zh-CN" sz="2800" b="1"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2" charset="-122"/>
                <a:cs typeface="+mn-cs"/>
              </a:rPr>
              <a:t>                  (2) L</a:t>
            </a:r>
            <a:r>
              <a:rPr kumimoji="0" lang="en-US" altLang="zh-CN" sz="2800" b="1" i="0" u="none" strike="noStrike" kern="1200" cap="none" spc="0" normalizeH="0" baseline="-25000" noProof="0" dirty="0">
                <a:ln>
                  <a:noFill/>
                </a:ln>
                <a:solidFill>
                  <a:srgbClr val="000000"/>
                </a:solidFill>
                <a:effectLst/>
                <a:uLnTx/>
                <a:uFillTx/>
                <a:latin typeface="Times New Roman" panose="02020603050405020304" pitchFamily="18" charset="0"/>
                <a:ea typeface="黑体" panose="02010609060101010101" pitchFamily="2" charset="-122"/>
                <a:cs typeface="+mn-cs"/>
              </a:rPr>
              <a:t>2(k+1)</a:t>
            </a:r>
            <a:r>
              <a:rPr kumimoji="0" lang="en-US" altLang="zh-CN" sz="2800" b="1"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2" charset="-122"/>
                <a:cs typeface="+mn-cs"/>
              </a:rPr>
              <a:t>=L</a:t>
            </a:r>
            <a:r>
              <a:rPr kumimoji="0" lang="en-US" altLang="zh-CN" sz="2800" b="1" i="0" u="none" strike="noStrike" kern="1200" cap="none" spc="0" normalizeH="0" baseline="-25000" noProof="0" dirty="0">
                <a:ln>
                  <a:noFill/>
                </a:ln>
                <a:solidFill>
                  <a:srgbClr val="000000"/>
                </a:solidFill>
                <a:effectLst/>
                <a:uLnTx/>
                <a:uFillTx/>
                <a:latin typeface="Times New Roman" panose="02020603050405020304" pitchFamily="18" charset="0"/>
                <a:ea typeface="黑体" panose="02010609060101010101" pitchFamily="2" charset="-122"/>
                <a:cs typeface="+mn-cs"/>
              </a:rPr>
              <a:t>3(k)</a:t>
            </a:r>
            <a:r>
              <a:rPr kumimoji="0" lang="zh-CN" altLang="en-US" sz="2800" b="1"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2" charset="-122"/>
                <a:cs typeface="+mn-cs"/>
              </a:rPr>
              <a:t>，发生</a:t>
            </a:r>
            <a:r>
              <a:rPr kumimoji="0" lang="en-US" altLang="zh-CN" sz="2800" b="1"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2" charset="-122"/>
                <a:cs typeface="+mn-cs"/>
              </a:rPr>
              <a:t>L</a:t>
            </a:r>
            <a:r>
              <a:rPr kumimoji="0" lang="en-US" altLang="zh-CN" sz="2800" b="1" i="0" u="none" strike="noStrike" kern="1200" cap="none" spc="0" normalizeH="0" baseline="-25000" noProof="0" dirty="0">
                <a:ln>
                  <a:noFill/>
                </a:ln>
                <a:solidFill>
                  <a:srgbClr val="000000"/>
                </a:solidFill>
                <a:effectLst/>
                <a:uLnTx/>
                <a:uFillTx/>
                <a:latin typeface="Times New Roman" panose="02020603050405020304" pitchFamily="18" charset="0"/>
                <a:ea typeface="黑体" panose="02010609060101010101" pitchFamily="2" charset="-122"/>
                <a:cs typeface="+mn-cs"/>
              </a:rPr>
              <a:t>2</a:t>
            </a:r>
            <a:r>
              <a:rPr kumimoji="0" lang="zh-CN" altLang="en-US" sz="2800" b="1"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2" charset="-122"/>
                <a:cs typeface="+mn-cs"/>
              </a:rPr>
              <a:t>相关</a:t>
            </a:r>
            <a:endParaRPr kumimoji="0" lang="zh-CN" altLang="en-US" sz="2800" b="1" i="0" u="none" strike="noStrike" kern="1200" cap="none" spc="0" normalizeH="0" baseline="0" noProof="0" dirty="0">
              <a:ln>
                <a:noFill/>
              </a:ln>
              <a:solidFill>
                <a:srgbClr val="000000"/>
              </a:solidFill>
              <a:effectLst/>
              <a:uLnTx/>
              <a:uFillTx/>
              <a:latin typeface="黑体" panose="02010609060101010101" pitchFamily="2" charset="-122"/>
              <a:ea typeface="黑体" panose="02010609060101010101" pitchFamily="2" charset="-122"/>
              <a:cs typeface="+mn-cs"/>
            </a:endParaRPr>
          </a:p>
        </p:txBody>
      </p:sp>
      <p:grpSp>
        <p:nvGrpSpPr>
          <p:cNvPr id="55300" name="Group 4"/>
          <p:cNvGrpSpPr/>
          <p:nvPr/>
        </p:nvGrpSpPr>
        <p:grpSpPr>
          <a:xfrm>
            <a:off x="1701800" y="2825750"/>
            <a:ext cx="6811963" cy="1447800"/>
            <a:chOff x="1056" y="1585"/>
            <a:chExt cx="4291" cy="912"/>
          </a:xfrm>
        </p:grpSpPr>
        <p:sp>
          <p:nvSpPr>
            <p:cNvPr id="55317" name="Line 5"/>
            <p:cNvSpPr/>
            <p:nvPr/>
          </p:nvSpPr>
          <p:spPr>
            <a:xfrm>
              <a:off x="1056" y="2064"/>
              <a:ext cx="3552" cy="0"/>
            </a:xfrm>
            <a:prstGeom prst="line">
              <a:avLst/>
            </a:prstGeom>
            <a:ln w="28575" cap="flat" cmpd="sng">
              <a:solidFill>
                <a:schemeClr val="tx1"/>
              </a:solidFill>
              <a:prstDash val="solid"/>
              <a:miter/>
              <a:headEnd type="none" w="med" len="med"/>
              <a:tailEnd type="none" w="med" len="med"/>
            </a:ln>
          </p:spPr>
        </p:sp>
        <p:sp>
          <p:nvSpPr>
            <p:cNvPr id="55318" name="Line 6"/>
            <p:cNvSpPr/>
            <p:nvPr/>
          </p:nvSpPr>
          <p:spPr>
            <a:xfrm>
              <a:off x="1056" y="1632"/>
              <a:ext cx="0" cy="576"/>
            </a:xfrm>
            <a:prstGeom prst="line">
              <a:avLst/>
            </a:prstGeom>
            <a:ln w="28575" cap="flat" cmpd="sng">
              <a:solidFill>
                <a:schemeClr val="tx1"/>
              </a:solidFill>
              <a:prstDash val="solid"/>
              <a:miter/>
              <a:headEnd type="none" w="med" len="med"/>
              <a:tailEnd type="none" w="med" len="med"/>
            </a:ln>
          </p:spPr>
        </p:sp>
        <p:sp>
          <p:nvSpPr>
            <p:cNvPr id="55319" name="Line 7"/>
            <p:cNvSpPr/>
            <p:nvPr/>
          </p:nvSpPr>
          <p:spPr>
            <a:xfrm>
              <a:off x="4608" y="1632"/>
              <a:ext cx="0" cy="576"/>
            </a:xfrm>
            <a:prstGeom prst="line">
              <a:avLst/>
            </a:prstGeom>
            <a:ln w="28575" cap="flat" cmpd="sng">
              <a:solidFill>
                <a:schemeClr val="tx1"/>
              </a:solidFill>
              <a:prstDash val="solid"/>
              <a:miter/>
              <a:headEnd type="none" w="med" len="med"/>
              <a:tailEnd type="none" w="med" len="med"/>
            </a:ln>
          </p:spPr>
        </p:sp>
        <p:sp>
          <p:nvSpPr>
            <p:cNvPr id="55320" name="Line 8"/>
            <p:cNvSpPr/>
            <p:nvPr/>
          </p:nvSpPr>
          <p:spPr>
            <a:xfrm>
              <a:off x="2736" y="1968"/>
              <a:ext cx="0" cy="240"/>
            </a:xfrm>
            <a:prstGeom prst="line">
              <a:avLst/>
            </a:prstGeom>
            <a:ln w="28575" cap="flat" cmpd="sng">
              <a:solidFill>
                <a:schemeClr val="tx1"/>
              </a:solidFill>
              <a:prstDash val="solid"/>
              <a:miter/>
              <a:headEnd type="none" w="med" len="med"/>
              <a:tailEnd type="none" w="med" len="med"/>
            </a:ln>
          </p:spPr>
        </p:sp>
        <p:sp>
          <p:nvSpPr>
            <p:cNvPr id="55321" name="Line 9"/>
            <p:cNvSpPr/>
            <p:nvPr/>
          </p:nvSpPr>
          <p:spPr>
            <a:xfrm>
              <a:off x="1872" y="1968"/>
              <a:ext cx="0" cy="240"/>
            </a:xfrm>
            <a:prstGeom prst="line">
              <a:avLst/>
            </a:prstGeom>
            <a:ln w="28575" cap="flat" cmpd="sng">
              <a:solidFill>
                <a:schemeClr val="tx1"/>
              </a:solidFill>
              <a:prstDash val="solid"/>
              <a:miter/>
              <a:headEnd type="none" w="med" len="med"/>
              <a:tailEnd type="none" w="med" len="med"/>
            </a:ln>
          </p:spPr>
        </p:sp>
        <p:sp>
          <p:nvSpPr>
            <p:cNvPr id="55322" name="Line 10"/>
            <p:cNvSpPr/>
            <p:nvPr/>
          </p:nvSpPr>
          <p:spPr>
            <a:xfrm>
              <a:off x="3696" y="1968"/>
              <a:ext cx="0" cy="240"/>
            </a:xfrm>
            <a:prstGeom prst="line">
              <a:avLst/>
            </a:prstGeom>
            <a:ln w="28575" cap="flat" cmpd="sng">
              <a:solidFill>
                <a:schemeClr val="tx1"/>
              </a:solidFill>
              <a:prstDash val="solid"/>
              <a:miter/>
              <a:headEnd type="none" w="med" len="med"/>
              <a:tailEnd type="none" w="med" len="med"/>
            </a:ln>
          </p:spPr>
        </p:sp>
        <p:sp>
          <p:nvSpPr>
            <p:cNvPr id="55323" name="Text Box 11"/>
            <p:cNvSpPr txBox="1"/>
            <p:nvPr/>
          </p:nvSpPr>
          <p:spPr>
            <a:xfrm>
              <a:off x="2438" y="1585"/>
              <a:ext cx="596" cy="288"/>
            </a:xfrm>
            <a:prstGeom prst="rect">
              <a:avLst/>
            </a:prstGeom>
            <a:noFill/>
            <a:ln w="2857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fontAlgn="ctr" hangingPunct="1">
                <a:spcBef>
                  <a:spcPct val="0"/>
                </a:spcBef>
                <a:buClrTx/>
                <a:buFontTx/>
                <a:buNone/>
              </a:pPr>
              <a:r>
                <a:rPr lang="zh-CN" altLang="en-US" sz="2400" b="0" dirty="0">
                  <a:latin typeface="Tahoma" panose="020B0604030504040204" pitchFamily="34" charset="0"/>
                  <a:ea typeface="宋体" panose="02010600030101010101" pitchFamily="2" charset="-122"/>
                </a:rPr>
                <a:t>执行</a:t>
              </a:r>
              <a:r>
                <a:rPr lang="en-US" altLang="zh-CN" sz="2400" b="0" dirty="0">
                  <a:latin typeface="Tahoma" panose="020B0604030504040204" pitchFamily="34" charset="0"/>
                  <a:ea typeface="宋体" panose="02010600030101010101" pitchFamily="2" charset="-122"/>
                </a:rPr>
                <a:t>k</a:t>
              </a:r>
              <a:endParaRPr lang="en-US" altLang="zh-CN" sz="2400" b="0" dirty="0">
                <a:latin typeface="Tahoma" panose="020B0604030504040204" pitchFamily="34" charset="0"/>
                <a:ea typeface="宋体" panose="02010600030101010101" pitchFamily="2" charset="-122"/>
              </a:endParaRPr>
            </a:p>
          </p:txBody>
        </p:sp>
        <p:sp>
          <p:nvSpPr>
            <p:cNvPr id="55324" name="Line 12"/>
            <p:cNvSpPr/>
            <p:nvPr/>
          </p:nvSpPr>
          <p:spPr>
            <a:xfrm flipH="1">
              <a:off x="1056" y="1728"/>
              <a:ext cx="1200" cy="0"/>
            </a:xfrm>
            <a:prstGeom prst="line">
              <a:avLst/>
            </a:prstGeom>
            <a:ln w="28575" cap="flat" cmpd="sng">
              <a:solidFill>
                <a:schemeClr val="tx1"/>
              </a:solidFill>
              <a:prstDash val="solid"/>
              <a:miter/>
              <a:headEnd type="none" w="med" len="med"/>
              <a:tailEnd type="triangle" w="med" len="med"/>
            </a:ln>
          </p:spPr>
        </p:sp>
        <p:sp>
          <p:nvSpPr>
            <p:cNvPr id="55325" name="Line 13"/>
            <p:cNvSpPr/>
            <p:nvPr/>
          </p:nvSpPr>
          <p:spPr>
            <a:xfrm>
              <a:off x="3120" y="1728"/>
              <a:ext cx="1488" cy="0"/>
            </a:xfrm>
            <a:prstGeom prst="line">
              <a:avLst/>
            </a:prstGeom>
            <a:ln w="28575" cap="flat" cmpd="sng">
              <a:solidFill>
                <a:schemeClr val="tx1"/>
              </a:solidFill>
              <a:prstDash val="solid"/>
              <a:miter/>
              <a:headEnd type="none" w="med" len="med"/>
              <a:tailEnd type="triangle" w="med" len="med"/>
            </a:ln>
          </p:spPr>
        </p:sp>
        <p:sp>
          <p:nvSpPr>
            <p:cNvPr id="55326" name="Text Box 14"/>
            <p:cNvSpPr txBox="1"/>
            <p:nvPr/>
          </p:nvSpPr>
          <p:spPr>
            <a:xfrm>
              <a:off x="4262" y="2209"/>
              <a:ext cx="1085" cy="288"/>
            </a:xfrm>
            <a:prstGeom prst="rect">
              <a:avLst/>
            </a:prstGeom>
            <a:noFill/>
            <a:ln w="2857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fontAlgn="ctr" hangingPunct="1">
                <a:spcBef>
                  <a:spcPct val="0"/>
                </a:spcBef>
                <a:buClrTx/>
                <a:buFontTx/>
                <a:buNone/>
              </a:pPr>
              <a:r>
                <a:rPr lang="zh-CN" altLang="en-US" sz="2400" b="0" dirty="0">
                  <a:latin typeface="Tahoma" panose="020B0604030504040204" pitchFamily="34" charset="0"/>
                  <a:ea typeface="宋体" panose="02010600030101010101" pitchFamily="2" charset="-122"/>
                </a:rPr>
                <a:t>结果送入</a:t>
              </a:r>
              <a:r>
                <a:rPr lang="en-US" altLang="zh-CN" sz="2400" b="0" dirty="0">
                  <a:latin typeface="Tahoma" panose="020B0604030504040204" pitchFamily="34" charset="0"/>
                  <a:ea typeface="宋体" panose="02010600030101010101" pitchFamily="2" charset="-122"/>
                </a:rPr>
                <a:t>L</a:t>
              </a:r>
              <a:r>
                <a:rPr lang="en-US" altLang="zh-CN" sz="2400" b="0" baseline="-25000" dirty="0">
                  <a:latin typeface="Tahoma" panose="020B0604030504040204" pitchFamily="34" charset="0"/>
                  <a:ea typeface="宋体" panose="02010600030101010101" pitchFamily="2" charset="-122"/>
                </a:rPr>
                <a:t>3</a:t>
              </a:r>
              <a:endParaRPr lang="en-US" altLang="zh-CN" sz="2400" b="0" baseline="-25000" dirty="0">
                <a:latin typeface="Tahoma" panose="020B0604030504040204" pitchFamily="34" charset="0"/>
                <a:ea typeface="宋体" panose="02010600030101010101" pitchFamily="2" charset="-122"/>
              </a:endParaRPr>
            </a:p>
          </p:txBody>
        </p:sp>
      </p:grpSp>
      <p:sp>
        <p:nvSpPr>
          <p:cNvPr id="55301" name="Line 15"/>
          <p:cNvSpPr/>
          <p:nvPr/>
        </p:nvSpPr>
        <p:spPr>
          <a:xfrm>
            <a:off x="1778000" y="5075238"/>
            <a:ext cx="5413375" cy="1587"/>
          </a:xfrm>
          <a:prstGeom prst="line">
            <a:avLst/>
          </a:prstGeom>
          <a:ln w="28575" cap="flat" cmpd="sng">
            <a:solidFill>
              <a:schemeClr val="tx1"/>
            </a:solidFill>
            <a:prstDash val="solid"/>
            <a:miter/>
            <a:headEnd type="none" w="med" len="med"/>
            <a:tailEnd type="none" w="med" len="med"/>
          </a:ln>
        </p:spPr>
      </p:sp>
      <p:sp>
        <p:nvSpPr>
          <p:cNvPr id="55302" name="Line 16"/>
          <p:cNvSpPr/>
          <p:nvPr/>
        </p:nvSpPr>
        <p:spPr>
          <a:xfrm>
            <a:off x="1701800" y="4389438"/>
            <a:ext cx="1588" cy="1600200"/>
          </a:xfrm>
          <a:prstGeom prst="line">
            <a:avLst/>
          </a:prstGeom>
          <a:ln w="28575" cap="flat" cmpd="sng">
            <a:solidFill>
              <a:schemeClr val="tx1"/>
            </a:solidFill>
            <a:prstDash val="solid"/>
            <a:miter/>
            <a:headEnd type="none" w="med" len="med"/>
            <a:tailEnd type="none" w="med" len="med"/>
          </a:ln>
        </p:spPr>
      </p:sp>
      <p:sp>
        <p:nvSpPr>
          <p:cNvPr id="55303" name="Line 17"/>
          <p:cNvSpPr/>
          <p:nvPr/>
        </p:nvSpPr>
        <p:spPr>
          <a:xfrm>
            <a:off x="7340600" y="4389438"/>
            <a:ext cx="1588" cy="1600200"/>
          </a:xfrm>
          <a:prstGeom prst="line">
            <a:avLst/>
          </a:prstGeom>
          <a:ln w="28575" cap="flat" cmpd="sng">
            <a:solidFill>
              <a:schemeClr val="tx1"/>
            </a:solidFill>
            <a:prstDash val="solid"/>
            <a:miter/>
            <a:headEnd type="none" w="med" len="med"/>
            <a:tailEnd type="none" w="med" len="med"/>
          </a:ln>
        </p:spPr>
      </p:sp>
      <p:sp>
        <p:nvSpPr>
          <p:cNvPr id="55304" name="Line 18"/>
          <p:cNvSpPr/>
          <p:nvPr/>
        </p:nvSpPr>
        <p:spPr>
          <a:xfrm>
            <a:off x="4368800" y="4922838"/>
            <a:ext cx="1588" cy="381000"/>
          </a:xfrm>
          <a:prstGeom prst="line">
            <a:avLst/>
          </a:prstGeom>
          <a:ln w="28575" cap="flat" cmpd="sng">
            <a:solidFill>
              <a:schemeClr val="tx1"/>
            </a:solidFill>
            <a:prstDash val="solid"/>
            <a:miter/>
            <a:headEnd type="none" w="med" len="med"/>
            <a:tailEnd type="none" w="med" len="med"/>
          </a:ln>
        </p:spPr>
      </p:sp>
      <p:sp>
        <p:nvSpPr>
          <p:cNvPr id="55305" name="Line 19"/>
          <p:cNvSpPr/>
          <p:nvPr/>
        </p:nvSpPr>
        <p:spPr>
          <a:xfrm>
            <a:off x="2997200" y="4922838"/>
            <a:ext cx="1588" cy="381000"/>
          </a:xfrm>
          <a:prstGeom prst="line">
            <a:avLst/>
          </a:prstGeom>
          <a:ln w="28575" cap="flat" cmpd="sng">
            <a:solidFill>
              <a:schemeClr val="tx1"/>
            </a:solidFill>
            <a:prstDash val="solid"/>
            <a:miter/>
            <a:headEnd type="none" w="med" len="med"/>
            <a:tailEnd type="none" w="med" len="med"/>
          </a:ln>
        </p:spPr>
      </p:sp>
      <p:sp>
        <p:nvSpPr>
          <p:cNvPr id="55306" name="Line 20"/>
          <p:cNvSpPr/>
          <p:nvPr/>
        </p:nvSpPr>
        <p:spPr>
          <a:xfrm>
            <a:off x="5892800" y="4922838"/>
            <a:ext cx="1588" cy="381000"/>
          </a:xfrm>
          <a:prstGeom prst="line">
            <a:avLst/>
          </a:prstGeom>
          <a:ln w="28575" cap="flat" cmpd="sng">
            <a:solidFill>
              <a:schemeClr val="tx1"/>
            </a:solidFill>
            <a:prstDash val="solid"/>
            <a:miter/>
            <a:headEnd type="none" w="med" len="med"/>
            <a:tailEnd type="none" w="med" len="med"/>
          </a:ln>
        </p:spPr>
      </p:sp>
      <p:sp>
        <p:nvSpPr>
          <p:cNvPr id="55307" name="Text Box 21"/>
          <p:cNvSpPr txBox="1"/>
          <p:nvPr/>
        </p:nvSpPr>
        <p:spPr>
          <a:xfrm>
            <a:off x="3513138" y="5591175"/>
            <a:ext cx="1335087" cy="457200"/>
          </a:xfrm>
          <a:prstGeom prst="rect">
            <a:avLst/>
          </a:prstGeom>
          <a:noFill/>
          <a:ln w="2857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fontAlgn="ctr" hangingPunct="1">
              <a:spcBef>
                <a:spcPct val="0"/>
              </a:spcBef>
              <a:buClrTx/>
              <a:buFontTx/>
              <a:buNone/>
            </a:pPr>
            <a:r>
              <a:rPr lang="zh-CN" altLang="en-US" sz="2400" b="0" dirty="0">
                <a:latin typeface="Tahoma" panose="020B0604030504040204" pitchFamily="34" charset="0"/>
                <a:ea typeface="宋体" panose="02010600030101010101" pitchFamily="2" charset="-122"/>
              </a:rPr>
              <a:t>分析</a:t>
            </a:r>
            <a:r>
              <a:rPr lang="en-US" altLang="zh-CN" sz="2400" b="0" dirty="0">
                <a:latin typeface="Tahoma" panose="020B0604030504040204" pitchFamily="34" charset="0"/>
                <a:ea typeface="宋体" panose="02010600030101010101" pitchFamily="2" charset="-122"/>
              </a:rPr>
              <a:t>k+1</a:t>
            </a:r>
            <a:endParaRPr lang="en-US" altLang="zh-CN" sz="2400" b="0" dirty="0">
              <a:latin typeface="Tahoma" panose="020B0604030504040204" pitchFamily="34" charset="0"/>
              <a:ea typeface="宋体" panose="02010600030101010101" pitchFamily="2" charset="-122"/>
            </a:endParaRPr>
          </a:p>
        </p:txBody>
      </p:sp>
      <p:sp>
        <p:nvSpPr>
          <p:cNvPr id="55308" name="Line 22"/>
          <p:cNvSpPr/>
          <p:nvPr/>
        </p:nvSpPr>
        <p:spPr>
          <a:xfrm flipH="1">
            <a:off x="1701800" y="5837238"/>
            <a:ext cx="1755775" cy="1587"/>
          </a:xfrm>
          <a:prstGeom prst="line">
            <a:avLst/>
          </a:prstGeom>
          <a:ln w="28575" cap="flat" cmpd="sng">
            <a:solidFill>
              <a:schemeClr val="tx1"/>
            </a:solidFill>
            <a:prstDash val="solid"/>
            <a:miter/>
            <a:headEnd type="none" w="med" len="med"/>
            <a:tailEnd type="triangle" w="med" len="med"/>
          </a:ln>
        </p:spPr>
      </p:sp>
      <p:sp>
        <p:nvSpPr>
          <p:cNvPr id="55309" name="Line 23"/>
          <p:cNvSpPr/>
          <p:nvPr/>
        </p:nvSpPr>
        <p:spPr>
          <a:xfrm>
            <a:off x="4902200" y="5837238"/>
            <a:ext cx="2341563" cy="1587"/>
          </a:xfrm>
          <a:prstGeom prst="line">
            <a:avLst/>
          </a:prstGeom>
          <a:ln w="28575" cap="flat" cmpd="sng">
            <a:solidFill>
              <a:schemeClr val="tx1"/>
            </a:solidFill>
            <a:prstDash val="solid"/>
            <a:miter/>
            <a:headEnd type="none" w="med" len="med"/>
            <a:tailEnd type="triangle" w="med" len="med"/>
          </a:ln>
        </p:spPr>
      </p:sp>
      <p:sp>
        <p:nvSpPr>
          <p:cNvPr id="55310" name="Text Box 24"/>
          <p:cNvSpPr txBox="1"/>
          <p:nvPr/>
        </p:nvSpPr>
        <p:spPr>
          <a:xfrm>
            <a:off x="2006600" y="4694238"/>
            <a:ext cx="766763" cy="366712"/>
          </a:xfrm>
          <a:prstGeom prst="rect">
            <a:avLst/>
          </a:prstGeom>
          <a:noFill/>
          <a:ln w="2857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fontAlgn="ctr" hangingPunct="1">
              <a:spcBef>
                <a:spcPct val="0"/>
              </a:spcBef>
              <a:buClrTx/>
              <a:buFontTx/>
              <a:buNone/>
            </a:pPr>
            <a:r>
              <a:rPr lang="zh-CN" altLang="en-US" sz="1800" b="0" dirty="0">
                <a:latin typeface="Tahoma" panose="020B0604030504040204" pitchFamily="34" charset="0"/>
                <a:ea typeface="宋体" panose="02010600030101010101" pitchFamily="2" charset="-122"/>
              </a:rPr>
              <a:t>第</a:t>
            </a:r>
            <a:r>
              <a:rPr lang="en-US" altLang="zh-CN" sz="1800" b="0" dirty="0">
                <a:latin typeface="Tahoma" panose="020B0604030504040204" pitchFamily="34" charset="0"/>
                <a:ea typeface="宋体" panose="02010600030101010101" pitchFamily="2" charset="-122"/>
              </a:rPr>
              <a:t>1</a:t>
            </a:r>
            <a:r>
              <a:rPr lang="zh-CN" altLang="en-US" sz="1800" b="0" dirty="0">
                <a:latin typeface="Tahoma" panose="020B0604030504040204" pitchFamily="34" charset="0"/>
                <a:ea typeface="宋体" panose="02010600030101010101" pitchFamily="2" charset="-122"/>
              </a:rPr>
              <a:t>拍</a:t>
            </a:r>
            <a:endParaRPr lang="zh-CN" altLang="en-US" sz="1800" b="0" dirty="0">
              <a:latin typeface="Tahoma" panose="020B0604030504040204" pitchFamily="34" charset="0"/>
              <a:ea typeface="宋体" panose="02010600030101010101" pitchFamily="2" charset="-122"/>
            </a:endParaRPr>
          </a:p>
        </p:txBody>
      </p:sp>
      <p:sp>
        <p:nvSpPr>
          <p:cNvPr id="55311" name="Text Box 25"/>
          <p:cNvSpPr txBox="1"/>
          <p:nvPr/>
        </p:nvSpPr>
        <p:spPr>
          <a:xfrm>
            <a:off x="3225800" y="4694238"/>
            <a:ext cx="766763" cy="366712"/>
          </a:xfrm>
          <a:prstGeom prst="rect">
            <a:avLst/>
          </a:prstGeom>
          <a:noFill/>
          <a:ln w="2857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fontAlgn="ctr" hangingPunct="1">
              <a:spcBef>
                <a:spcPct val="0"/>
              </a:spcBef>
              <a:buClrTx/>
              <a:buFontTx/>
              <a:buNone/>
            </a:pPr>
            <a:r>
              <a:rPr lang="zh-CN" altLang="en-US" sz="1800" b="0" dirty="0">
                <a:latin typeface="Tahoma" panose="020B0604030504040204" pitchFamily="34" charset="0"/>
                <a:ea typeface="宋体" panose="02010600030101010101" pitchFamily="2" charset="-122"/>
              </a:rPr>
              <a:t>第</a:t>
            </a:r>
            <a:r>
              <a:rPr lang="en-US" altLang="zh-CN" sz="1800" b="0" dirty="0">
                <a:latin typeface="Tahoma" panose="020B0604030504040204" pitchFamily="34" charset="0"/>
                <a:ea typeface="宋体" panose="02010600030101010101" pitchFamily="2" charset="-122"/>
              </a:rPr>
              <a:t>2</a:t>
            </a:r>
            <a:r>
              <a:rPr lang="zh-CN" altLang="en-US" sz="1800" b="0" dirty="0">
                <a:latin typeface="Tahoma" panose="020B0604030504040204" pitchFamily="34" charset="0"/>
                <a:ea typeface="宋体" panose="02010600030101010101" pitchFamily="2" charset="-122"/>
              </a:rPr>
              <a:t>拍</a:t>
            </a:r>
            <a:endParaRPr lang="zh-CN" altLang="en-US" sz="1800" b="0" dirty="0">
              <a:latin typeface="Tahoma" panose="020B0604030504040204" pitchFamily="34" charset="0"/>
              <a:ea typeface="宋体" panose="02010600030101010101" pitchFamily="2" charset="-122"/>
            </a:endParaRPr>
          </a:p>
        </p:txBody>
      </p:sp>
      <p:sp>
        <p:nvSpPr>
          <p:cNvPr id="55312" name="Text Box 26"/>
          <p:cNvSpPr txBox="1"/>
          <p:nvPr/>
        </p:nvSpPr>
        <p:spPr>
          <a:xfrm>
            <a:off x="4826000" y="4694238"/>
            <a:ext cx="766763" cy="366712"/>
          </a:xfrm>
          <a:prstGeom prst="rect">
            <a:avLst/>
          </a:prstGeom>
          <a:noFill/>
          <a:ln w="2857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fontAlgn="ctr" hangingPunct="1">
              <a:spcBef>
                <a:spcPct val="0"/>
              </a:spcBef>
              <a:buClrTx/>
              <a:buFontTx/>
              <a:buNone/>
            </a:pPr>
            <a:r>
              <a:rPr lang="zh-CN" altLang="en-US" sz="1800" b="0" dirty="0">
                <a:latin typeface="Tahoma" panose="020B0604030504040204" pitchFamily="34" charset="0"/>
                <a:ea typeface="宋体" panose="02010600030101010101" pitchFamily="2" charset="-122"/>
              </a:rPr>
              <a:t>第</a:t>
            </a:r>
            <a:r>
              <a:rPr lang="en-US" altLang="zh-CN" sz="1800" b="0" dirty="0">
                <a:latin typeface="Tahoma" panose="020B0604030504040204" pitchFamily="34" charset="0"/>
                <a:ea typeface="宋体" panose="02010600030101010101" pitchFamily="2" charset="-122"/>
              </a:rPr>
              <a:t>3</a:t>
            </a:r>
            <a:r>
              <a:rPr lang="zh-CN" altLang="en-US" sz="1800" b="0" dirty="0">
                <a:latin typeface="Tahoma" panose="020B0604030504040204" pitchFamily="34" charset="0"/>
                <a:ea typeface="宋体" panose="02010600030101010101" pitchFamily="2" charset="-122"/>
              </a:rPr>
              <a:t>拍</a:t>
            </a:r>
            <a:endParaRPr lang="zh-CN" altLang="en-US" sz="1800" b="0" dirty="0">
              <a:latin typeface="Tahoma" panose="020B0604030504040204" pitchFamily="34" charset="0"/>
              <a:ea typeface="宋体" panose="02010600030101010101" pitchFamily="2" charset="-122"/>
            </a:endParaRPr>
          </a:p>
        </p:txBody>
      </p:sp>
      <p:sp>
        <p:nvSpPr>
          <p:cNvPr id="55313" name="Text Box 27"/>
          <p:cNvSpPr txBox="1"/>
          <p:nvPr/>
        </p:nvSpPr>
        <p:spPr>
          <a:xfrm>
            <a:off x="6197600" y="4694238"/>
            <a:ext cx="766763" cy="366712"/>
          </a:xfrm>
          <a:prstGeom prst="rect">
            <a:avLst/>
          </a:prstGeom>
          <a:noFill/>
          <a:ln w="2857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fontAlgn="ctr" hangingPunct="1">
              <a:spcBef>
                <a:spcPct val="0"/>
              </a:spcBef>
              <a:buClrTx/>
              <a:buFontTx/>
              <a:buNone/>
            </a:pPr>
            <a:r>
              <a:rPr lang="zh-CN" altLang="en-US" sz="1800" b="0" dirty="0">
                <a:latin typeface="Tahoma" panose="020B0604030504040204" pitchFamily="34" charset="0"/>
                <a:ea typeface="宋体" panose="02010600030101010101" pitchFamily="2" charset="-122"/>
              </a:rPr>
              <a:t>第</a:t>
            </a:r>
            <a:r>
              <a:rPr lang="en-US" altLang="zh-CN" sz="1800" b="0" dirty="0">
                <a:latin typeface="Tahoma" panose="020B0604030504040204" pitchFamily="34" charset="0"/>
                <a:ea typeface="宋体" panose="02010600030101010101" pitchFamily="2" charset="-122"/>
              </a:rPr>
              <a:t>4</a:t>
            </a:r>
            <a:r>
              <a:rPr lang="zh-CN" altLang="en-US" sz="1800" b="0" dirty="0">
                <a:latin typeface="Tahoma" panose="020B0604030504040204" pitchFamily="34" charset="0"/>
                <a:ea typeface="宋体" panose="02010600030101010101" pitchFamily="2" charset="-122"/>
              </a:rPr>
              <a:t>拍</a:t>
            </a:r>
            <a:endParaRPr lang="zh-CN" altLang="en-US" sz="1800" b="0" dirty="0">
              <a:latin typeface="Tahoma" panose="020B0604030504040204" pitchFamily="34" charset="0"/>
              <a:ea typeface="宋体" panose="02010600030101010101" pitchFamily="2" charset="-122"/>
            </a:endParaRPr>
          </a:p>
        </p:txBody>
      </p:sp>
      <p:sp>
        <p:nvSpPr>
          <p:cNvPr id="55314" name="Text Box 28"/>
          <p:cNvSpPr txBox="1"/>
          <p:nvPr/>
        </p:nvSpPr>
        <p:spPr>
          <a:xfrm>
            <a:off x="5283200" y="5303838"/>
            <a:ext cx="1190625" cy="366712"/>
          </a:xfrm>
          <a:prstGeom prst="rect">
            <a:avLst/>
          </a:prstGeom>
          <a:noFill/>
          <a:ln w="2857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fontAlgn="ctr" hangingPunct="1">
              <a:spcBef>
                <a:spcPct val="0"/>
              </a:spcBef>
              <a:buClrTx/>
              <a:buFontTx/>
              <a:buNone/>
            </a:pPr>
            <a:r>
              <a:rPr lang="en-US" altLang="zh-CN" sz="1800" b="0" dirty="0">
                <a:latin typeface="Tahoma" panose="020B0604030504040204" pitchFamily="34" charset="0"/>
                <a:ea typeface="宋体" panose="02010600030101010101" pitchFamily="2" charset="-122"/>
              </a:rPr>
              <a:t>(L</a:t>
            </a:r>
            <a:r>
              <a:rPr lang="en-US" altLang="zh-CN" sz="1800" b="0" baseline="-25000" dirty="0">
                <a:latin typeface="Tahoma" panose="020B0604030504040204" pitchFamily="34" charset="0"/>
                <a:ea typeface="宋体" panose="02010600030101010101" pitchFamily="2" charset="-122"/>
              </a:rPr>
              <a:t>1</a:t>
            </a:r>
            <a:r>
              <a:rPr lang="en-US" altLang="zh-CN" sz="1800" b="0" dirty="0">
                <a:latin typeface="Tahoma" panose="020B0604030504040204" pitchFamily="34" charset="0"/>
                <a:ea typeface="宋体" panose="02010600030101010101" pitchFamily="2" charset="-122"/>
              </a:rPr>
              <a:t>)</a:t>
            </a:r>
            <a:r>
              <a:rPr lang="zh-CN" altLang="en-US" sz="1800" b="0" dirty="0">
                <a:latin typeface="Tahoma" panose="020B0604030504040204" pitchFamily="34" charset="0"/>
                <a:ea typeface="宋体" panose="02010600030101010101" pitchFamily="2" charset="-122"/>
              </a:rPr>
              <a:t>送入</a:t>
            </a:r>
            <a:r>
              <a:rPr lang="en-US" altLang="zh-CN" sz="1800" b="0" dirty="0">
                <a:latin typeface="Tahoma" panose="020B0604030504040204" pitchFamily="34" charset="0"/>
                <a:ea typeface="宋体" panose="02010600030101010101" pitchFamily="2" charset="-122"/>
              </a:rPr>
              <a:t>B</a:t>
            </a:r>
            <a:endParaRPr lang="en-US" altLang="zh-CN" sz="1800" b="0" dirty="0">
              <a:latin typeface="Tahoma" panose="020B0604030504040204" pitchFamily="34" charset="0"/>
              <a:ea typeface="宋体" panose="02010600030101010101" pitchFamily="2" charset="-122"/>
            </a:endParaRPr>
          </a:p>
        </p:txBody>
      </p:sp>
      <p:sp>
        <p:nvSpPr>
          <p:cNvPr id="55315" name="Text Box 29"/>
          <p:cNvSpPr txBox="1"/>
          <p:nvPr/>
        </p:nvSpPr>
        <p:spPr>
          <a:xfrm>
            <a:off x="6807200" y="5303838"/>
            <a:ext cx="1192213" cy="366712"/>
          </a:xfrm>
          <a:prstGeom prst="rect">
            <a:avLst/>
          </a:prstGeom>
          <a:noFill/>
          <a:ln w="2857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fontAlgn="ctr" hangingPunct="1">
              <a:spcBef>
                <a:spcPct val="0"/>
              </a:spcBef>
              <a:buClrTx/>
              <a:buFontTx/>
              <a:buNone/>
            </a:pPr>
            <a:r>
              <a:rPr lang="en-US" altLang="zh-CN" sz="1800" b="0" dirty="0">
                <a:latin typeface="Tahoma" panose="020B0604030504040204" pitchFamily="34" charset="0"/>
                <a:ea typeface="宋体" panose="02010600030101010101" pitchFamily="2" charset="-122"/>
              </a:rPr>
              <a:t>(L</a:t>
            </a:r>
            <a:r>
              <a:rPr lang="en-US" altLang="zh-CN" sz="1800" b="0" baseline="-25000" dirty="0">
                <a:latin typeface="Tahoma" panose="020B0604030504040204" pitchFamily="34" charset="0"/>
                <a:ea typeface="宋体" panose="02010600030101010101" pitchFamily="2" charset="-122"/>
              </a:rPr>
              <a:t>2</a:t>
            </a:r>
            <a:r>
              <a:rPr lang="en-US" altLang="zh-CN" sz="1800" b="0" dirty="0">
                <a:latin typeface="Tahoma" panose="020B0604030504040204" pitchFamily="34" charset="0"/>
                <a:ea typeface="宋体" panose="02010600030101010101" pitchFamily="2" charset="-122"/>
              </a:rPr>
              <a:t>)</a:t>
            </a:r>
            <a:r>
              <a:rPr lang="zh-CN" altLang="en-US" sz="1800" b="0" dirty="0">
                <a:latin typeface="Tahoma" panose="020B0604030504040204" pitchFamily="34" charset="0"/>
                <a:ea typeface="宋体" panose="02010600030101010101" pitchFamily="2" charset="-122"/>
              </a:rPr>
              <a:t>送入</a:t>
            </a:r>
            <a:r>
              <a:rPr lang="en-US" altLang="zh-CN" sz="1800" b="0" dirty="0">
                <a:latin typeface="Tahoma" panose="020B0604030504040204" pitchFamily="34" charset="0"/>
                <a:ea typeface="宋体" panose="02010600030101010101" pitchFamily="2" charset="-122"/>
              </a:rPr>
              <a:t>C</a:t>
            </a:r>
            <a:endParaRPr lang="en-US" altLang="zh-CN" sz="1800" b="0" dirty="0">
              <a:latin typeface="Tahoma" panose="020B0604030504040204" pitchFamily="34" charset="0"/>
              <a:ea typeface="宋体" panose="02010600030101010101" pitchFamily="2" charset="-122"/>
            </a:endParaRPr>
          </a:p>
        </p:txBody>
      </p:sp>
      <p:sp>
        <p:nvSpPr>
          <p:cNvPr id="57" name="AutoShape 30"/>
          <p:cNvSpPr/>
          <p:nvPr/>
        </p:nvSpPr>
        <p:spPr>
          <a:xfrm>
            <a:off x="4616450" y="6248400"/>
            <a:ext cx="2913063" cy="501650"/>
          </a:xfrm>
          <a:prstGeom prst="wedgeRoundRectCallout">
            <a:avLst>
              <a:gd name="adj1" fmla="val 8787"/>
              <a:gd name="adj2" fmla="val -88130"/>
              <a:gd name="adj3" fmla="val 16667"/>
            </a:avLst>
          </a:prstGeom>
          <a:noFill/>
          <a:ln w="38100" cap="flat" cmpd="sng">
            <a:solidFill>
              <a:srgbClr val="FF0000"/>
            </a:solidFill>
            <a:prstDash val="solid"/>
            <a:miter/>
            <a:headEnd type="none" w="med" len="med"/>
            <a:tailEnd type="none" w="med" len="med"/>
          </a:ln>
        </p:spPr>
        <p:txBody>
          <a:bodyPr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r>
              <a:rPr lang="zh-CN" altLang="en-US" sz="1800" dirty="0">
                <a:solidFill>
                  <a:srgbClr val="FF0000"/>
                </a:solidFill>
              </a:rPr>
              <a:t>操作数放在同一个片子上</a:t>
            </a:r>
            <a:endParaRPr lang="zh-CN" altLang="en-US" sz="1800"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blinds(horizontal)">
                                      <p:cBhvr>
                                        <p:cTn id="7"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7346" name="Rectangle 2"/>
          <p:cNvSpPr>
            <a:spLocks noGrp="1"/>
          </p:cNvSpPr>
          <p:nvPr>
            <p:ph type="title"/>
          </p:nvPr>
        </p:nvSpPr>
        <p:spPr/>
        <p:txBody>
          <a:bodyPr vert="horz" wrap="square" lIns="91440" tIns="45720" rIns="91440" bIns="45720" anchor="ctr" anchorCtr="0"/>
          <a:p>
            <a:pPr eaLnBrk="1" hangingPunct="1"/>
            <a:r>
              <a:rPr lang="en-US" altLang="zh-CN" dirty="0">
                <a:latin typeface="Times New Roman" panose="02020603050405020304" pitchFamily="18" charset="0"/>
                <a:cs typeface="Times New Roman" panose="02020603050405020304" pitchFamily="18" charset="0"/>
              </a:rPr>
              <a:t>5.1.2 </a:t>
            </a:r>
            <a:r>
              <a:rPr lang="zh-CN" altLang="en-US" dirty="0">
                <a:latin typeface="Times New Roman" panose="02020603050405020304" pitchFamily="18" charset="0"/>
              </a:rPr>
              <a:t>相关处理</a:t>
            </a:r>
            <a:endParaRPr lang="zh-CN" altLang="en-US" dirty="0"/>
          </a:p>
        </p:txBody>
      </p:sp>
      <p:sp>
        <p:nvSpPr>
          <p:cNvPr id="57347" name="Rectangle 3"/>
          <p:cNvSpPr>
            <a:spLocks noGrp="1"/>
          </p:cNvSpPr>
          <p:nvPr>
            <p:ph idx="1" hasCustomPrompt="1"/>
          </p:nvPr>
        </p:nvSpPr>
        <p:spPr>
          <a:xfrm>
            <a:off x="469900" y="1022350"/>
            <a:ext cx="8499475" cy="3163888"/>
          </a:xfrm>
        </p:spPr>
        <p:txBody>
          <a:bodyPr vert="horz" wrap="square" lIns="91440" tIns="45720" rIns="91440" bIns="45720" anchor="t" anchorCtr="0"/>
          <a:p>
            <a:pPr eaLnBrk="1" hangingPunct="1"/>
            <a:r>
              <a:rPr lang="en-US" altLang="zh-CN" dirty="0">
                <a:solidFill>
                  <a:srgbClr val="FF0000"/>
                </a:solidFill>
                <a:ea typeface="黑体" panose="02010609060101010101" pitchFamily="2" charset="-122"/>
              </a:rPr>
              <a:t>4.</a:t>
            </a:r>
            <a:r>
              <a:rPr lang="zh-CN" altLang="en-US" dirty="0">
                <a:solidFill>
                  <a:srgbClr val="FF0000"/>
                </a:solidFill>
                <a:ea typeface="黑体" panose="02010609060101010101" pitchFamily="2" charset="-122"/>
              </a:rPr>
              <a:t>通用寄存器组相关的处理</a:t>
            </a:r>
            <a:endParaRPr lang="en-US" altLang="zh-CN" dirty="0">
              <a:solidFill>
                <a:srgbClr val="FF0000"/>
              </a:solidFill>
              <a:ea typeface="黑体" panose="02010609060101010101" pitchFamily="2" charset="-122"/>
            </a:endParaRPr>
          </a:p>
          <a:p>
            <a:pPr eaLnBrk="1" hangingPunct="1"/>
            <a:r>
              <a:rPr lang="zh-CN" altLang="en-US" dirty="0">
                <a:solidFill>
                  <a:srgbClr val="0000CC"/>
                </a:solidFill>
                <a:latin typeface="Times New Roman" panose="02020603050405020304" pitchFamily="18" charset="0"/>
                <a:ea typeface="黑体" panose="02010609060101010101" pitchFamily="2" charset="-122"/>
              </a:rPr>
              <a:t>方法</a:t>
            </a:r>
            <a:r>
              <a:rPr lang="en-US" altLang="zh-CN" dirty="0">
                <a:solidFill>
                  <a:srgbClr val="0000CC"/>
                </a:solidFill>
                <a:latin typeface="Times New Roman" panose="02020603050405020304" pitchFamily="18" charset="0"/>
                <a:ea typeface="黑体" panose="02010609060101010101" pitchFamily="2" charset="-122"/>
              </a:rPr>
              <a:t>1</a:t>
            </a:r>
            <a:r>
              <a:rPr lang="zh-CN" altLang="en-US" dirty="0">
                <a:latin typeface="Times New Roman" panose="02020603050405020304" pitchFamily="18" charset="0"/>
                <a:ea typeface="黑体" panose="02010609060101010101" pitchFamily="2" charset="-122"/>
              </a:rPr>
              <a:t>：</a:t>
            </a:r>
            <a:r>
              <a:rPr lang="zh-CN" altLang="en-US" dirty="0">
                <a:latin typeface="Times New Roman" panose="02020603050405020304" pitchFamily="18" charset="0"/>
              </a:rPr>
              <a:t>推后执行</a:t>
            </a:r>
            <a:endParaRPr lang="zh-CN" altLang="en-US" dirty="0">
              <a:latin typeface="Times New Roman" panose="02020603050405020304" pitchFamily="18" charset="0"/>
            </a:endParaRPr>
          </a:p>
          <a:p>
            <a:pPr lvl="1" eaLnBrk="1" hangingPunct="1"/>
            <a:r>
              <a:rPr lang="zh-CN" altLang="en-US" sz="2200" dirty="0">
                <a:solidFill>
                  <a:srgbClr val="0000CC"/>
                </a:solidFill>
                <a:latin typeface="黑体" panose="02010609060101010101" pitchFamily="2" charset="-122"/>
                <a:ea typeface="黑体" panose="02010609060101010101" pitchFamily="2" charset="-122"/>
              </a:rPr>
              <a:t>（</a:t>
            </a:r>
            <a:r>
              <a:rPr lang="en-US" altLang="zh-CN" sz="2200" dirty="0">
                <a:solidFill>
                  <a:srgbClr val="0000CC"/>
                </a:solidFill>
                <a:latin typeface="黑体" panose="02010609060101010101" pitchFamily="2" charset="-122"/>
                <a:ea typeface="黑体" panose="02010609060101010101" pitchFamily="2" charset="-122"/>
              </a:rPr>
              <a:t>1</a:t>
            </a:r>
            <a:r>
              <a:rPr lang="zh-CN" altLang="en-US" sz="2200" dirty="0">
                <a:solidFill>
                  <a:srgbClr val="0000CC"/>
                </a:solidFill>
                <a:latin typeface="黑体" panose="02010609060101010101" pitchFamily="2" charset="-122"/>
                <a:ea typeface="黑体" panose="02010609060101010101" pitchFamily="2" charset="-122"/>
              </a:rPr>
              <a:t>）推后“分析</a:t>
            </a:r>
            <a:r>
              <a:rPr lang="en-US" altLang="zh-CN" sz="2200" dirty="0">
                <a:solidFill>
                  <a:srgbClr val="0000CC"/>
                </a:solidFill>
                <a:latin typeface="黑体" panose="02010609060101010101" pitchFamily="2" charset="-122"/>
                <a:ea typeface="黑体" panose="02010609060101010101" pitchFamily="2" charset="-122"/>
              </a:rPr>
              <a:t>k+1</a:t>
            </a:r>
            <a:r>
              <a:rPr lang="zh-CN" altLang="en-US" sz="2200" dirty="0">
                <a:solidFill>
                  <a:srgbClr val="0000CC"/>
                </a:solidFill>
                <a:latin typeface="黑体" panose="02010609060101010101" pitchFamily="2" charset="-122"/>
                <a:ea typeface="黑体" panose="02010609060101010101" pitchFamily="2" charset="-122"/>
              </a:rPr>
              <a:t>”的读到“执行</a:t>
            </a:r>
            <a:r>
              <a:rPr lang="en-US" altLang="zh-CN" sz="2200" dirty="0">
                <a:solidFill>
                  <a:srgbClr val="0000CC"/>
                </a:solidFill>
                <a:latin typeface="黑体" panose="02010609060101010101" pitchFamily="2" charset="-122"/>
                <a:ea typeface="黑体" panose="02010609060101010101" pitchFamily="2" charset="-122"/>
              </a:rPr>
              <a:t>k</a:t>
            </a:r>
            <a:r>
              <a:rPr lang="zh-CN" altLang="en-US" sz="2200" dirty="0">
                <a:solidFill>
                  <a:srgbClr val="0000CC"/>
                </a:solidFill>
                <a:latin typeface="黑体" panose="02010609060101010101" pitchFamily="2" charset="-122"/>
                <a:ea typeface="黑体" panose="02010609060101010101" pitchFamily="2" charset="-122"/>
              </a:rPr>
              <a:t>”结束时再开始</a:t>
            </a:r>
            <a:endParaRPr lang="en-US" altLang="zh-CN" sz="2200" dirty="0">
              <a:solidFill>
                <a:srgbClr val="0000CC"/>
              </a:solidFill>
              <a:latin typeface="黑体" panose="02010609060101010101" pitchFamily="2" charset="-122"/>
              <a:ea typeface="黑体" panose="02010609060101010101" pitchFamily="2" charset="-122"/>
            </a:endParaRPr>
          </a:p>
          <a:p>
            <a:pPr lvl="2" eaLnBrk="1" hangingPunct="1"/>
            <a:r>
              <a:rPr lang="zh-CN" altLang="en-US" sz="2200" dirty="0">
                <a:latin typeface="黑体" panose="02010609060101010101" pitchFamily="2" charset="-122"/>
                <a:ea typeface="黑体" panose="02010609060101010101" pitchFamily="2" charset="-122"/>
              </a:rPr>
              <a:t>只要发生数相关就使一次重叠变成完成的顺序串行；</a:t>
            </a:r>
            <a:endParaRPr lang="en-US" altLang="zh-CN" sz="2200" dirty="0">
              <a:latin typeface="黑体" panose="02010609060101010101" pitchFamily="2" charset="-122"/>
              <a:ea typeface="黑体" panose="02010609060101010101" pitchFamily="2" charset="-122"/>
            </a:endParaRPr>
          </a:p>
          <a:p>
            <a:pPr lvl="1" eaLnBrk="1" hangingPunct="1"/>
            <a:r>
              <a:rPr lang="zh-CN" altLang="en-US" sz="2200" dirty="0">
                <a:solidFill>
                  <a:srgbClr val="0000CC"/>
                </a:solidFill>
                <a:latin typeface="黑体" panose="02010609060101010101" pitchFamily="2" charset="-122"/>
                <a:ea typeface="黑体" panose="02010609060101010101" pitchFamily="2" charset="-122"/>
              </a:rPr>
              <a:t>（</a:t>
            </a:r>
            <a:r>
              <a:rPr lang="en-US" altLang="zh-CN" sz="2200" dirty="0">
                <a:solidFill>
                  <a:srgbClr val="0000CC"/>
                </a:solidFill>
                <a:latin typeface="黑体" panose="02010609060101010101" pitchFamily="2" charset="-122"/>
                <a:ea typeface="黑体" panose="02010609060101010101" pitchFamily="2" charset="-122"/>
              </a:rPr>
              <a:t>2</a:t>
            </a:r>
            <a:r>
              <a:rPr lang="zh-CN" altLang="en-US" sz="2200" dirty="0">
                <a:solidFill>
                  <a:srgbClr val="0000CC"/>
                </a:solidFill>
                <a:latin typeface="黑体" panose="02010609060101010101" pitchFamily="2" charset="-122"/>
                <a:ea typeface="黑体" panose="02010609060101010101" pitchFamily="2" charset="-122"/>
              </a:rPr>
              <a:t>）推后“分析</a:t>
            </a:r>
            <a:r>
              <a:rPr lang="en-US" altLang="zh-CN" sz="2200" dirty="0">
                <a:solidFill>
                  <a:srgbClr val="0000CC"/>
                </a:solidFill>
                <a:latin typeface="黑体" panose="02010609060101010101" pitchFamily="2" charset="-122"/>
                <a:ea typeface="黑体" panose="02010609060101010101" pitchFamily="2" charset="-122"/>
              </a:rPr>
              <a:t>k+1</a:t>
            </a:r>
            <a:r>
              <a:rPr lang="zh-CN" altLang="en-US" sz="2200" dirty="0">
                <a:solidFill>
                  <a:srgbClr val="0000CC"/>
                </a:solidFill>
                <a:latin typeface="黑体" panose="02010609060101010101" pitchFamily="2" charset="-122"/>
                <a:ea typeface="黑体" panose="02010609060101010101" pitchFamily="2" charset="-122"/>
              </a:rPr>
              <a:t>”的读到“执行</a:t>
            </a:r>
            <a:r>
              <a:rPr lang="en-US" altLang="zh-CN" sz="2200" dirty="0">
                <a:solidFill>
                  <a:srgbClr val="0000CC"/>
                </a:solidFill>
                <a:latin typeface="黑体" panose="02010609060101010101" pitchFamily="2" charset="-122"/>
                <a:ea typeface="黑体" panose="02010609060101010101" pitchFamily="2" charset="-122"/>
              </a:rPr>
              <a:t>k</a:t>
            </a:r>
            <a:r>
              <a:rPr lang="zh-CN" altLang="en-US" sz="2200" dirty="0">
                <a:solidFill>
                  <a:srgbClr val="0000CC"/>
                </a:solidFill>
                <a:latin typeface="黑体" panose="02010609060101010101" pitchFamily="2" charset="-122"/>
                <a:ea typeface="黑体" panose="02010609060101010101" pitchFamily="2" charset="-122"/>
              </a:rPr>
              <a:t>”把结果送入</a:t>
            </a:r>
            <a:r>
              <a:rPr lang="en-US" altLang="zh-CN" sz="2200" dirty="0">
                <a:solidFill>
                  <a:srgbClr val="0000CC"/>
                </a:solidFill>
                <a:latin typeface="黑体" panose="02010609060101010101" pitchFamily="2" charset="-122"/>
                <a:ea typeface="黑体" panose="02010609060101010101" pitchFamily="2" charset="-122"/>
              </a:rPr>
              <a:t>L3</a:t>
            </a:r>
            <a:endParaRPr lang="en-US" altLang="zh-CN" sz="2200" dirty="0">
              <a:solidFill>
                <a:srgbClr val="0000CC"/>
              </a:solidFill>
              <a:latin typeface="黑体" panose="02010609060101010101" pitchFamily="2" charset="-122"/>
              <a:ea typeface="黑体" panose="02010609060101010101" pitchFamily="2" charset="-122"/>
            </a:endParaRPr>
          </a:p>
          <a:p>
            <a:pPr lvl="2" eaLnBrk="1" hangingPunct="1"/>
            <a:r>
              <a:rPr lang="zh-CN" altLang="en-US" sz="2200" dirty="0">
                <a:latin typeface="黑体" panose="02010609060101010101" pitchFamily="2" charset="-122"/>
                <a:ea typeface="黑体" panose="02010609060101010101" pitchFamily="2" charset="-122"/>
              </a:rPr>
              <a:t>发生数相关，相邻两条指令的解释仍有部分重叠，可以减少速度损失，但控制要复杂</a:t>
            </a:r>
            <a:endParaRPr lang="zh-CN" altLang="en-US" sz="2200" dirty="0">
              <a:latin typeface="黑体" panose="02010609060101010101" pitchFamily="2" charset="-122"/>
              <a:ea typeface="黑体" panose="02010609060101010101" pitchFamily="2" charset="-122"/>
            </a:endParaRPr>
          </a:p>
        </p:txBody>
      </p:sp>
      <p:grpSp>
        <p:nvGrpSpPr>
          <p:cNvPr id="57348" name="组合 1"/>
          <p:cNvGrpSpPr/>
          <p:nvPr/>
        </p:nvGrpSpPr>
        <p:grpSpPr>
          <a:xfrm>
            <a:off x="2301875" y="4289425"/>
            <a:ext cx="5707063" cy="2393950"/>
            <a:chOff x="1701338" y="2826478"/>
            <a:chExt cx="7215188" cy="3229357"/>
          </a:xfrm>
        </p:grpSpPr>
        <p:grpSp>
          <p:nvGrpSpPr>
            <p:cNvPr id="57351" name="Group 4"/>
            <p:cNvGrpSpPr/>
            <p:nvPr/>
          </p:nvGrpSpPr>
          <p:grpSpPr>
            <a:xfrm>
              <a:off x="1701338" y="2826478"/>
              <a:ext cx="7215188" cy="1612900"/>
              <a:chOff x="1056" y="1585"/>
              <a:chExt cx="4545" cy="1016"/>
            </a:xfrm>
          </p:grpSpPr>
          <p:sp>
            <p:nvSpPr>
              <p:cNvPr id="57367" name="Line 5"/>
              <p:cNvSpPr/>
              <p:nvPr/>
            </p:nvSpPr>
            <p:spPr>
              <a:xfrm>
                <a:off x="1056" y="2064"/>
                <a:ext cx="3552" cy="0"/>
              </a:xfrm>
              <a:prstGeom prst="line">
                <a:avLst/>
              </a:prstGeom>
              <a:ln w="28575" cap="flat" cmpd="sng">
                <a:solidFill>
                  <a:schemeClr val="tx1"/>
                </a:solidFill>
                <a:prstDash val="solid"/>
                <a:miter/>
                <a:headEnd type="none" w="med" len="med"/>
                <a:tailEnd type="none" w="med" len="med"/>
              </a:ln>
            </p:spPr>
          </p:sp>
          <p:sp>
            <p:nvSpPr>
              <p:cNvPr id="57368" name="Line 6"/>
              <p:cNvSpPr/>
              <p:nvPr/>
            </p:nvSpPr>
            <p:spPr>
              <a:xfrm>
                <a:off x="1056" y="1632"/>
                <a:ext cx="0" cy="576"/>
              </a:xfrm>
              <a:prstGeom prst="line">
                <a:avLst/>
              </a:prstGeom>
              <a:ln w="28575" cap="flat" cmpd="sng">
                <a:solidFill>
                  <a:schemeClr val="tx1"/>
                </a:solidFill>
                <a:prstDash val="solid"/>
                <a:miter/>
                <a:headEnd type="none" w="med" len="med"/>
                <a:tailEnd type="none" w="med" len="med"/>
              </a:ln>
            </p:spPr>
          </p:sp>
          <p:sp>
            <p:nvSpPr>
              <p:cNvPr id="57369" name="Line 7"/>
              <p:cNvSpPr/>
              <p:nvPr/>
            </p:nvSpPr>
            <p:spPr>
              <a:xfrm>
                <a:off x="4608" y="1632"/>
                <a:ext cx="0" cy="576"/>
              </a:xfrm>
              <a:prstGeom prst="line">
                <a:avLst/>
              </a:prstGeom>
              <a:ln w="28575" cap="flat" cmpd="sng">
                <a:solidFill>
                  <a:schemeClr val="tx1"/>
                </a:solidFill>
                <a:prstDash val="solid"/>
                <a:miter/>
                <a:headEnd type="none" w="med" len="med"/>
                <a:tailEnd type="none" w="med" len="med"/>
              </a:ln>
            </p:spPr>
          </p:sp>
          <p:sp>
            <p:nvSpPr>
              <p:cNvPr id="57370" name="Line 8"/>
              <p:cNvSpPr/>
              <p:nvPr/>
            </p:nvSpPr>
            <p:spPr>
              <a:xfrm>
                <a:off x="2736" y="1968"/>
                <a:ext cx="0" cy="240"/>
              </a:xfrm>
              <a:prstGeom prst="line">
                <a:avLst/>
              </a:prstGeom>
              <a:ln w="28575" cap="flat" cmpd="sng">
                <a:solidFill>
                  <a:schemeClr val="tx1"/>
                </a:solidFill>
                <a:prstDash val="solid"/>
                <a:miter/>
                <a:headEnd type="none" w="med" len="med"/>
                <a:tailEnd type="none" w="med" len="med"/>
              </a:ln>
            </p:spPr>
          </p:sp>
          <p:sp>
            <p:nvSpPr>
              <p:cNvPr id="57371" name="Line 9"/>
              <p:cNvSpPr/>
              <p:nvPr/>
            </p:nvSpPr>
            <p:spPr>
              <a:xfrm>
                <a:off x="1872" y="1968"/>
                <a:ext cx="0" cy="240"/>
              </a:xfrm>
              <a:prstGeom prst="line">
                <a:avLst/>
              </a:prstGeom>
              <a:ln w="28575" cap="flat" cmpd="sng">
                <a:solidFill>
                  <a:schemeClr val="tx1"/>
                </a:solidFill>
                <a:prstDash val="solid"/>
                <a:miter/>
                <a:headEnd type="none" w="med" len="med"/>
                <a:tailEnd type="none" w="med" len="med"/>
              </a:ln>
            </p:spPr>
          </p:sp>
          <p:sp>
            <p:nvSpPr>
              <p:cNvPr id="57372" name="Line 10"/>
              <p:cNvSpPr/>
              <p:nvPr/>
            </p:nvSpPr>
            <p:spPr>
              <a:xfrm>
                <a:off x="3696" y="1968"/>
                <a:ext cx="0" cy="240"/>
              </a:xfrm>
              <a:prstGeom prst="line">
                <a:avLst/>
              </a:prstGeom>
              <a:ln w="28575" cap="flat" cmpd="sng">
                <a:solidFill>
                  <a:schemeClr val="tx1"/>
                </a:solidFill>
                <a:prstDash val="solid"/>
                <a:miter/>
                <a:headEnd type="none" w="med" len="med"/>
                <a:tailEnd type="none" w="med" len="med"/>
              </a:ln>
            </p:spPr>
          </p:sp>
          <p:sp>
            <p:nvSpPr>
              <p:cNvPr id="57373" name="Text Box 11"/>
              <p:cNvSpPr txBox="1"/>
              <p:nvPr/>
            </p:nvSpPr>
            <p:spPr>
              <a:xfrm>
                <a:off x="2438" y="1585"/>
                <a:ext cx="596" cy="288"/>
              </a:xfrm>
              <a:prstGeom prst="rect">
                <a:avLst/>
              </a:prstGeom>
              <a:noFill/>
              <a:ln w="2857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fontAlgn="ctr" hangingPunct="1">
                  <a:spcBef>
                    <a:spcPct val="0"/>
                  </a:spcBef>
                  <a:buClrTx/>
                  <a:buFontTx/>
                  <a:buNone/>
                </a:pPr>
                <a:r>
                  <a:rPr lang="zh-CN" altLang="en-US" sz="2400" b="0" dirty="0">
                    <a:latin typeface="Tahoma" panose="020B0604030504040204" pitchFamily="34" charset="0"/>
                    <a:ea typeface="宋体" panose="02010600030101010101" pitchFamily="2" charset="-122"/>
                  </a:rPr>
                  <a:t>执行</a:t>
                </a:r>
                <a:r>
                  <a:rPr lang="en-US" altLang="zh-CN" sz="2400" b="0" dirty="0">
                    <a:latin typeface="Tahoma" panose="020B0604030504040204" pitchFamily="34" charset="0"/>
                    <a:ea typeface="宋体" panose="02010600030101010101" pitchFamily="2" charset="-122"/>
                  </a:rPr>
                  <a:t>k</a:t>
                </a:r>
                <a:endParaRPr lang="en-US" altLang="zh-CN" sz="2400" b="0" dirty="0">
                  <a:latin typeface="Tahoma" panose="020B0604030504040204" pitchFamily="34" charset="0"/>
                  <a:ea typeface="宋体" panose="02010600030101010101" pitchFamily="2" charset="-122"/>
                </a:endParaRPr>
              </a:p>
            </p:txBody>
          </p:sp>
          <p:sp>
            <p:nvSpPr>
              <p:cNvPr id="57374" name="Line 12"/>
              <p:cNvSpPr/>
              <p:nvPr/>
            </p:nvSpPr>
            <p:spPr>
              <a:xfrm flipH="1">
                <a:off x="1056" y="1728"/>
                <a:ext cx="1200" cy="0"/>
              </a:xfrm>
              <a:prstGeom prst="line">
                <a:avLst/>
              </a:prstGeom>
              <a:ln w="28575" cap="flat" cmpd="sng">
                <a:solidFill>
                  <a:schemeClr val="tx1"/>
                </a:solidFill>
                <a:prstDash val="solid"/>
                <a:miter/>
                <a:headEnd type="none" w="med" len="med"/>
                <a:tailEnd type="triangle" w="med" len="med"/>
              </a:ln>
            </p:spPr>
          </p:sp>
          <p:sp>
            <p:nvSpPr>
              <p:cNvPr id="57375" name="Line 13"/>
              <p:cNvSpPr/>
              <p:nvPr/>
            </p:nvSpPr>
            <p:spPr>
              <a:xfrm>
                <a:off x="3120" y="1728"/>
                <a:ext cx="1488" cy="0"/>
              </a:xfrm>
              <a:prstGeom prst="line">
                <a:avLst/>
              </a:prstGeom>
              <a:ln w="28575" cap="flat" cmpd="sng">
                <a:solidFill>
                  <a:schemeClr val="tx1"/>
                </a:solidFill>
                <a:prstDash val="solid"/>
                <a:miter/>
                <a:headEnd type="none" w="med" len="med"/>
                <a:tailEnd type="triangle" w="med" len="med"/>
              </a:ln>
            </p:spPr>
          </p:sp>
          <p:sp>
            <p:nvSpPr>
              <p:cNvPr id="57376" name="Text Box 14"/>
              <p:cNvSpPr txBox="1"/>
              <p:nvPr/>
            </p:nvSpPr>
            <p:spPr>
              <a:xfrm>
                <a:off x="4262" y="2209"/>
                <a:ext cx="1339" cy="392"/>
              </a:xfrm>
              <a:prstGeom prst="rect">
                <a:avLst/>
              </a:prstGeom>
              <a:noFill/>
              <a:ln w="2857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fontAlgn="ctr" hangingPunct="1">
                  <a:spcBef>
                    <a:spcPct val="0"/>
                  </a:spcBef>
                  <a:buClrTx/>
                  <a:buFontTx/>
                  <a:buNone/>
                </a:pPr>
                <a:r>
                  <a:rPr lang="zh-CN" altLang="en-US" sz="2400" b="0" dirty="0">
                    <a:latin typeface="Tahoma" panose="020B0604030504040204" pitchFamily="34" charset="0"/>
                    <a:ea typeface="宋体" panose="02010600030101010101" pitchFamily="2" charset="-122"/>
                  </a:rPr>
                  <a:t>结果送入</a:t>
                </a:r>
                <a:r>
                  <a:rPr lang="en-US" altLang="zh-CN" sz="2400" b="0" dirty="0">
                    <a:latin typeface="Tahoma" panose="020B0604030504040204" pitchFamily="34" charset="0"/>
                    <a:ea typeface="宋体" panose="02010600030101010101" pitchFamily="2" charset="-122"/>
                  </a:rPr>
                  <a:t>L</a:t>
                </a:r>
                <a:r>
                  <a:rPr lang="en-US" altLang="zh-CN" sz="2400" b="0" baseline="-25000" dirty="0">
                    <a:latin typeface="Tahoma" panose="020B0604030504040204" pitchFamily="34" charset="0"/>
                    <a:ea typeface="宋体" panose="02010600030101010101" pitchFamily="2" charset="-122"/>
                  </a:rPr>
                  <a:t>3</a:t>
                </a:r>
                <a:endParaRPr lang="en-US" altLang="zh-CN" sz="2400" b="0" baseline="-25000" dirty="0">
                  <a:latin typeface="Tahoma" panose="020B0604030504040204" pitchFamily="34" charset="0"/>
                  <a:ea typeface="宋体" panose="02010600030101010101" pitchFamily="2" charset="-122"/>
                </a:endParaRPr>
              </a:p>
            </p:txBody>
          </p:sp>
        </p:grpSp>
        <p:sp>
          <p:nvSpPr>
            <p:cNvPr id="57352" name="Line 15"/>
            <p:cNvSpPr/>
            <p:nvPr/>
          </p:nvSpPr>
          <p:spPr>
            <a:xfrm>
              <a:off x="1777538" y="5074862"/>
              <a:ext cx="5413375" cy="1588"/>
            </a:xfrm>
            <a:prstGeom prst="line">
              <a:avLst/>
            </a:prstGeom>
            <a:ln w="28575" cap="flat" cmpd="sng">
              <a:solidFill>
                <a:schemeClr val="tx1"/>
              </a:solidFill>
              <a:prstDash val="solid"/>
              <a:miter/>
              <a:headEnd type="none" w="med" len="med"/>
              <a:tailEnd type="none" w="med" len="med"/>
            </a:ln>
          </p:spPr>
        </p:sp>
        <p:sp>
          <p:nvSpPr>
            <p:cNvPr id="57353" name="Line 16"/>
            <p:cNvSpPr/>
            <p:nvPr/>
          </p:nvSpPr>
          <p:spPr>
            <a:xfrm>
              <a:off x="1701338" y="4389062"/>
              <a:ext cx="1588" cy="1600200"/>
            </a:xfrm>
            <a:prstGeom prst="line">
              <a:avLst/>
            </a:prstGeom>
            <a:ln w="28575" cap="flat" cmpd="sng">
              <a:solidFill>
                <a:schemeClr val="tx1"/>
              </a:solidFill>
              <a:prstDash val="solid"/>
              <a:miter/>
              <a:headEnd type="none" w="med" len="med"/>
              <a:tailEnd type="none" w="med" len="med"/>
            </a:ln>
          </p:spPr>
        </p:sp>
        <p:sp>
          <p:nvSpPr>
            <p:cNvPr id="57354" name="Line 17"/>
            <p:cNvSpPr/>
            <p:nvPr/>
          </p:nvSpPr>
          <p:spPr>
            <a:xfrm>
              <a:off x="7340138" y="4389062"/>
              <a:ext cx="1588" cy="1600200"/>
            </a:xfrm>
            <a:prstGeom prst="line">
              <a:avLst/>
            </a:prstGeom>
            <a:ln w="28575" cap="flat" cmpd="sng">
              <a:solidFill>
                <a:schemeClr val="tx1"/>
              </a:solidFill>
              <a:prstDash val="solid"/>
              <a:miter/>
              <a:headEnd type="none" w="med" len="med"/>
              <a:tailEnd type="none" w="med" len="med"/>
            </a:ln>
          </p:spPr>
        </p:sp>
        <p:sp>
          <p:nvSpPr>
            <p:cNvPr id="57355" name="Line 18"/>
            <p:cNvSpPr/>
            <p:nvPr/>
          </p:nvSpPr>
          <p:spPr>
            <a:xfrm>
              <a:off x="4368338" y="4922462"/>
              <a:ext cx="1588" cy="381000"/>
            </a:xfrm>
            <a:prstGeom prst="line">
              <a:avLst/>
            </a:prstGeom>
            <a:ln w="28575" cap="flat" cmpd="sng">
              <a:solidFill>
                <a:schemeClr val="tx1"/>
              </a:solidFill>
              <a:prstDash val="solid"/>
              <a:miter/>
              <a:headEnd type="none" w="med" len="med"/>
              <a:tailEnd type="none" w="med" len="med"/>
            </a:ln>
          </p:spPr>
        </p:sp>
        <p:sp>
          <p:nvSpPr>
            <p:cNvPr id="57356" name="Line 19"/>
            <p:cNvSpPr/>
            <p:nvPr/>
          </p:nvSpPr>
          <p:spPr>
            <a:xfrm>
              <a:off x="2996738" y="4922462"/>
              <a:ext cx="1588" cy="381000"/>
            </a:xfrm>
            <a:prstGeom prst="line">
              <a:avLst/>
            </a:prstGeom>
            <a:ln w="28575" cap="flat" cmpd="sng">
              <a:solidFill>
                <a:schemeClr val="tx1"/>
              </a:solidFill>
              <a:prstDash val="solid"/>
              <a:miter/>
              <a:headEnd type="none" w="med" len="med"/>
              <a:tailEnd type="none" w="med" len="med"/>
            </a:ln>
          </p:spPr>
        </p:sp>
        <p:sp>
          <p:nvSpPr>
            <p:cNvPr id="57357" name="Line 20"/>
            <p:cNvSpPr/>
            <p:nvPr/>
          </p:nvSpPr>
          <p:spPr>
            <a:xfrm>
              <a:off x="5892338" y="4922462"/>
              <a:ext cx="1588" cy="381000"/>
            </a:xfrm>
            <a:prstGeom prst="line">
              <a:avLst/>
            </a:prstGeom>
            <a:ln w="28575" cap="flat" cmpd="sng">
              <a:solidFill>
                <a:schemeClr val="tx1"/>
              </a:solidFill>
              <a:prstDash val="solid"/>
              <a:miter/>
              <a:headEnd type="none" w="med" len="med"/>
              <a:tailEnd type="none" w="med" len="med"/>
            </a:ln>
          </p:spPr>
        </p:sp>
        <p:sp>
          <p:nvSpPr>
            <p:cNvPr id="57358" name="Text Box 21"/>
            <p:cNvSpPr txBox="1"/>
            <p:nvPr/>
          </p:nvSpPr>
          <p:spPr>
            <a:xfrm>
              <a:off x="3283045" y="5598635"/>
              <a:ext cx="1335087" cy="457200"/>
            </a:xfrm>
            <a:prstGeom prst="rect">
              <a:avLst/>
            </a:prstGeom>
            <a:noFill/>
            <a:ln w="2857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fontAlgn="ctr" hangingPunct="1">
                <a:spcBef>
                  <a:spcPct val="0"/>
                </a:spcBef>
                <a:buClrTx/>
                <a:buFontTx/>
                <a:buNone/>
              </a:pPr>
              <a:r>
                <a:rPr lang="zh-CN" altLang="en-US" sz="2400" b="0" dirty="0">
                  <a:latin typeface="Tahoma" panose="020B0604030504040204" pitchFamily="34" charset="0"/>
                  <a:ea typeface="宋体" panose="02010600030101010101" pitchFamily="2" charset="-122"/>
                </a:rPr>
                <a:t>分析</a:t>
              </a:r>
              <a:r>
                <a:rPr lang="en-US" altLang="zh-CN" sz="2400" b="0" dirty="0">
                  <a:latin typeface="Tahoma" panose="020B0604030504040204" pitchFamily="34" charset="0"/>
                  <a:ea typeface="宋体" panose="02010600030101010101" pitchFamily="2" charset="-122"/>
                </a:rPr>
                <a:t>k+1</a:t>
              </a:r>
              <a:endParaRPr lang="en-US" altLang="zh-CN" sz="2400" b="0" dirty="0">
                <a:latin typeface="Tahoma" panose="020B0604030504040204" pitchFamily="34" charset="0"/>
                <a:ea typeface="宋体" panose="02010600030101010101" pitchFamily="2" charset="-122"/>
              </a:endParaRPr>
            </a:p>
          </p:txBody>
        </p:sp>
        <p:sp>
          <p:nvSpPr>
            <p:cNvPr id="57359" name="Line 22"/>
            <p:cNvSpPr/>
            <p:nvPr/>
          </p:nvSpPr>
          <p:spPr>
            <a:xfrm flipH="1">
              <a:off x="1701338" y="5836862"/>
              <a:ext cx="1755775" cy="1588"/>
            </a:xfrm>
            <a:prstGeom prst="line">
              <a:avLst/>
            </a:prstGeom>
            <a:ln w="28575" cap="flat" cmpd="sng">
              <a:solidFill>
                <a:schemeClr val="tx1"/>
              </a:solidFill>
              <a:prstDash val="solid"/>
              <a:miter/>
              <a:headEnd type="none" w="med" len="med"/>
              <a:tailEnd type="triangle" w="med" len="med"/>
            </a:ln>
          </p:spPr>
        </p:sp>
        <p:sp>
          <p:nvSpPr>
            <p:cNvPr id="57360" name="Line 23"/>
            <p:cNvSpPr/>
            <p:nvPr/>
          </p:nvSpPr>
          <p:spPr>
            <a:xfrm>
              <a:off x="4901738" y="5836862"/>
              <a:ext cx="2341563" cy="1588"/>
            </a:xfrm>
            <a:prstGeom prst="line">
              <a:avLst/>
            </a:prstGeom>
            <a:ln w="28575" cap="flat" cmpd="sng">
              <a:solidFill>
                <a:schemeClr val="tx1"/>
              </a:solidFill>
              <a:prstDash val="solid"/>
              <a:miter/>
              <a:headEnd type="none" w="med" len="med"/>
              <a:tailEnd type="triangle" w="med" len="med"/>
            </a:ln>
          </p:spPr>
        </p:sp>
        <p:sp>
          <p:nvSpPr>
            <p:cNvPr id="57361" name="Text Box 24"/>
            <p:cNvSpPr txBox="1"/>
            <p:nvPr/>
          </p:nvSpPr>
          <p:spPr>
            <a:xfrm>
              <a:off x="2006138" y="4693862"/>
              <a:ext cx="766763" cy="366713"/>
            </a:xfrm>
            <a:prstGeom prst="rect">
              <a:avLst/>
            </a:prstGeom>
            <a:noFill/>
            <a:ln w="2857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fontAlgn="ctr" hangingPunct="1">
                <a:spcBef>
                  <a:spcPct val="0"/>
                </a:spcBef>
                <a:buClrTx/>
                <a:buFontTx/>
                <a:buNone/>
              </a:pPr>
              <a:r>
                <a:rPr lang="zh-CN" altLang="en-US" sz="1800" b="0" dirty="0">
                  <a:latin typeface="Tahoma" panose="020B0604030504040204" pitchFamily="34" charset="0"/>
                  <a:ea typeface="宋体" panose="02010600030101010101" pitchFamily="2" charset="-122"/>
                </a:rPr>
                <a:t>第</a:t>
              </a:r>
              <a:r>
                <a:rPr lang="en-US" altLang="zh-CN" sz="1800" b="0" dirty="0">
                  <a:latin typeface="Tahoma" panose="020B0604030504040204" pitchFamily="34" charset="0"/>
                  <a:ea typeface="宋体" panose="02010600030101010101" pitchFamily="2" charset="-122"/>
                </a:rPr>
                <a:t>1</a:t>
              </a:r>
              <a:r>
                <a:rPr lang="zh-CN" altLang="en-US" sz="1800" b="0" dirty="0">
                  <a:latin typeface="Tahoma" panose="020B0604030504040204" pitchFamily="34" charset="0"/>
                  <a:ea typeface="宋体" panose="02010600030101010101" pitchFamily="2" charset="-122"/>
                </a:rPr>
                <a:t>拍</a:t>
              </a:r>
              <a:endParaRPr lang="zh-CN" altLang="en-US" sz="1800" b="0" dirty="0">
                <a:latin typeface="Tahoma" panose="020B0604030504040204" pitchFamily="34" charset="0"/>
                <a:ea typeface="宋体" panose="02010600030101010101" pitchFamily="2" charset="-122"/>
              </a:endParaRPr>
            </a:p>
          </p:txBody>
        </p:sp>
        <p:sp>
          <p:nvSpPr>
            <p:cNvPr id="57362" name="Text Box 25"/>
            <p:cNvSpPr txBox="1"/>
            <p:nvPr/>
          </p:nvSpPr>
          <p:spPr>
            <a:xfrm>
              <a:off x="3225338" y="4693862"/>
              <a:ext cx="766763" cy="366713"/>
            </a:xfrm>
            <a:prstGeom prst="rect">
              <a:avLst/>
            </a:prstGeom>
            <a:noFill/>
            <a:ln w="2857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fontAlgn="ctr" hangingPunct="1">
                <a:spcBef>
                  <a:spcPct val="0"/>
                </a:spcBef>
                <a:buClrTx/>
                <a:buFontTx/>
                <a:buNone/>
              </a:pPr>
              <a:r>
                <a:rPr lang="zh-CN" altLang="en-US" sz="1800" b="0" dirty="0">
                  <a:latin typeface="Tahoma" panose="020B0604030504040204" pitchFamily="34" charset="0"/>
                  <a:ea typeface="宋体" panose="02010600030101010101" pitchFamily="2" charset="-122"/>
                </a:rPr>
                <a:t>第</a:t>
              </a:r>
              <a:r>
                <a:rPr lang="en-US" altLang="zh-CN" sz="1800" b="0" dirty="0">
                  <a:latin typeface="Tahoma" panose="020B0604030504040204" pitchFamily="34" charset="0"/>
                  <a:ea typeface="宋体" panose="02010600030101010101" pitchFamily="2" charset="-122"/>
                </a:rPr>
                <a:t>2</a:t>
              </a:r>
              <a:r>
                <a:rPr lang="zh-CN" altLang="en-US" sz="1800" b="0" dirty="0">
                  <a:latin typeface="Tahoma" panose="020B0604030504040204" pitchFamily="34" charset="0"/>
                  <a:ea typeface="宋体" panose="02010600030101010101" pitchFamily="2" charset="-122"/>
                </a:rPr>
                <a:t>拍</a:t>
              </a:r>
              <a:endParaRPr lang="zh-CN" altLang="en-US" sz="1800" b="0" dirty="0">
                <a:latin typeface="Tahoma" panose="020B0604030504040204" pitchFamily="34" charset="0"/>
                <a:ea typeface="宋体" panose="02010600030101010101" pitchFamily="2" charset="-122"/>
              </a:endParaRPr>
            </a:p>
          </p:txBody>
        </p:sp>
        <p:sp>
          <p:nvSpPr>
            <p:cNvPr id="57363" name="Text Box 26"/>
            <p:cNvSpPr txBox="1"/>
            <p:nvPr/>
          </p:nvSpPr>
          <p:spPr>
            <a:xfrm>
              <a:off x="4825538" y="4693862"/>
              <a:ext cx="766763" cy="366713"/>
            </a:xfrm>
            <a:prstGeom prst="rect">
              <a:avLst/>
            </a:prstGeom>
            <a:noFill/>
            <a:ln w="2857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fontAlgn="ctr" hangingPunct="1">
                <a:spcBef>
                  <a:spcPct val="0"/>
                </a:spcBef>
                <a:buClrTx/>
                <a:buFontTx/>
                <a:buNone/>
              </a:pPr>
              <a:r>
                <a:rPr lang="zh-CN" altLang="en-US" sz="1800" b="0" dirty="0">
                  <a:latin typeface="Tahoma" panose="020B0604030504040204" pitchFamily="34" charset="0"/>
                  <a:ea typeface="宋体" panose="02010600030101010101" pitchFamily="2" charset="-122"/>
                </a:rPr>
                <a:t>第</a:t>
              </a:r>
              <a:r>
                <a:rPr lang="en-US" altLang="zh-CN" sz="1800" b="0" dirty="0">
                  <a:latin typeface="Tahoma" panose="020B0604030504040204" pitchFamily="34" charset="0"/>
                  <a:ea typeface="宋体" panose="02010600030101010101" pitchFamily="2" charset="-122"/>
                </a:rPr>
                <a:t>3</a:t>
              </a:r>
              <a:r>
                <a:rPr lang="zh-CN" altLang="en-US" sz="1800" b="0" dirty="0">
                  <a:latin typeface="Tahoma" panose="020B0604030504040204" pitchFamily="34" charset="0"/>
                  <a:ea typeface="宋体" panose="02010600030101010101" pitchFamily="2" charset="-122"/>
                </a:rPr>
                <a:t>拍</a:t>
              </a:r>
              <a:endParaRPr lang="zh-CN" altLang="en-US" sz="1800" b="0" dirty="0">
                <a:latin typeface="Tahoma" panose="020B0604030504040204" pitchFamily="34" charset="0"/>
                <a:ea typeface="宋体" panose="02010600030101010101" pitchFamily="2" charset="-122"/>
              </a:endParaRPr>
            </a:p>
          </p:txBody>
        </p:sp>
        <p:sp>
          <p:nvSpPr>
            <p:cNvPr id="57364" name="Text Box 27"/>
            <p:cNvSpPr txBox="1"/>
            <p:nvPr/>
          </p:nvSpPr>
          <p:spPr>
            <a:xfrm>
              <a:off x="6197138" y="4693862"/>
              <a:ext cx="766763" cy="366713"/>
            </a:xfrm>
            <a:prstGeom prst="rect">
              <a:avLst/>
            </a:prstGeom>
            <a:noFill/>
            <a:ln w="2857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fontAlgn="ctr" hangingPunct="1">
                <a:spcBef>
                  <a:spcPct val="0"/>
                </a:spcBef>
                <a:buClrTx/>
                <a:buFontTx/>
                <a:buNone/>
              </a:pPr>
              <a:r>
                <a:rPr lang="zh-CN" altLang="en-US" sz="1800" b="0" dirty="0">
                  <a:latin typeface="Tahoma" panose="020B0604030504040204" pitchFamily="34" charset="0"/>
                  <a:ea typeface="宋体" panose="02010600030101010101" pitchFamily="2" charset="-122"/>
                </a:rPr>
                <a:t>第</a:t>
              </a:r>
              <a:r>
                <a:rPr lang="en-US" altLang="zh-CN" sz="1800" b="0" dirty="0">
                  <a:latin typeface="Tahoma" panose="020B0604030504040204" pitchFamily="34" charset="0"/>
                  <a:ea typeface="宋体" panose="02010600030101010101" pitchFamily="2" charset="-122"/>
                </a:rPr>
                <a:t>4</a:t>
              </a:r>
              <a:r>
                <a:rPr lang="zh-CN" altLang="en-US" sz="1800" b="0" dirty="0">
                  <a:latin typeface="Tahoma" panose="020B0604030504040204" pitchFamily="34" charset="0"/>
                  <a:ea typeface="宋体" panose="02010600030101010101" pitchFamily="2" charset="-122"/>
                </a:rPr>
                <a:t>拍</a:t>
              </a:r>
              <a:endParaRPr lang="zh-CN" altLang="en-US" sz="1800" b="0" dirty="0">
                <a:latin typeface="Tahoma" panose="020B0604030504040204" pitchFamily="34" charset="0"/>
                <a:ea typeface="宋体" panose="02010600030101010101" pitchFamily="2" charset="-122"/>
              </a:endParaRPr>
            </a:p>
          </p:txBody>
        </p:sp>
        <p:sp>
          <p:nvSpPr>
            <p:cNvPr id="57365" name="Text Box 28"/>
            <p:cNvSpPr txBox="1"/>
            <p:nvPr/>
          </p:nvSpPr>
          <p:spPr>
            <a:xfrm>
              <a:off x="5282738" y="5303461"/>
              <a:ext cx="1463655" cy="498216"/>
            </a:xfrm>
            <a:prstGeom prst="rect">
              <a:avLst/>
            </a:prstGeom>
            <a:noFill/>
            <a:ln w="2857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fontAlgn="ctr" hangingPunct="1">
                <a:spcBef>
                  <a:spcPct val="0"/>
                </a:spcBef>
                <a:buClrTx/>
                <a:buFontTx/>
                <a:buNone/>
              </a:pPr>
              <a:r>
                <a:rPr lang="en-US" altLang="zh-CN" sz="1800" b="0" dirty="0">
                  <a:latin typeface="Tahoma" panose="020B0604030504040204" pitchFamily="34" charset="0"/>
                  <a:ea typeface="宋体" panose="02010600030101010101" pitchFamily="2" charset="-122"/>
                </a:rPr>
                <a:t>(L</a:t>
              </a:r>
              <a:r>
                <a:rPr lang="en-US" altLang="zh-CN" sz="1800" b="0" baseline="-25000" dirty="0">
                  <a:latin typeface="Tahoma" panose="020B0604030504040204" pitchFamily="34" charset="0"/>
                  <a:ea typeface="宋体" panose="02010600030101010101" pitchFamily="2" charset="-122"/>
                </a:rPr>
                <a:t>1</a:t>
              </a:r>
              <a:r>
                <a:rPr lang="en-US" altLang="zh-CN" sz="1800" b="0" dirty="0">
                  <a:latin typeface="Tahoma" panose="020B0604030504040204" pitchFamily="34" charset="0"/>
                  <a:ea typeface="宋体" panose="02010600030101010101" pitchFamily="2" charset="-122"/>
                </a:rPr>
                <a:t>)</a:t>
              </a:r>
              <a:r>
                <a:rPr lang="zh-CN" altLang="en-US" sz="1800" b="0" dirty="0">
                  <a:latin typeface="Tahoma" panose="020B0604030504040204" pitchFamily="34" charset="0"/>
                  <a:ea typeface="宋体" panose="02010600030101010101" pitchFamily="2" charset="-122"/>
                </a:rPr>
                <a:t>送入</a:t>
              </a:r>
              <a:r>
                <a:rPr lang="en-US" altLang="zh-CN" sz="1800" b="0" dirty="0">
                  <a:latin typeface="Tahoma" panose="020B0604030504040204" pitchFamily="34" charset="0"/>
                  <a:ea typeface="宋体" panose="02010600030101010101" pitchFamily="2" charset="-122"/>
                </a:rPr>
                <a:t>B</a:t>
              </a:r>
              <a:endParaRPr lang="en-US" altLang="zh-CN" sz="1800" b="0" dirty="0">
                <a:latin typeface="Tahoma" panose="020B0604030504040204" pitchFamily="34" charset="0"/>
                <a:ea typeface="宋体" panose="02010600030101010101" pitchFamily="2" charset="-122"/>
              </a:endParaRPr>
            </a:p>
          </p:txBody>
        </p:sp>
        <p:sp>
          <p:nvSpPr>
            <p:cNvPr id="57366" name="Text Box 29"/>
            <p:cNvSpPr txBox="1"/>
            <p:nvPr/>
          </p:nvSpPr>
          <p:spPr>
            <a:xfrm>
              <a:off x="6806738" y="5303461"/>
              <a:ext cx="1465681" cy="498216"/>
            </a:xfrm>
            <a:prstGeom prst="rect">
              <a:avLst/>
            </a:prstGeom>
            <a:noFill/>
            <a:ln w="2857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fontAlgn="ctr" hangingPunct="1">
                <a:spcBef>
                  <a:spcPct val="0"/>
                </a:spcBef>
                <a:buClrTx/>
                <a:buFontTx/>
                <a:buNone/>
              </a:pPr>
              <a:r>
                <a:rPr lang="en-US" altLang="zh-CN" sz="1800" b="0" dirty="0">
                  <a:latin typeface="Tahoma" panose="020B0604030504040204" pitchFamily="34" charset="0"/>
                  <a:ea typeface="宋体" panose="02010600030101010101" pitchFamily="2" charset="-122"/>
                </a:rPr>
                <a:t>(L</a:t>
              </a:r>
              <a:r>
                <a:rPr lang="en-US" altLang="zh-CN" sz="1800" b="0" baseline="-25000" dirty="0">
                  <a:latin typeface="Tahoma" panose="020B0604030504040204" pitchFamily="34" charset="0"/>
                  <a:ea typeface="宋体" panose="02010600030101010101" pitchFamily="2" charset="-122"/>
                </a:rPr>
                <a:t>2</a:t>
              </a:r>
              <a:r>
                <a:rPr lang="en-US" altLang="zh-CN" sz="1800" b="0" dirty="0">
                  <a:latin typeface="Tahoma" panose="020B0604030504040204" pitchFamily="34" charset="0"/>
                  <a:ea typeface="宋体" panose="02010600030101010101" pitchFamily="2" charset="-122"/>
                </a:rPr>
                <a:t>)</a:t>
              </a:r>
              <a:r>
                <a:rPr lang="zh-CN" altLang="en-US" sz="1800" b="0" dirty="0">
                  <a:latin typeface="Tahoma" panose="020B0604030504040204" pitchFamily="34" charset="0"/>
                  <a:ea typeface="宋体" panose="02010600030101010101" pitchFamily="2" charset="-122"/>
                </a:rPr>
                <a:t>送入</a:t>
              </a:r>
              <a:r>
                <a:rPr lang="en-US" altLang="zh-CN" sz="1800" b="0" dirty="0">
                  <a:latin typeface="Tahoma" panose="020B0604030504040204" pitchFamily="34" charset="0"/>
                  <a:ea typeface="宋体" panose="02010600030101010101" pitchFamily="2" charset="-122"/>
                </a:rPr>
                <a:t>C</a:t>
              </a:r>
              <a:endParaRPr lang="en-US" altLang="zh-CN" sz="1800" b="0" dirty="0">
                <a:latin typeface="Tahoma" panose="020B0604030504040204" pitchFamily="34" charset="0"/>
                <a:ea typeface="宋体" panose="02010600030101010101" pitchFamily="2" charset="-122"/>
              </a:endParaRPr>
            </a:p>
          </p:txBody>
        </p:sp>
      </p:grpSp>
      <p:pic>
        <p:nvPicPr>
          <p:cNvPr id="57349" name="图片 19"/>
          <p:cNvPicPr>
            <a:picLocks noChangeAspect="1"/>
          </p:cNvPicPr>
          <p:nvPr/>
        </p:nvPicPr>
        <p:blipFill>
          <a:blip r:embed="rId1"/>
          <a:srcRect l="10573" r="20544"/>
          <a:stretch>
            <a:fillRect/>
          </a:stretch>
        </p:blipFill>
        <p:spPr>
          <a:xfrm>
            <a:off x="617538" y="5270500"/>
            <a:ext cx="841375" cy="1243013"/>
          </a:xfrm>
          <a:prstGeom prst="rect">
            <a:avLst/>
          </a:prstGeom>
          <a:noFill/>
          <a:ln w="9525">
            <a:noFill/>
          </a:ln>
        </p:spPr>
      </p:pic>
      <p:sp>
        <p:nvSpPr>
          <p:cNvPr id="57350" name="文本框 2"/>
          <p:cNvSpPr txBox="1"/>
          <p:nvPr/>
        </p:nvSpPr>
        <p:spPr>
          <a:xfrm>
            <a:off x="342900" y="4683125"/>
            <a:ext cx="1568450" cy="461963"/>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spcBef>
                <a:spcPct val="0"/>
              </a:spcBef>
              <a:buClrTx/>
              <a:buFontTx/>
              <a:buNone/>
            </a:pPr>
            <a:r>
              <a:rPr lang="zh-CN" altLang="en-US" sz="2400" dirty="0">
                <a:solidFill>
                  <a:srgbClr val="FF0000"/>
                </a:solidFill>
                <a:latin typeface="黑体" panose="02010609060101010101" pitchFamily="2" charset="-122"/>
                <a:ea typeface="黑体" panose="02010609060101010101" pitchFamily="2" charset="-122"/>
              </a:rPr>
              <a:t>牺牲速度</a:t>
            </a:r>
            <a:endParaRPr lang="zh-CN" altLang="en-US" sz="2400" dirty="0">
              <a:solidFill>
                <a:srgbClr val="FF0000"/>
              </a:solidFill>
              <a:latin typeface="黑体" panose="02010609060101010101" pitchFamily="2" charset="-122"/>
              <a:ea typeface="黑体" panose="02010609060101010101" pitchFamily="2" charset="-122"/>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9394" name="Rectangle 2"/>
          <p:cNvSpPr>
            <a:spLocks noGrp="1"/>
          </p:cNvSpPr>
          <p:nvPr>
            <p:ph type="title"/>
          </p:nvPr>
        </p:nvSpPr>
        <p:spPr/>
        <p:txBody>
          <a:bodyPr vert="horz" wrap="square" lIns="91440" tIns="45720" rIns="91440" bIns="45720" anchor="ctr" anchorCtr="0"/>
          <a:p>
            <a:pPr eaLnBrk="1" hangingPunct="1"/>
            <a:r>
              <a:rPr lang="en-US" altLang="zh-CN" dirty="0">
                <a:latin typeface="Times New Roman" panose="02020603050405020304" pitchFamily="18" charset="0"/>
                <a:cs typeface="Times New Roman" panose="02020603050405020304" pitchFamily="18" charset="0"/>
              </a:rPr>
              <a:t>5.1.2 </a:t>
            </a:r>
            <a:r>
              <a:rPr lang="zh-CN" altLang="en-US" dirty="0">
                <a:latin typeface="Times New Roman" panose="02020603050405020304" pitchFamily="18" charset="0"/>
              </a:rPr>
              <a:t>相关处理</a:t>
            </a:r>
            <a:endParaRPr lang="zh-CN" altLang="en-US" dirty="0"/>
          </a:p>
        </p:txBody>
      </p:sp>
      <p:sp>
        <p:nvSpPr>
          <p:cNvPr id="59395" name="Rectangle 3"/>
          <p:cNvSpPr>
            <a:spLocks noGrp="1"/>
          </p:cNvSpPr>
          <p:nvPr>
            <p:ph idx="1" hasCustomPrompt="1"/>
          </p:nvPr>
        </p:nvSpPr>
        <p:spPr>
          <a:xfrm>
            <a:off x="469900" y="1022350"/>
            <a:ext cx="8499475" cy="5600700"/>
          </a:xfrm>
        </p:spPr>
        <p:txBody>
          <a:bodyPr vert="horz" wrap="square" lIns="91440" tIns="45720" rIns="91440" bIns="45720" anchor="t" anchorCtr="0"/>
          <a:p>
            <a:pPr eaLnBrk="1" hangingPunct="1"/>
            <a:r>
              <a:rPr lang="en-US" altLang="zh-CN" dirty="0">
                <a:solidFill>
                  <a:srgbClr val="FF0000"/>
                </a:solidFill>
                <a:ea typeface="黑体" panose="02010609060101010101" pitchFamily="2" charset="-122"/>
              </a:rPr>
              <a:t>4.</a:t>
            </a:r>
            <a:r>
              <a:rPr lang="zh-CN" altLang="en-US" dirty="0">
                <a:solidFill>
                  <a:srgbClr val="FF0000"/>
                </a:solidFill>
                <a:ea typeface="黑体" panose="02010609060101010101" pitchFamily="2" charset="-122"/>
              </a:rPr>
              <a:t>通用寄存器组相关的处理</a:t>
            </a:r>
            <a:endParaRPr lang="en-US" altLang="zh-CN" dirty="0">
              <a:solidFill>
                <a:srgbClr val="FF0000"/>
              </a:solidFill>
              <a:ea typeface="黑体" panose="02010609060101010101" pitchFamily="2" charset="-122"/>
            </a:endParaRPr>
          </a:p>
          <a:p>
            <a:pPr eaLnBrk="1" hangingPunct="1"/>
            <a:r>
              <a:rPr lang="zh-CN" altLang="en-US" dirty="0">
                <a:solidFill>
                  <a:srgbClr val="0000CC"/>
                </a:solidFill>
                <a:latin typeface="Times New Roman" panose="02020603050405020304" pitchFamily="18" charset="0"/>
                <a:ea typeface="黑体" panose="02010609060101010101" pitchFamily="2" charset="-122"/>
              </a:rPr>
              <a:t>方法</a:t>
            </a:r>
            <a:r>
              <a:rPr lang="en-US" altLang="zh-CN" dirty="0">
                <a:solidFill>
                  <a:srgbClr val="0000CC"/>
                </a:solidFill>
                <a:latin typeface="Times New Roman" panose="02020603050405020304" pitchFamily="18" charset="0"/>
                <a:ea typeface="黑体" panose="02010609060101010101" pitchFamily="2" charset="-122"/>
              </a:rPr>
              <a:t>2</a:t>
            </a:r>
            <a:r>
              <a:rPr lang="zh-CN" altLang="en-US" dirty="0">
                <a:latin typeface="Times New Roman" panose="02020603050405020304" pitchFamily="18" charset="0"/>
                <a:ea typeface="黑体" panose="02010609060101010101" pitchFamily="2" charset="-122"/>
              </a:rPr>
              <a:t>：</a:t>
            </a:r>
            <a:r>
              <a:rPr lang="zh-CN" altLang="en-US" dirty="0">
                <a:latin typeface="Times New Roman" panose="02020603050405020304" pitchFamily="18" charset="0"/>
              </a:rPr>
              <a:t>增设</a:t>
            </a:r>
            <a:r>
              <a:rPr lang="zh-CN" altLang="en-US" dirty="0">
                <a:latin typeface="宋体" panose="02010600030101010101" pitchFamily="2" charset="-122"/>
              </a:rPr>
              <a:t>“</a:t>
            </a:r>
            <a:r>
              <a:rPr lang="zh-CN" altLang="en-US" dirty="0">
                <a:latin typeface="Times New Roman" panose="02020603050405020304" pitchFamily="18" charset="0"/>
              </a:rPr>
              <a:t>相关专用通路</a:t>
            </a:r>
            <a:r>
              <a:rPr lang="zh-CN" altLang="en-US" dirty="0">
                <a:latin typeface="宋体" panose="02010600030101010101" pitchFamily="2" charset="-122"/>
              </a:rPr>
              <a:t>”</a:t>
            </a:r>
            <a:endParaRPr lang="en-US" altLang="zh-CN" dirty="0">
              <a:latin typeface="宋体" panose="02010600030101010101" pitchFamily="2" charset="-122"/>
            </a:endParaRPr>
          </a:p>
          <a:p>
            <a:pPr lvl="1" eaLnBrk="1" hangingPunct="1">
              <a:lnSpc>
                <a:spcPts val="3000"/>
              </a:lnSpc>
            </a:pPr>
            <a:r>
              <a:rPr lang="zh-CN" altLang="en-US" sz="2000" dirty="0">
                <a:latin typeface="宋体" panose="02010600030101010101" pitchFamily="2" charset="-122"/>
                <a:ea typeface="黑体" panose="02010609060101010101" pitchFamily="2" charset="-122"/>
              </a:rPr>
              <a:t>“执行</a:t>
            </a:r>
            <a:r>
              <a:rPr lang="en-US" altLang="zh-CN" sz="2000" dirty="0">
                <a:latin typeface="宋体" panose="02010600030101010101" pitchFamily="2" charset="-122"/>
                <a:ea typeface="黑体" panose="02010609060101010101" pitchFamily="2" charset="-122"/>
              </a:rPr>
              <a:t>k</a:t>
            </a:r>
            <a:r>
              <a:rPr lang="zh-CN" altLang="en-US" sz="2000" dirty="0">
                <a:latin typeface="宋体" panose="02010600030101010101" pitchFamily="2" charset="-122"/>
                <a:ea typeface="黑体" panose="02010609060101010101" pitchFamily="2" charset="-122"/>
              </a:rPr>
              <a:t>”时将运算结果送入通用寄存器的同时，直接将运算结果回送到</a:t>
            </a:r>
            <a:r>
              <a:rPr lang="en-US" altLang="zh-CN" sz="2000" dirty="0">
                <a:latin typeface="宋体" panose="02010600030101010101" pitchFamily="2" charset="-122"/>
                <a:ea typeface="黑体" panose="02010609060101010101" pitchFamily="2" charset="-122"/>
              </a:rPr>
              <a:t>B</a:t>
            </a:r>
            <a:r>
              <a:rPr lang="zh-CN" altLang="en-US" sz="2000" dirty="0">
                <a:latin typeface="宋体" panose="02010600030101010101" pitchFamily="2" charset="-122"/>
                <a:ea typeface="黑体" panose="02010609060101010101" pitchFamily="2" charset="-122"/>
              </a:rPr>
              <a:t>或</a:t>
            </a:r>
            <a:r>
              <a:rPr lang="en-US" altLang="zh-CN" sz="2000" dirty="0">
                <a:latin typeface="宋体" panose="02010600030101010101" pitchFamily="2" charset="-122"/>
                <a:ea typeface="黑体" panose="02010609060101010101" pitchFamily="2" charset="-122"/>
              </a:rPr>
              <a:t>C</a:t>
            </a:r>
            <a:r>
              <a:rPr lang="zh-CN" altLang="en-US" sz="2000" dirty="0">
                <a:latin typeface="宋体" panose="02010600030101010101" pitchFamily="2" charset="-122"/>
                <a:ea typeface="黑体" panose="02010609060101010101" pitchFamily="2" charset="-122"/>
              </a:rPr>
              <a:t>寄存器，大大缩短传送时间，并保证“执行</a:t>
            </a:r>
            <a:r>
              <a:rPr lang="en-US" altLang="zh-CN" sz="2000" dirty="0">
                <a:latin typeface="宋体" panose="02010600030101010101" pitchFamily="2" charset="-122"/>
                <a:ea typeface="黑体" panose="02010609060101010101" pitchFamily="2" charset="-122"/>
              </a:rPr>
              <a:t>k+1</a:t>
            </a:r>
            <a:r>
              <a:rPr lang="zh-CN" altLang="en-US" sz="2000" dirty="0">
                <a:latin typeface="宋体" panose="02010600030101010101" pitchFamily="2" charset="-122"/>
                <a:ea typeface="黑体" panose="02010609060101010101" pitchFamily="2" charset="-122"/>
              </a:rPr>
              <a:t>”用此操作数时，运算结果已经在</a:t>
            </a:r>
            <a:r>
              <a:rPr lang="en-US" altLang="zh-CN" sz="2000" dirty="0">
                <a:latin typeface="宋体" panose="02010600030101010101" pitchFamily="2" charset="-122"/>
                <a:ea typeface="黑体" panose="02010609060101010101" pitchFamily="2" charset="-122"/>
              </a:rPr>
              <a:t>B</a:t>
            </a:r>
            <a:r>
              <a:rPr lang="zh-CN" altLang="en-US" sz="2000" dirty="0">
                <a:latin typeface="宋体" panose="02010600030101010101" pitchFamily="2" charset="-122"/>
                <a:ea typeface="黑体" panose="02010609060101010101" pitchFamily="2" charset="-122"/>
              </a:rPr>
              <a:t>或</a:t>
            </a:r>
            <a:r>
              <a:rPr lang="en-US" altLang="zh-CN" sz="2000" dirty="0">
                <a:latin typeface="宋体" panose="02010600030101010101" pitchFamily="2" charset="-122"/>
                <a:ea typeface="黑体" panose="02010609060101010101" pitchFamily="2" charset="-122"/>
              </a:rPr>
              <a:t>C</a:t>
            </a:r>
            <a:r>
              <a:rPr lang="zh-CN" altLang="en-US" sz="2000" dirty="0">
                <a:latin typeface="宋体" panose="02010600030101010101" pitchFamily="2" charset="-122"/>
                <a:ea typeface="黑体" panose="02010609060101010101" pitchFamily="2" charset="-122"/>
              </a:rPr>
              <a:t>准备好。</a:t>
            </a:r>
            <a:endParaRPr lang="en-US" altLang="zh-CN" sz="2000" dirty="0">
              <a:latin typeface="Times New Roman" panose="02020603050405020304" pitchFamily="18" charset="0"/>
              <a:ea typeface="黑体" panose="02010609060101010101" pitchFamily="2" charset="-122"/>
            </a:endParaRPr>
          </a:p>
          <a:p>
            <a:pPr lvl="1" eaLnBrk="1" hangingPunct="1"/>
            <a:endParaRPr lang="zh-CN" altLang="en-US" dirty="0">
              <a:latin typeface="黑体" panose="02010609060101010101" pitchFamily="2" charset="-122"/>
              <a:ea typeface="黑体" panose="02010609060101010101" pitchFamily="2" charset="-122"/>
            </a:endParaRPr>
          </a:p>
        </p:txBody>
      </p:sp>
      <p:grpSp>
        <p:nvGrpSpPr>
          <p:cNvPr id="59396" name="Group 3"/>
          <p:cNvGrpSpPr/>
          <p:nvPr/>
        </p:nvGrpSpPr>
        <p:grpSpPr>
          <a:xfrm>
            <a:off x="2579688" y="3657600"/>
            <a:ext cx="4279900" cy="2900363"/>
            <a:chOff x="672" y="1440"/>
            <a:chExt cx="3552" cy="2544"/>
          </a:xfrm>
        </p:grpSpPr>
        <p:sp>
          <p:nvSpPr>
            <p:cNvPr id="59397" name="Rectangle 4"/>
            <p:cNvSpPr/>
            <p:nvPr/>
          </p:nvSpPr>
          <p:spPr>
            <a:xfrm>
              <a:off x="2208" y="1680"/>
              <a:ext cx="1776" cy="528"/>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fontAlgn="ctr" hangingPunct="1">
                <a:spcBef>
                  <a:spcPct val="0"/>
                </a:spcBef>
                <a:buClrTx/>
                <a:buFontTx/>
                <a:buNone/>
              </a:pPr>
              <a:r>
                <a:rPr lang="zh-CN" altLang="en-US" sz="2400" b="0" dirty="0">
                  <a:solidFill>
                    <a:srgbClr val="FFFFFF"/>
                  </a:solidFill>
                  <a:latin typeface="Tahoma" panose="020B0604030504040204" pitchFamily="34" charset="0"/>
                  <a:ea typeface="宋体" panose="02010600030101010101" pitchFamily="2" charset="-122"/>
                </a:rPr>
                <a:t>通用寄存器组</a:t>
              </a:r>
              <a:endParaRPr lang="zh-CN" altLang="en-US" sz="2400" b="0" dirty="0">
                <a:solidFill>
                  <a:srgbClr val="FFFFFF"/>
                </a:solidFill>
                <a:latin typeface="Tahoma" panose="020B0604030504040204" pitchFamily="34" charset="0"/>
                <a:ea typeface="宋体" panose="02010600030101010101" pitchFamily="2" charset="-122"/>
              </a:endParaRPr>
            </a:p>
          </p:txBody>
        </p:sp>
        <p:sp>
          <p:nvSpPr>
            <p:cNvPr id="59398" name="Rectangle 5"/>
            <p:cNvSpPr/>
            <p:nvPr/>
          </p:nvSpPr>
          <p:spPr>
            <a:xfrm>
              <a:off x="2208" y="2688"/>
              <a:ext cx="1776" cy="912"/>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fontAlgn="ctr" hangingPunct="1">
                <a:spcBef>
                  <a:spcPct val="0"/>
                </a:spcBef>
                <a:buClrTx/>
                <a:buFontTx/>
                <a:buNone/>
              </a:pPr>
              <a:r>
                <a:rPr lang="zh-CN" altLang="en-US" sz="2400" b="0" dirty="0">
                  <a:solidFill>
                    <a:srgbClr val="FFFFFF"/>
                  </a:solidFill>
                  <a:latin typeface="Tahoma" panose="020B0604030504040204" pitchFamily="34" charset="0"/>
                  <a:ea typeface="宋体" panose="02010600030101010101" pitchFamily="2" charset="-122"/>
                </a:rPr>
                <a:t>运算器</a:t>
              </a:r>
              <a:endParaRPr lang="zh-CN" altLang="en-US" sz="2400" b="0" dirty="0">
                <a:solidFill>
                  <a:srgbClr val="FFFFFF"/>
                </a:solidFill>
                <a:latin typeface="Tahoma" panose="020B0604030504040204" pitchFamily="34" charset="0"/>
                <a:ea typeface="宋体" panose="02010600030101010101" pitchFamily="2" charset="-122"/>
              </a:endParaRPr>
            </a:p>
            <a:p>
              <a:pPr marL="0" lvl="0" indent="0" algn="ctr" eaLnBrk="1" fontAlgn="ctr" hangingPunct="1">
                <a:spcBef>
                  <a:spcPct val="0"/>
                </a:spcBef>
                <a:buClrTx/>
                <a:buFontTx/>
                <a:buNone/>
              </a:pPr>
              <a:endParaRPr lang="zh-CN" altLang="en-US" sz="2400" b="0" dirty="0">
                <a:latin typeface="Tahoma" panose="020B0604030504040204" pitchFamily="34" charset="0"/>
                <a:ea typeface="宋体" panose="02010600030101010101" pitchFamily="2" charset="-122"/>
              </a:endParaRPr>
            </a:p>
            <a:p>
              <a:pPr marL="0" lvl="0" indent="0" algn="ctr" eaLnBrk="1" fontAlgn="ctr" hangingPunct="1">
                <a:spcBef>
                  <a:spcPct val="0"/>
                </a:spcBef>
                <a:buClrTx/>
                <a:buFontTx/>
                <a:buNone/>
              </a:pPr>
              <a:endParaRPr lang="zh-CN" altLang="en-US" sz="2400" b="0" dirty="0">
                <a:latin typeface="Tahoma" panose="020B0604030504040204" pitchFamily="34" charset="0"/>
                <a:ea typeface="宋体" panose="02010600030101010101" pitchFamily="2" charset="-122"/>
              </a:endParaRPr>
            </a:p>
          </p:txBody>
        </p:sp>
        <p:sp>
          <p:nvSpPr>
            <p:cNvPr id="59399" name="Rectangle 6"/>
            <p:cNvSpPr/>
            <p:nvPr/>
          </p:nvSpPr>
          <p:spPr>
            <a:xfrm>
              <a:off x="2448" y="3216"/>
              <a:ext cx="432" cy="192"/>
            </a:xfrm>
            <a:prstGeom prst="rect">
              <a:avLst/>
            </a:prstGeom>
            <a:solidFill>
              <a:schemeClr val="hlink">
                <a:alpha val="50195"/>
              </a:schemeClr>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fontAlgn="ctr" hangingPunct="1">
                <a:spcBef>
                  <a:spcPct val="0"/>
                </a:spcBef>
                <a:buClrTx/>
                <a:buFontTx/>
                <a:buNone/>
              </a:pPr>
              <a:r>
                <a:rPr lang="en-US" altLang="zh-CN" sz="2400" b="0" dirty="0">
                  <a:solidFill>
                    <a:srgbClr val="FFFFFF"/>
                  </a:solidFill>
                  <a:latin typeface="Tahoma" panose="020B0604030504040204" pitchFamily="34" charset="0"/>
                  <a:ea typeface="宋体" panose="02010600030101010101" pitchFamily="2" charset="-122"/>
                </a:rPr>
                <a:t>B</a:t>
              </a:r>
              <a:endParaRPr lang="en-US" altLang="zh-CN" sz="2400" b="0" dirty="0">
                <a:solidFill>
                  <a:srgbClr val="FFFFFF"/>
                </a:solidFill>
                <a:latin typeface="Tahoma" panose="020B0604030504040204" pitchFamily="34" charset="0"/>
                <a:ea typeface="宋体" panose="02010600030101010101" pitchFamily="2" charset="-122"/>
              </a:endParaRPr>
            </a:p>
          </p:txBody>
        </p:sp>
        <p:sp>
          <p:nvSpPr>
            <p:cNvPr id="59400" name="Rectangle 7"/>
            <p:cNvSpPr/>
            <p:nvPr/>
          </p:nvSpPr>
          <p:spPr>
            <a:xfrm>
              <a:off x="3264" y="3216"/>
              <a:ext cx="432" cy="192"/>
            </a:xfrm>
            <a:prstGeom prst="rect">
              <a:avLst/>
            </a:prstGeom>
            <a:solidFill>
              <a:schemeClr val="hlink">
                <a:alpha val="50195"/>
              </a:schemeClr>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fontAlgn="ctr" hangingPunct="1">
                <a:spcBef>
                  <a:spcPct val="0"/>
                </a:spcBef>
                <a:buClrTx/>
                <a:buFontTx/>
                <a:buNone/>
              </a:pPr>
              <a:r>
                <a:rPr lang="en-US" altLang="zh-CN" sz="2400" b="0" dirty="0">
                  <a:solidFill>
                    <a:srgbClr val="FFFFFF"/>
                  </a:solidFill>
                  <a:latin typeface="Tahoma" panose="020B0604030504040204" pitchFamily="34" charset="0"/>
                  <a:ea typeface="宋体" panose="02010600030101010101" pitchFamily="2" charset="-122"/>
                </a:rPr>
                <a:t>C</a:t>
              </a:r>
              <a:endParaRPr lang="en-US" altLang="zh-CN" sz="2400" b="0" dirty="0">
                <a:solidFill>
                  <a:srgbClr val="FFFFFF"/>
                </a:solidFill>
                <a:latin typeface="Tahoma" panose="020B0604030504040204" pitchFamily="34" charset="0"/>
                <a:ea typeface="宋体" panose="02010600030101010101" pitchFamily="2" charset="-122"/>
              </a:endParaRPr>
            </a:p>
          </p:txBody>
        </p:sp>
        <p:sp>
          <p:nvSpPr>
            <p:cNvPr id="59401" name="Line 8"/>
            <p:cNvSpPr/>
            <p:nvPr/>
          </p:nvSpPr>
          <p:spPr>
            <a:xfrm flipV="1">
              <a:off x="3120" y="1440"/>
              <a:ext cx="0" cy="240"/>
            </a:xfrm>
            <a:prstGeom prst="line">
              <a:avLst/>
            </a:prstGeom>
            <a:ln w="28575" cap="flat" cmpd="sng">
              <a:solidFill>
                <a:schemeClr val="tx1"/>
              </a:solidFill>
              <a:prstDash val="solid"/>
              <a:miter/>
              <a:headEnd type="none" w="med" len="med"/>
              <a:tailEnd type="triangle" w="med" len="med"/>
            </a:ln>
          </p:spPr>
        </p:sp>
        <p:sp>
          <p:nvSpPr>
            <p:cNvPr id="59402" name="Line 9"/>
            <p:cNvSpPr/>
            <p:nvPr/>
          </p:nvSpPr>
          <p:spPr>
            <a:xfrm>
              <a:off x="1056" y="1440"/>
              <a:ext cx="3168" cy="0"/>
            </a:xfrm>
            <a:prstGeom prst="line">
              <a:avLst/>
            </a:prstGeom>
            <a:ln w="28575" cap="flat" cmpd="sng">
              <a:solidFill>
                <a:schemeClr val="tx1"/>
              </a:solidFill>
              <a:prstDash val="solid"/>
              <a:miter/>
              <a:headEnd type="none" w="med" len="med"/>
              <a:tailEnd type="none" w="med" len="med"/>
            </a:ln>
          </p:spPr>
        </p:sp>
        <p:sp>
          <p:nvSpPr>
            <p:cNvPr id="59403" name="Line 10"/>
            <p:cNvSpPr/>
            <p:nvPr/>
          </p:nvSpPr>
          <p:spPr>
            <a:xfrm flipV="1">
              <a:off x="2640" y="3408"/>
              <a:ext cx="0" cy="336"/>
            </a:xfrm>
            <a:prstGeom prst="line">
              <a:avLst/>
            </a:prstGeom>
            <a:ln w="28575" cap="flat" cmpd="sng">
              <a:solidFill>
                <a:srgbClr val="FF0000"/>
              </a:solidFill>
              <a:prstDash val="solid"/>
              <a:miter/>
              <a:headEnd type="none" w="med" len="med"/>
              <a:tailEnd type="triangle" w="med" len="med"/>
            </a:ln>
          </p:spPr>
        </p:sp>
        <p:sp>
          <p:nvSpPr>
            <p:cNvPr id="59404" name="Line 11"/>
            <p:cNvSpPr/>
            <p:nvPr/>
          </p:nvSpPr>
          <p:spPr>
            <a:xfrm flipV="1">
              <a:off x="3456" y="3408"/>
              <a:ext cx="0" cy="336"/>
            </a:xfrm>
            <a:prstGeom prst="line">
              <a:avLst/>
            </a:prstGeom>
            <a:ln w="28575" cap="flat" cmpd="sng">
              <a:solidFill>
                <a:srgbClr val="FF0000"/>
              </a:solidFill>
              <a:prstDash val="solid"/>
              <a:miter/>
              <a:headEnd type="none" w="med" len="med"/>
              <a:tailEnd type="triangle" w="med" len="med"/>
            </a:ln>
          </p:spPr>
        </p:sp>
        <p:sp>
          <p:nvSpPr>
            <p:cNvPr id="59405" name="Line 12"/>
            <p:cNvSpPr/>
            <p:nvPr/>
          </p:nvSpPr>
          <p:spPr>
            <a:xfrm>
              <a:off x="1824" y="3744"/>
              <a:ext cx="1632" cy="0"/>
            </a:xfrm>
            <a:prstGeom prst="line">
              <a:avLst/>
            </a:prstGeom>
            <a:ln w="28575" cap="flat" cmpd="sng">
              <a:solidFill>
                <a:srgbClr val="FF0000"/>
              </a:solidFill>
              <a:prstDash val="solid"/>
              <a:miter/>
              <a:headEnd type="none" w="med" len="med"/>
              <a:tailEnd type="none" w="med" len="med"/>
            </a:ln>
          </p:spPr>
        </p:sp>
        <p:sp>
          <p:nvSpPr>
            <p:cNvPr id="59406" name="Line 13"/>
            <p:cNvSpPr/>
            <p:nvPr/>
          </p:nvSpPr>
          <p:spPr>
            <a:xfrm flipV="1">
              <a:off x="3120" y="2208"/>
              <a:ext cx="0" cy="480"/>
            </a:xfrm>
            <a:prstGeom prst="line">
              <a:avLst/>
            </a:prstGeom>
            <a:ln w="28575" cap="flat" cmpd="sng">
              <a:solidFill>
                <a:schemeClr val="tx1"/>
              </a:solidFill>
              <a:prstDash val="solid"/>
              <a:miter/>
              <a:headEnd type="none" w="med" len="med"/>
              <a:tailEnd type="triangle" w="med" len="med"/>
            </a:ln>
          </p:spPr>
        </p:sp>
        <p:sp>
          <p:nvSpPr>
            <p:cNvPr id="59407" name="Line 14"/>
            <p:cNvSpPr/>
            <p:nvPr/>
          </p:nvSpPr>
          <p:spPr>
            <a:xfrm flipH="1">
              <a:off x="2880" y="2448"/>
              <a:ext cx="240" cy="0"/>
            </a:xfrm>
            <a:prstGeom prst="line">
              <a:avLst/>
            </a:prstGeom>
            <a:ln w="28575" cap="flat" cmpd="sng">
              <a:solidFill>
                <a:schemeClr val="tx1"/>
              </a:solidFill>
              <a:prstDash val="solid"/>
              <a:miter/>
              <a:headEnd type="none" w="med" len="med"/>
              <a:tailEnd type="triangle" w="med" len="med"/>
            </a:ln>
          </p:spPr>
        </p:sp>
        <p:sp>
          <p:nvSpPr>
            <p:cNvPr id="59408" name="Line 15"/>
            <p:cNvSpPr/>
            <p:nvPr/>
          </p:nvSpPr>
          <p:spPr>
            <a:xfrm flipH="1">
              <a:off x="1824" y="2448"/>
              <a:ext cx="1056" cy="0"/>
            </a:xfrm>
            <a:prstGeom prst="line">
              <a:avLst/>
            </a:prstGeom>
            <a:ln w="28575" cap="flat" cmpd="sng">
              <a:solidFill>
                <a:srgbClr val="FF0000"/>
              </a:solidFill>
              <a:prstDash val="solid"/>
              <a:miter/>
              <a:headEnd type="none" w="med" len="med"/>
              <a:tailEnd type="none" w="med" len="med"/>
            </a:ln>
          </p:spPr>
        </p:sp>
        <p:sp>
          <p:nvSpPr>
            <p:cNvPr id="59409" name="Line 16"/>
            <p:cNvSpPr/>
            <p:nvPr/>
          </p:nvSpPr>
          <p:spPr>
            <a:xfrm>
              <a:off x="1824" y="2448"/>
              <a:ext cx="0" cy="1296"/>
            </a:xfrm>
            <a:prstGeom prst="line">
              <a:avLst/>
            </a:prstGeom>
            <a:ln w="28575" cap="flat" cmpd="sng">
              <a:solidFill>
                <a:srgbClr val="FF0000"/>
              </a:solidFill>
              <a:prstDash val="solid"/>
              <a:miter/>
              <a:headEnd type="none" w="med" len="med"/>
              <a:tailEnd type="none" w="med" len="med"/>
            </a:ln>
          </p:spPr>
        </p:sp>
        <p:sp>
          <p:nvSpPr>
            <p:cNvPr id="59410" name="Line 17"/>
            <p:cNvSpPr/>
            <p:nvPr/>
          </p:nvSpPr>
          <p:spPr>
            <a:xfrm flipV="1">
              <a:off x="2736" y="3408"/>
              <a:ext cx="0" cy="576"/>
            </a:xfrm>
            <a:prstGeom prst="line">
              <a:avLst/>
            </a:prstGeom>
            <a:ln w="28575" cap="flat" cmpd="sng">
              <a:solidFill>
                <a:schemeClr val="tx1"/>
              </a:solidFill>
              <a:prstDash val="solid"/>
              <a:miter/>
              <a:headEnd type="none" w="med" len="med"/>
              <a:tailEnd type="triangle" w="med" len="med"/>
            </a:ln>
          </p:spPr>
        </p:sp>
        <p:sp>
          <p:nvSpPr>
            <p:cNvPr id="59411" name="Line 18"/>
            <p:cNvSpPr/>
            <p:nvPr/>
          </p:nvSpPr>
          <p:spPr>
            <a:xfrm flipV="1">
              <a:off x="3600" y="3408"/>
              <a:ext cx="0" cy="576"/>
            </a:xfrm>
            <a:prstGeom prst="line">
              <a:avLst/>
            </a:prstGeom>
            <a:ln w="28575" cap="flat" cmpd="sng">
              <a:solidFill>
                <a:schemeClr val="tx1"/>
              </a:solidFill>
              <a:prstDash val="solid"/>
              <a:miter/>
              <a:headEnd type="none" w="med" len="med"/>
              <a:tailEnd type="triangle" w="med" len="med"/>
            </a:ln>
          </p:spPr>
        </p:sp>
        <p:sp>
          <p:nvSpPr>
            <p:cNvPr id="59412" name="Line 19"/>
            <p:cNvSpPr/>
            <p:nvPr/>
          </p:nvSpPr>
          <p:spPr>
            <a:xfrm>
              <a:off x="1056" y="3984"/>
              <a:ext cx="2544" cy="0"/>
            </a:xfrm>
            <a:prstGeom prst="line">
              <a:avLst/>
            </a:prstGeom>
            <a:ln w="28575" cap="flat" cmpd="sng">
              <a:solidFill>
                <a:schemeClr val="tx1"/>
              </a:solidFill>
              <a:prstDash val="solid"/>
              <a:miter/>
              <a:headEnd type="none" w="med" len="med"/>
              <a:tailEnd type="none" w="med" len="med"/>
            </a:ln>
          </p:spPr>
        </p:sp>
        <p:sp>
          <p:nvSpPr>
            <p:cNvPr id="59413" name="Line 20"/>
            <p:cNvSpPr/>
            <p:nvPr/>
          </p:nvSpPr>
          <p:spPr>
            <a:xfrm>
              <a:off x="1056" y="1440"/>
              <a:ext cx="0" cy="2544"/>
            </a:xfrm>
            <a:prstGeom prst="line">
              <a:avLst/>
            </a:prstGeom>
            <a:ln w="28575" cap="flat" cmpd="sng">
              <a:solidFill>
                <a:schemeClr val="tx1"/>
              </a:solidFill>
              <a:prstDash val="solid"/>
              <a:miter/>
              <a:headEnd type="none" w="med" len="med"/>
              <a:tailEnd type="none" w="med" len="med"/>
            </a:ln>
          </p:spPr>
        </p:sp>
        <p:sp>
          <p:nvSpPr>
            <p:cNvPr id="59414" name="Text Box 21"/>
            <p:cNvSpPr txBox="1"/>
            <p:nvPr/>
          </p:nvSpPr>
          <p:spPr>
            <a:xfrm>
              <a:off x="1536" y="2544"/>
              <a:ext cx="260" cy="1096"/>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fontAlgn="ctr" hangingPunct="1">
                <a:spcBef>
                  <a:spcPct val="0"/>
                </a:spcBef>
                <a:buClrTx/>
                <a:buFontTx/>
                <a:buNone/>
              </a:pPr>
              <a:r>
                <a:rPr lang="zh-CN" altLang="en-US" sz="1800" b="0" dirty="0">
                  <a:latin typeface="Tahoma" panose="020B0604030504040204" pitchFamily="34" charset="0"/>
                  <a:ea typeface="宋体" panose="02010600030101010101" pitchFamily="2" charset="-122"/>
                </a:rPr>
                <a:t>相</a:t>
              </a:r>
              <a:endParaRPr lang="zh-CN" altLang="en-US" sz="1800" b="0" dirty="0">
                <a:latin typeface="Tahoma" panose="020B0604030504040204" pitchFamily="34" charset="0"/>
                <a:ea typeface="宋体" panose="02010600030101010101" pitchFamily="2" charset="-122"/>
              </a:endParaRPr>
            </a:p>
            <a:p>
              <a:pPr marL="0" lvl="0" indent="0" eaLnBrk="1" fontAlgn="ctr" hangingPunct="1">
                <a:spcBef>
                  <a:spcPct val="0"/>
                </a:spcBef>
                <a:buClrTx/>
                <a:buFontTx/>
                <a:buNone/>
              </a:pPr>
              <a:r>
                <a:rPr lang="zh-CN" altLang="en-US" sz="1800" b="0" dirty="0">
                  <a:latin typeface="Tahoma" panose="020B0604030504040204" pitchFamily="34" charset="0"/>
                  <a:ea typeface="宋体" panose="02010600030101010101" pitchFamily="2" charset="-122"/>
                </a:rPr>
                <a:t>关</a:t>
              </a:r>
              <a:endParaRPr lang="zh-CN" altLang="en-US" sz="1800" b="0" dirty="0">
                <a:latin typeface="Tahoma" panose="020B0604030504040204" pitchFamily="34" charset="0"/>
                <a:ea typeface="宋体" panose="02010600030101010101" pitchFamily="2" charset="-122"/>
              </a:endParaRPr>
            </a:p>
            <a:p>
              <a:pPr marL="0" lvl="0" indent="0" eaLnBrk="1" fontAlgn="ctr" hangingPunct="1">
                <a:spcBef>
                  <a:spcPct val="0"/>
                </a:spcBef>
                <a:buClrTx/>
                <a:buFontTx/>
                <a:buNone/>
              </a:pPr>
              <a:r>
                <a:rPr lang="zh-CN" altLang="en-US" sz="1800" b="0" dirty="0">
                  <a:latin typeface="Tahoma" panose="020B0604030504040204" pitchFamily="34" charset="0"/>
                  <a:ea typeface="宋体" panose="02010600030101010101" pitchFamily="2" charset="-122"/>
                </a:rPr>
                <a:t>专</a:t>
              </a:r>
              <a:endParaRPr lang="zh-CN" altLang="en-US" sz="1800" b="0" dirty="0">
                <a:latin typeface="Tahoma" panose="020B0604030504040204" pitchFamily="34" charset="0"/>
                <a:ea typeface="宋体" panose="02010600030101010101" pitchFamily="2" charset="-122"/>
              </a:endParaRPr>
            </a:p>
            <a:p>
              <a:pPr marL="0" lvl="0" indent="0" eaLnBrk="1" fontAlgn="ctr" hangingPunct="1">
                <a:spcBef>
                  <a:spcPct val="0"/>
                </a:spcBef>
                <a:buClrTx/>
                <a:buFontTx/>
                <a:buNone/>
              </a:pPr>
              <a:r>
                <a:rPr lang="zh-CN" altLang="en-US" sz="1800" b="0" dirty="0">
                  <a:latin typeface="Tahoma" panose="020B0604030504040204" pitchFamily="34" charset="0"/>
                  <a:ea typeface="宋体" panose="02010600030101010101" pitchFamily="2" charset="-122"/>
                </a:rPr>
                <a:t>用</a:t>
              </a:r>
              <a:endParaRPr lang="zh-CN" altLang="en-US" sz="1800" b="0" dirty="0">
                <a:latin typeface="Tahoma" panose="020B0604030504040204" pitchFamily="34" charset="0"/>
                <a:ea typeface="宋体" panose="02010600030101010101" pitchFamily="2" charset="-122"/>
              </a:endParaRPr>
            </a:p>
            <a:p>
              <a:pPr marL="0" lvl="0" indent="0" eaLnBrk="1" fontAlgn="ctr" hangingPunct="1">
                <a:spcBef>
                  <a:spcPct val="0"/>
                </a:spcBef>
                <a:buClrTx/>
                <a:buFontTx/>
                <a:buNone/>
              </a:pPr>
              <a:r>
                <a:rPr lang="zh-CN" altLang="en-US" sz="1800" b="0" dirty="0">
                  <a:latin typeface="Tahoma" panose="020B0604030504040204" pitchFamily="34" charset="0"/>
                  <a:ea typeface="宋体" panose="02010600030101010101" pitchFamily="2" charset="-122"/>
                </a:rPr>
                <a:t>通</a:t>
              </a:r>
              <a:endParaRPr lang="zh-CN" altLang="en-US" sz="1800" b="0" dirty="0">
                <a:latin typeface="Tahoma" panose="020B0604030504040204" pitchFamily="34" charset="0"/>
                <a:ea typeface="宋体" panose="02010600030101010101" pitchFamily="2" charset="-122"/>
              </a:endParaRPr>
            </a:p>
            <a:p>
              <a:pPr marL="0" lvl="0" indent="0" eaLnBrk="1" fontAlgn="ctr" hangingPunct="1">
                <a:spcBef>
                  <a:spcPct val="0"/>
                </a:spcBef>
                <a:buClrTx/>
                <a:buFontTx/>
                <a:buNone/>
              </a:pPr>
              <a:r>
                <a:rPr lang="zh-CN" altLang="en-US" sz="1800" b="0" dirty="0">
                  <a:latin typeface="Tahoma" panose="020B0604030504040204" pitchFamily="34" charset="0"/>
                  <a:ea typeface="宋体" panose="02010600030101010101" pitchFamily="2" charset="-122"/>
                </a:rPr>
                <a:t>路</a:t>
              </a:r>
              <a:endParaRPr lang="zh-CN" altLang="en-US" sz="1800" b="0" dirty="0">
                <a:latin typeface="Tahoma" panose="020B0604030504040204" pitchFamily="34" charset="0"/>
                <a:ea typeface="宋体" panose="02010600030101010101" pitchFamily="2" charset="-122"/>
              </a:endParaRPr>
            </a:p>
          </p:txBody>
        </p:sp>
        <p:sp>
          <p:nvSpPr>
            <p:cNvPr id="59415" name="Text Box 22"/>
            <p:cNvSpPr txBox="1"/>
            <p:nvPr/>
          </p:nvSpPr>
          <p:spPr>
            <a:xfrm>
              <a:off x="672" y="2208"/>
              <a:ext cx="260" cy="7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fontAlgn="ctr" hangingPunct="1">
                <a:spcBef>
                  <a:spcPct val="0"/>
                </a:spcBef>
                <a:buClrTx/>
                <a:buFontTx/>
                <a:buNone/>
              </a:pPr>
              <a:r>
                <a:rPr lang="zh-CN" altLang="en-US" sz="1800" b="0" dirty="0">
                  <a:latin typeface="Tahoma" panose="020B0604030504040204" pitchFamily="34" charset="0"/>
                  <a:ea typeface="宋体" panose="02010600030101010101" pitchFamily="2" charset="-122"/>
                </a:rPr>
                <a:t>数</a:t>
              </a:r>
              <a:endParaRPr lang="zh-CN" altLang="en-US" sz="1800" b="0" dirty="0">
                <a:latin typeface="Tahoma" panose="020B0604030504040204" pitchFamily="34" charset="0"/>
                <a:ea typeface="宋体" panose="02010600030101010101" pitchFamily="2" charset="-122"/>
              </a:endParaRPr>
            </a:p>
            <a:p>
              <a:pPr marL="0" lvl="0" indent="0" eaLnBrk="1" fontAlgn="ctr" hangingPunct="1">
                <a:spcBef>
                  <a:spcPct val="0"/>
                </a:spcBef>
                <a:buClrTx/>
                <a:buFontTx/>
                <a:buNone/>
              </a:pPr>
              <a:r>
                <a:rPr lang="zh-CN" altLang="en-US" sz="1800" b="0" dirty="0">
                  <a:latin typeface="Tahoma" panose="020B0604030504040204" pitchFamily="34" charset="0"/>
                  <a:ea typeface="宋体" panose="02010600030101010101" pitchFamily="2" charset="-122"/>
                </a:rPr>
                <a:t>据</a:t>
              </a:r>
              <a:endParaRPr lang="zh-CN" altLang="en-US" sz="1800" b="0" dirty="0">
                <a:latin typeface="Tahoma" panose="020B0604030504040204" pitchFamily="34" charset="0"/>
                <a:ea typeface="宋体" panose="02010600030101010101" pitchFamily="2" charset="-122"/>
              </a:endParaRPr>
            </a:p>
            <a:p>
              <a:pPr marL="0" lvl="0" indent="0" eaLnBrk="1" fontAlgn="ctr" hangingPunct="1">
                <a:spcBef>
                  <a:spcPct val="0"/>
                </a:spcBef>
                <a:buClrTx/>
                <a:buFontTx/>
                <a:buNone/>
              </a:pPr>
              <a:r>
                <a:rPr lang="zh-CN" altLang="en-US" sz="1800" b="0" dirty="0">
                  <a:latin typeface="Tahoma" panose="020B0604030504040204" pitchFamily="34" charset="0"/>
                  <a:ea typeface="宋体" panose="02010600030101010101" pitchFamily="2" charset="-122"/>
                </a:rPr>
                <a:t>总</a:t>
              </a:r>
              <a:endParaRPr lang="zh-CN" altLang="en-US" sz="1800" b="0" dirty="0">
                <a:latin typeface="Tahoma" panose="020B0604030504040204" pitchFamily="34" charset="0"/>
                <a:ea typeface="宋体" panose="02010600030101010101" pitchFamily="2" charset="-122"/>
              </a:endParaRPr>
            </a:p>
            <a:p>
              <a:pPr marL="0" lvl="0" indent="0" eaLnBrk="1" fontAlgn="ctr" hangingPunct="1">
                <a:spcBef>
                  <a:spcPct val="0"/>
                </a:spcBef>
                <a:buClrTx/>
                <a:buFontTx/>
                <a:buNone/>
              </a:pPr>
              <a:r>
                <a:rPr lang="zh-CN" altLang="en-US" sz="1800" b="0" dirty="0">
                  <a:latin typeface="Tahoma" panose="020B0604030504040204" pitchFamily="34" charset="0"/>
                  <a:ea typeface="宋体" panose="02010600030101010101" pitchFamily="2" charset="-122"/>
                </a:rPr>
                <a:t>线</a:t>
              </a:r>
              <a:endParaRPr lang="zh-CN" altLang="en-US" sz="1800" b="0" dirty="0">
                <a:latin typeface="Tahoma" panose="020B0604030504040204" pitchFamily="34" charset="0"/>
                <a:ea typeface="宋体" panose="02010600030101010101" pitchFamily="2" charset="-122"/>
              </a:endParaRPr>
            </a:p>
          </p:txBody>
        </p:sp>
        <p:sp>
          <p:nvSpPr>
            <p:cNvPr id="59416" name="Text Box 23"/>
            <p:cNvSpPr txBox="1"/>
            <p:nvPr/>
          </p:nvSpPr>
          <p:spPr>
            <a:xfrm>
              <a:off x="3264" y="2352"/>
              <a:ext cx="692" cy="23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fontAlgn="ctr" hangingPunct="1">
                <a:spcBef>
                  <a:spcPct val="0"/>
                </a:spcBef>
                <a:buClrTx/>
                <a:buFontTx/>
                <a:buNone/>
              </a:pPr>
              <a:r>
                <a:rPr lang="zh-CN" altLang="en-US" sz="1800" b="0" dirty="0">
                  <a:latin typeface="Tahoma" panose="020B0604030504040204" pitchFamily="34" charset="0"/>
                  <a:ea typeface="宋体" panose="02010600030101010101" pitchFamily="2" charset="-122"/>
                </a:rPr>
                <a:t>运算结果</a:t>
              </a:r>
              <a:endParaRPr lang="zh-CN" altLang="en-US" sz="1800" b="0" dirty="0">
                <a:latin typeface="Tahoma" panose="020B0604030504040204" pitchFamily="34" charset="0"/>
                <a:ea typeface="宋体" panose="02010600030101010101" pitchFamily="2" charset="-122"/>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1442" name="Rectangle 2"/>
          <p:cNvSpPr>
            <a:spLocks noGrp="1"/>
          </p:cNvSpPr>
          <p:nvPr>
            <p:ph type="title"/>
          </p:nvPr>
        </p:nvSpPr>
        <p:spPr/>
        <p:txBody>
          <a:bodyPr vert="horz" wrap="square" lIns="91440" tIns="45720" rIns="91440" bIns="45720" anchor="ctr" anchorCtr="0"/>
          <a:p>
            <a:pPr eaLnBrk="1" hangingPunct="1"/>
            <a:r>
              <a:rPr lang="en-US" altLang="zh-CN" dirty="0">
                <a:latin typeface="Times New Roman" panose="02020603050405020304" pitchFamily="18" charset="0"/>
                <a:cs typeface="Times New Roman" panose="02020603050405020304" pitchFamily="18" charset="0"/>
              </a:rPr>
              <a:t>5.1.2 </a:t>
            </a:r>
            <a:r>
              <a:rPr lang="zh-CN" altLang="en-US" dirty="0">
                <a:latin typeface="Times New Roman" panose="02020603050405020304" pitchFamily="18" charset="0"/>
              </a:rPr>
              <a:t>相关处理</a:t>
            </a:r>
            <a:endParaRPr lang="zh-CN" altLang="en-US" dirty="0"/>
          </a:p>
        </p:txBody>
      </p:sp>
      <p:sp>
        <p:nvSpPr>
          <p:cNvPr id="61443" name="Rectangle 3"/>
          <p:cNvSpPr>
            <a:spLocks noGrp="1"/>
          </p:cNvSpPr>
          <p:nvPr>
            <p:ph idx="1" hasCustomPrompt="1"/>
          </p:nvPr>
        </p:nvSpPr>
        <p:spPr>
          <a:xfrm>
            <a:off x="469900" y="1022350"/>
            <a:ext cx="8499475" cy="5600700"/>
          </a:xfrm>
        </p:spPr>
        <p:txBody>
          <a:bodyPr vert="horz" wrap="square" lIns="91440" tIns="45720" rIns="91440" bIns="45720" anchor="t" anchorCtr="0"/>
          <a:p>
            <a:pPr eaLnBrk="1" hangingPunct="1"/>
            <a:r>
              <a:rPr lang="en-US" altLang="zh-CN" dirty="0">
                <a:solidFill>
                  <a:srgbClr val="FF0000"/>
                </a:solidFill>
                <a:ea typeface="黑体" panose="02010609060101010101" pitchFamily="2" charset="-122"/>
              </a:rPr>
              <a:t>4.</a:t>
            </a:r>
            <a:r>
              <a:rPr lang="zh-CN" altLang="en-US" dirty="0">
                <a:solidFill>
                  <a:srgbClr val="FF0000"/>
                </a:solidFill>
                <a:ea typeface="黑体" panose="02010609060101010101" pitchFamily="2" charset="-122"/>
              </a:rPr>
              <a:t>通用寄存器组</a:t>
            </a:r>
            <a:r>
              <a:rPr lang="zh-CN" altLang="en-US" dirty="0">
                <a:solidFill>
                  <a:srgbClr val="FF0000"/>
                </a:solidFill>
                <a:ea typeface="黑体" panose="02010609060101010101" pitchFamily="2" charset="-122"/>
              </a:rPr>
              <a:t>相关的处理</a:t>
            </a:r>
            <a:endParaRPr lang="en-US" altLang="zh-CN" dirty="0">
              <a:solidFill>
                <a:srgbClr val="FF0000"/>
              </a:solidFill>
              <a:ea typeface="黑体" panose="02010609060101010101" pitchFamily="2" charset="-122"/>
            </a:endParaRPr>
          </a:p>
          <a:p>
            <a:pPr eaLnBrk="1" hangingPunct="1"/>
            <a:endParaRPr lang="en-US" altLang="zh-CN" dirty="0">
              <a:solidFill>
                <a:srgbClr val="FF0000"/>
              </a:solidFill>
              <a:ea typeface="黑体" panose="02010609060101010101" pitchFamily="2" charset="-122"/>
            </a:endParaRPr>
          </a:p>
          <a:p>
            <a:pPr eaLnBrk="1" hangingPunct="1"/>
            <a:r>
              <a:rPr lang="zh-CN" altLang="en-US" dirty="0">
                <a:solidFill>
                  <a:srgbClr val="0000CC"/>
                </a:solidFill>
                <a:latin typeface="Times New Roman" panose="02020603050405020304" pitchFamily="18" charset="0"/>
              </a:rPr>
              <a:t>方法</a:t>
            </a:r>
            <a:r>
              <a:rPr lang="en-US" altLang="zh-CN" dirty="0">
                <a:solidFill>
                  <a:srgbClr val="0000CC"/>
                </a:solidFill>
                <a:latin typeface="Times New Roman" panose="02020603050405020304" pitchFamily="18" charset="0"/>
              </a:rPr>
              <a:t>1</a:t>
            </a:r>
            <a:r>
              <a:rPr lang="zh-CN" altLang="en-US" dirty="0">
                <a:solidFill>
                  <a:srgbClr val="0000CC"/>
                </a:solidFill>
                <a:latin typeface="Times New Roman" panose="02020603050405020304" pitchFamily="18" charset="0"/>
              </a:rPr>
              <a:t>：推后执行</a:t>
            </a:r>
            <a:endParaRPr lang="en-US" altLang="zh-CN" dirty="0">
              <a:solidFill>
                <a:srgbClr val="0000CC"/>
              </a:solidFill>
              <a:latin typeface="Times New Roman" panose="02020603050405020304" pitchFamily="18" charset="0"/>
            </a:endParaRPr>
          </a:p>
          <a:p>
            <a:pPr lvl="1" eaLnBrk="1" hangingPunct="1">
              <a:spcBef>
                <a:spcPts val="2400"/>
              </a:spcBef>
            </a:pPr>
            <a:r>
              <a:rPr lang="zh-CN" altLang="en-US" b="1" dirty="0">
                <a:latin typeface="Times New Roman" panose="02020603050405020304" pitchFamily="18" charset="0"/>
              </a:rPr>
              <a:t>设备不变，降低速度</a:t>
            </a:r>
            <a:endParaRPr lang="zh-CN" altLang="en-US" b="1" dirty="0">
              <a:latin typeface="Times New Roman" panose="02020603050405020304" pitchFamily="18" charset="0"/>
            </a:endParaRPr>
          </a:p>
          <a:p>
            <a:pPr eaLnBrk="1" hangingPunct="1">
              <a:spcBef>
                <a:spcPts val="2400"/>
              </a:spcBef>
            </a:pPr>
            <a:r>
              <a:rPr lang="zh-CN" altLang="en-US" dirty="0">
                <a:solidFill>
                  <a:srgbClr val="0000CC"/>
                </a:solidFill>
                <a:latin typeface="Times New Roman" panose="02020603050405020304" pitchFamily="18" charset="0"/>
              </a:rPr>
              <a:t>方法</a:t>
            </a:r>
            <a:r>
              <a:rPr lang="en-US" altLang="zh-CN" dirty="0">
                <a:solidFill>
                  <a:srgbClr val="0000CC"/>
                </a:solidFill>
                <a:latin typeface="Times New Roman" panose="02020603050405020304" pitchFamily="18" charset="0"/>
              </a:rPr>
              <a:t>2</a:t>
            </a:r>
            <a:r>
              <a:rPr lang="zh-CN" altLang="en-US" dirty="0">
                <a:solidFill>
                  <a:srgbClr val="0000CC"/>
                </a:solidFill>
                <a:latin typeface="Times New Roman" panose="02020603050405020304" pitchFamily="18" charset="0"/>
              </a:rPr>
              <a:t>：设置</a:t>
            </a:r>
            <a:r>
              <a:rPr lang="zh-CN" altLang="en-US" dirty="0">
                <a:solidFill>
                  <a:srgbClr val="0000CC"/>
                </a:solidFill>
                <a:latin typeface="宋体" panose="02010600030101010101" pitchFamily="2" charset="-122"/>
              </a:rPr>
              <a:t>“</a:t>
            </a:r>
            <a:r>
              <a:rPr lang="zh-CN" altLang="en-US" dirty="0">
                <a:solidFill>
                  <a:srgbClr val="0000CC"/>
                </a:solidFill>
                <a:latin typeface="Times New Roman" panose="02020603050405020304" pitchFamily="18" charset="0"/>
              </a:rPr>
              <a:t>相关专用通路</a:t>
            </a:r>
            <a:r>
              <a:rPr lang="zh-CN" altLang="en-US" dirty="0">
                <a:solidFill>
                  <a:srgbClr val="0000CC"/>
                </a:solidFill>
                <a:latin typeface="宋体" panose="02010600030101010101" pitchFamily="2" charset="-122"/>
              </a:rPr>
              <a:t>”</a:t>
            </a:r>
            <a:r>
              <a:rPr lang="zh-CN" altLang="en-US" dirty="0">
                <a:solidFill>
                  <a:srgbClr val="0000CC"/>
                </a:solidFill>
                <a:latin typeface="Times New Roman" panose="02020603050405020304" pitchFamily="18" charset="0"/>
              </a:rPr>
              <a:t>是解决重叠方式相关处理的两种基本方法。</a:t>
            </a:r>
            <a:endParaRPr lang="en-US" altLang="zh-CN" dirty="0">
              <a:solidFill>
                <a:srgbClr val="0000CC"/>
              </a:solidFill>
              <a:latin typeface="Times New Roman" panose="02020603050405020304" pitchFamily="18" charset="0"/>
            </a:endParaRPr>
          </a:p>
          <a:p>
            <a:pPr lvl="1" eaLnBrk="1" hangingPunct="1">
              <a:spcBef>
                <a:spcPts val="2400"/>
              </a:spcBef>
            </a:pPr>
            <a:r>
              <a:rPr lang="zh-CN" altLang="en-US" b="1" dirty="0">
                <a:latin typeface="Times New Roman" panose="02020603050405020304" pitchFamily="18" charset="0"/>
              </a:rPr>
              <a:t>增加设备，效率不变效率不会明显下降，适合于相关概率高</a:t>
            </a:r>
            <a:endParaRPr lang="zh-CN" altLang="en-US" b="1" dirty="0">
              <a:latin typeface="Times New Roman" panose="02020603050405020304" pitchFamily="18" charset="0"/>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3490" name="Rectangle 2"/>
          <p:cNvSpPr>
            <a:spLocks noGrp="1"/>
          </p:cNvSpPr>
          <p:nvPr>
            <p:ph type="title"/>
          </p:nvPr>
        </p:nvSpPr>
        <p:spPr/>
        <p:txBody>
          <a:bodyPr vert="horz" wrap="square" lIns="91440" tIns="45720" rIns="91440" bIns="45720" anchor="ctr" anchorCtr="0"/>
          <a:p>
            <a:pPr algn="ctr" eaLnBrk="1" hangingPunct="1"/>
            <a:r>
              <a:rPr lang="zh-CN" altLang="en-US" dirty="0"/>
              <a:t>主要内容</a:t>
            </a:r>
            <a:endParaRPr lang="zh-CN" altLang="en-US" dirty="0"/>
          </a:p>
        </p:txBody>
      </p:sp>
      <p:sp>
        <p:nvSpPr>
          <p:cNvPr id="63491" name="Rectangle 3"/>
          <p:cNvSpPr>
            <a:spLocks noGrp="1"/>
          </p:cNvSpPr>
          <p:nvPr>
            <p:ph idx="1" hasCustomPrompt="1"/>
          </p:nvPr>
        </p:nvSpPr>
        <p:spPr/>
        <p:txBody>
          <a:bodyPr vert="horz" wrap="square" lIns="91440" tIns="45720" rIns="91440" bIns="45720" anchor="t" anchorCtr="0"/>
          <a:p>
            <a:pPr eaLnBrk="1" hangingPunct="1"/>
            <a:r>
              <a:rPr lang="en-US" altLang="zh-CN" sz="3200" dirty="0">
                <a:solidFill>
                  <a:schemeClr val="hlink"/>
                </a:solidFill>
                <a:latin typeface="Times New Roman" panose="02020603050405020304" pitchFamily="18" charset="0"/>
                <a:cs typeface="Times New Roman" panose="02020603050405020304" pitchFamily="18" charset="0"/>
              </a:rPr>
              <a:t>5.1 </a:t>
            </a:r>
            <a:r>
              <a:rPr lang="zh-CN" altLang="en-US" sz="3200" dirty="0">
                <a:solidFill>
                  <a:schemeClr val="hlink"/>
                </a:solidFill>
                <a:latin typeface="Times New Roman" panose="02020603050405020304" pitchFamily="18" charset="0"/>
                <a:cs typeface="Times New Roman" panose="02020603050405020304" pitchFamily="18" charset="0"/>
              </a:rPr>
              <a:t>重叠方式</a:t>
            </a:r>
            <a:endParaRPr lang="en-US" altLang="zh-CN" sz="3200" dirty="0">
              <a:solidFill>
                <a:schemeClr val="hlink"/>
              </a:solidFill>
              <a:latin typeface="Times New Roman" panose="02020603050405020304" pitchFamily="18" charset="0"/>
              <a:cs typeface="Times New Roman" panose="02020603050405020304" pitchFamily="18" charset="0"/>
            </a:endParaRPr>
          </a:p>
          <a:p>
            <a:pPr eaLnBrk="1" hangingPunct="1"/>
            <a:r>
              <a:rPr lang="en-US" altLang="zh-CN" sz="3200" dirty="0">
                <a:solidFill>
                  <a:srgbClr val="FF0000"/>
                </a:solidFill>
                <a:latin typeface="Times New Roman" panose="02020603050405020304" pitchFamily="18" charset="0"/>
                <a:cs typeface="Times New Roman" panose="02020603050405020304" pitchFamily="18" charset="0"/>
              </a:rPr>
              <a:t>5.2 </a:t>
            </a:r>
            <a:r>
              <a:rPr lang="zh-CN" altLang="en-US" sz="3200" dirty="0">
                <a:solidFill>
                  <a:srgbClr val="FF0000"/>
                </a:solidFill>
                <a:latin typeface="Times New Roman" panose="02020603050405020304" pitchFamily="18" charset="0"/>
                <a:cs typeface="Times New Roman" panose="02020603050405020304" pitchFamily="18" charset="0"/>
              </a:rPr>
              <a:t>流水方式</a:t>
            </a:r>
            <a:endParaRPr lang="en-US" altLang="zh-CN" sz="3200" dirty="0">
              <a:solidFill>
                <a:srgbClr val="FF0000"/>
              </a:solidFill>
              <a:latin typeface="Times New Roman" panose="02020603050405020304" pitchFamily="18" charset="0"/>
              <a:cs typeface="Times New Roman" panose="02020603050405020304" pitchFamily="18" charset="0"/>
            </a:endParaRPr>
          </a:p>
          <a:p>
            <a:pPr lvl="1" eaLnBrk="1" hangingPunct="1"/>
            <a:r>
              <a:rPr lang="en-US" altLang="zh-CN" sz="2800" dirty="0">
                <a:latin typeface="Times New Roman" panose="02020603050405020304" pitchFamily="18" charset="0"/>
              </a:rPr>
              <a:t>5.2.1 </a:t>
            </a:r>
            <a:r>
              <a:rPr lang="zh-CN" altLang="en-US" sz="2800" dirty="0">
                <a:latin typeface="Times New Roman" panose="02020603050405020304" pitchFamily="18" charset="0"/>
              </a:rPr>
              <a:t>基本概念</a:t>
            </a:r>
            <a:endParaRPr lang="zh-CN" altLang="en-US" sz="2800" dirty="0">
              <a:latin typeface="Times New Roman" panose="02020603050405020304" pitchFamily="18" charset="0"/>
            </a:endParaRPr>
          </a:p>
          <a:p>
            <a:pPr lvl="1" eaLnBrk="1" hangingPunct="1"/>
            <a:r>
              <a:rPr lang="en-US" altLang="zh-CN" sz="2800" dirty="0">
                <a:latin typeface="Times New Roman" panose="02020603050405020304" pitchFamily="18" charset="0"/>
              </a:rPr>
              <a:t>5.2.2 </a:t>
            </a:r>
            <a:r>
              <a:rPr lang="zh-CN" altLang="en-US" sz="2800" dirty="0">
                <a:latin typeface="Times New Roman" panose="02020603050405020304" pitchFamily="18" charset="0"/>
              </a:rPr>
              <a:t>流水线处理机的主要性能 </a:t>
            </a:r>
            <a:endParaRPr lang="zh-CN" altLang="en-US" sz="2800" dirty="0">
              <a:latin typeface="Times New Roman" panose="02020603050405020304" pitchFamily="18" charset="0"/>
            </a:endParaRPr>
          </a:p>
          <a:p>
            <a:pPr lvl="1" eaLnBrk="1" hangingPunct="1"/>
            <a:r>
              <a:rPr lang="en-US" altLang="zh-CN" sz="2800" dirty="0">
                <a:latin typeface="Times New Roman" panose="02020603050405020304" pitchFamily="18" charset="0"/>
              </a:rPr>
              <a:t>5.2.3 </a:t>
            </a:r>
            <a:r>
              <a:rPr lang="zh-CN" altLang="en-US" sz="2800" dirty="0">
                <a:latin typeface="Times New Roman" panose="02020603050405020304" pitchFamily="18" charset="0"/>
              </a:rPr>
              <a:t>流水机器的相关处理和控制机构 </a:t>
            </a:r>
            <a:r>
              <a:rPr lang="zh-CN" altLang="en-US" sz="2800" dirty="0"/>
              <a:t> </a:t>
            </a:r>
            <a:endParaRPr lang="zh-CN" altLang="en-US" sz="2800" dirty="0">
              <a:solidFill>
                <a:schemeClr val="hlink"/>
              </a:solidFill>
              <a:latin typeface="Times New Roman" panose="02020603050405020304" pitchFamily="18" charset="0"/>
              <a:ea typeface="Times New Roman" panose="02020603050405020304" pitchFamily="18"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266" name="Rectangle 2"/>
          <p:cNvSpPr>
            <a:spLocks noGrp="1"/>
          </p:cNvSpPr>
          <p:nvPr>
            <p:ph type="title"/>
          </p:nvPr>
        </p:nvSpPr>
        <p:spPr/>
        <p:txBody>
          <a:bodyPr vert="horz" wrap="square" lIns="91440" tIns="45720" rIns="91440" bIns="45720" anchor="ctr" anchorCtr="0"/>
          <a:p>
            <a:pPr eaLnBrk="1" hangingPunct="1"/>
            <a:r>
              <a:rPr lang="en-US" altLang="zh-CN" dirty="0">
                <a:latin typeface="Times New Roman" panose="02020603050405020304" pitchFamily="18" charset="0"/>
                <a:cs typeface="Times New Roman" panose="02020603050405020304" pitchFamily="18" charset="0"/>
              </a:rPr>
              <a:t>5.1.1 </a:t>
            </a:r>
            <a:r>
              <a:rPr lang="zh-CN" altLang="en-US" dirty="0">
                <a:latin typeface="Times New Roman" panose="02020603050405020304" pitchFamily="18" charset="0"/>
              </a:rPr>
              <a:t>重叠原理</a:t>
            </a:r>
            <a:r>
              <a:rPr lang="zh-CN" altLang="en-US" dirty="0"/>
              <a:t> </a:t>
            </a:r>
            <a:endParaRPr lang="zh-CN" altLang="en-US" dirty="0"/>
          </a:p>
        </p:txBody>
      </p:sp>
      <p:sp>
        <p:nvSpPr>
          <p:cNvPr id="11267" name="Rectangle 3"/>
          <p:cNvSpPr>
            <a:spLocks noGrp="1"/>
          </p:cNvSpPr>
          <p:nvPr>
            <p:ph idx="1" hasCustomPrompt="1"/>
          </p:nvPr>
        </p:nvSpPr>
        <p:spPr/>
        <p:txBody>
          <a:bodyPr vert="horz" wrap="square" lIns="91440" tIns="45720" rIns="91440" bIns="45720" anchor="t" anchorCtr="0"/>
          <a:p>
            <a:pPr eaLnBrk="1" hangingPunct="1"/>
            <a:r>
              <a:rPr lang="zh-CN" altLang="en-US" dirty="0">
                <a:solidFill>
                  <a:srgbClr val="FF0000"/>
                </a:solidFill>
                <a:latin typeface="Times New Roman" panose="02020603050405020304" pitchFamily="18" charset="0"/>
              </a:rPr>
              <a:t>解释一条机器指令的微操作</a:t>
            </a:r>
            <a:r>
              <a:rPr lang="zh-CN" altLang="en-US" dirty="0">
                <a:latin typeface="Times New Roman" panose="02020603050405020304" pitchFamily="18" charset="0"/>
              </a:rPr>
              <a:t>可归并成取指令、分析和执行三部分。</a:t>
            </a:r>
            <a:endParaRPr lang="en-US" altLang="zh-CN" dirty="0">
              <a:latin typeface="Times New Roman" panose="02020603050405020304" pitchFamily="18" charset="0"/>
            </a:endParaRPr>
          </a:p>
          <a:p>
            <a:pPr lvl="1" algn="just" eaLnBrk="1" hangingPunct="1">
              <a:spcBef>
                <a:spcPts val="1200"/>
              </a:spcBef>
            </a:pPr>
            <a:r>
              <a:rPr lang="zh-CN" altLang="en-US" b="1" dirty="0">
                <a:solidFill>
                  <a:srgbClr val="0000CC"/>
                </a:solidFill>
                <a:ea typeface="黑体" panose="02010609060101010101" pitchFamily="2" charset="-122"/>
              </a:rPr>
              <a:t>取指令</a:t>
            </a:r>
            <a:r>
              <a:rPr lang="zh-CN" altLang="en-US" dirty="0">
                <a:ea typeface="黑体" panose="02010609060101010101" pitchFamily="2" charset="-122"/>
              </a:rPr>
              <a:t>：按指令计</a:t>
            </a:r>
            <a:r>
              <a:rPr lang="zh-CN" altLang="en-US" dirty="0">
                <a:ea typeface="黑体" panose="02010609060101010101" pitchFamily="2" charset="-122"/>
              </a:rPr>
              <a:t>数器的内容访问主存，取出该指令送到指令寄存器</a:t>
            </a:r>
            <a:r>
              <a:rPr lang="en-US" altLang="zh-CN" dirty="0">
                <a:ea typeface="黑体" panose="02010609060101010101" pitchFamily="2" charset="-122"/>
              </a:rPr>
              <a:t>;</a:t>
            </a:r>
            <a:endParaRPr lang="zh-CN" altLang="en-US" dirty="0">
              <a:ea typeface="黑体" panose="02010609060101010101" pitchFamily="2" charset="-122"/>
            </a:endParaRPr>
          </a:p>
          <a:p>
            <a:pPr lvl="1" algn="just" eaLnBrk="1" hangingPunct="1">
              <a:spcBef>
                <a:spcPts val="1200"/>
              </a:spcBef>
            </a:pPr>
            <a:r>
              <a:rPr lang="zh-CN" altLang="en-US" b="1" dirty="0">
                <a:solidFill>
                  <a:srgbClr val="0000CC"/>
                </a:solidFill>
                <a:ea typeface="黑体" panose="02010609060101010101" pitchFamily="2" charset="-122"/>
              </a:rPr>
              <a:t>指令分析</a:t>
            </a:r>
            <a:r>
              <a:rPr lang="zh-CN" altLang="en-US" dirty="0">
                <a:ea typeface="黑体" panose="02010609060101010101" pitchFamily="2" charset="-122"/>
              </a:rPr>
              <a:t>：对指令的操作码进行译码，按寻址方式和地址字段形成操作数真地址，并以此真地址去取操作数，为取下一条指令还要形成下一条指令的地址</a:t>
            </a:r>
            <a:r>
              <a:rPr lang="en-US" altLang="zh-CN" dirty="0">
                <a:ea typeface="黑体" panose="02010609060101010101" pitchFamily="2" charset="-122"/>
              </a:rPr>
              <a:t>;</a:t>
            </a:r>
            <a:endParaRPr lang="zh-CN" altLang="en-US" dirty="0">
              <a:ea typeface="黑体" panose="02010609060101010101" pitchFamily="2" charset="-122"/>
            </a:endParaRPr>
          </a:p>
          <a:p>
            <a:pPr lvl="1" algn="just" eaLnBrk="1" hangingPunct="1">
              <a:spcBef>
                <a:spcPts val="1200"/>
              </a:spcBef>
            </a:pPr>
            <a:r>
              <a:rPr lang="zh-CN" altLang="en-US" b="1" dirty="0">
                <a:solidFill>
                  <a:srgbClr val="0000CC"/>
                </a:solidFill>
                <a:ea typeface="黑体" panose="02010609060101010101" pitchFamily="2" charset="-122"/>
              </a:rPr>
              <a:t>指令执行</a:t>
            </a:r>
            <a:r>
              <a:rPr lang="zh-CN" altLang="en-US" dirty="0">
                <a:ea typeface="黑体" panose="02010609060101010101" pitchFamily="2" charset="-122"/>
              </a:rPr>
              <a:t>：是对操作数进行运算、处理，或存储运算结果</a:t>
            </a:r>
            <a:r>
              <a:rPr lang="en-US" altLang="zh-CN" dirty="0">
                <a:ea typeface="黑体" panose="02010609060101010101" pitchFamily="2" charset="-122"/>
              </a:rPr>
              <a:t>.</a:t>
            </a:r>
            <a:endParaRPr lang="zh-CN" altLang="en-US" dirty="0">
              <a:ea typeface="黑体" panose="02010609060101010101" pitchFamily="2" charset="-122"/>
            </a:endParaRPr>
          </a:p>
          <a:p>
            <a:pPr lvl="1" eaLnBrk="1" hangingPunct="1"/>
            <a:endParaRPr lang="zh-CN" altLang="en-US" dirty="0">
              <a:ea typeface="黑体" panose="02010609060101010101" pitchFamily="2" charset="-122"/>
            </a:endParaRPr>
          </a:p>
        </p:txBody>
      </p:sp>
      <p:grpSp>
        <p:nvGrpSpPr>
          <p:cNvPr id="11268" name="Group 4"/>
          <p:cNvGrpSpPr/>
          <p:nvPr/>
        </p:nvGrpSpPr>
        <p:grpSpPr>
          <a:xfrm>
            <a:off x="1920875" y="5105400"/>
            <a:ext cx="5943600" cy="1501775"/>
            <a:chOff x="816" y="2928"/>
            <a:chExt cx="3744" cy="946"/>
          </a:xfrm>
        </p:grpSpPr>
        <p:sp>
          <p:nvSpPr>
            <p:cNvPr id="11269" name="Rectangle 5"/>
            <p:cNvSpPr/>
            <p:nvPr/>
          </p:nvSpPr>
          <p:spPr>
            <a:xfrm>
              <a:off x="816" y="2928"/>
              <a:ext cx="1248" cy="432"/>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fontAlgn="ctr" hangingPunct="1">
                <a:spcBef>
                  <a:spcPct val="0"/>
                </a:spcBef>
                <a:buClrTx/>
                <a:buFontTx/>
                <a:buNone/>
              </a:pPr>
              <a:r>
                <a:rPr lang="zh-CN" altLang="en-US" sz="2400" b="0" dirty="0">
                  <a:solidFill>
                    <a:srgbClr val="FFFFFF"/>
                  </a:solidFill>
                  <a:latin typeface="Tahoma" panose="020B0604030504040204" pitchFamily="34" charset="0"/>
                  <a:ea typeface="宋体" panose="02010600030101010101" pitchFamily="2" charset="-122"/>
                </a:rPr>
                <a:t>取指令</a:t>
              </a:r>
              <a:endParaRPr lang="zh-CN" altLang="en-US" sz="2400" b="0" dirty="0">
                <a:solidFill>
                  <a:srgbClr val="FFFFFF"/>
                </a:solidFill>
                <a:latin typeface="Tahoma" panose="020B0604030504040204" pitchFamily="34" charset="0"/>
                <a:ea typeface="宋体" panose="02010600030101010101" pitchFamily="2" charset="-122"/>
              </a:endParaRPr>
            </a:p>
          </p:txBody>
        </p:sp>
        <p:sp>
          <p:nvSpPr>
            <p:cNvPr id="11270" name="Rectangle 6"/>
            <p:cNvSpPr/>
            <p:nvPr/>
          </p:nvSpPr>
          <p:spPr>
            <a:xfrm>
              <a:off x="2064" y="2928"/>
              <a:ext cx="1248" cy="432"/>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fontAlgn="ctr" hangingPunct="1">
                <a:spcBef>
                  <a:spcPct val="0"/>
                </a:spcBef>
                <a:buClrTx/>
                <a:buFontTx/>
                <a:buNone/>
              </a:pPr>
              <a:r>
                <a:rPr lang="zh-CN" altLang="en-US" sz="2400" b="0" dirty="0">
                  <a:solidFill>
                    <a:srgbClr val="FFFFFF"/>
                  </a:solidFill>
                  <a:latin typeface="Tahoma" panose="020B0604030504040204" pitchFamily="34" charset="0"/>
                  <a:ea typeface="宋体" panose="02010600030101010101" pitchFamily="2" charset="-122"/>
                </a:rPr>
                <a:t>分析</a:t>
              </a:r>
              <a:endParaRPr lang="zh-CN" altLang="en-US" sz="2400" b="0" dirty="0">
                <a:solidFill>
                  <a:srgbClr val="FFFFFF"/>
                </a:solidFill>
                <a:latin typeface="Tahoma" panose="020B0604030504040204" pitchFamily="34" charset="0"/>
                <a:ea typeface="宋体" panose="02010600030101010101" pitchFamily="2" charset="-122"/>
              </a:endParaRPr>
            </a:p>
          </p:txBody>
        </p:sp>
        <p:sp>
          <p:nvSpPr>
            <p:cNvPr id="11271" name="Rectangle 7"/>
            <p:cNvSpPr/>
            <p:nvPr/>
          </p:nvSpPr>
          <p:spPr>
            <a:xfrm>
              <a:off x="3312" y="2928"/>
              <a:ext cx="1248" cy="432"/>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fontAlgn="ctr" hangingPunct="1">
                <a:spcBef>
                  <a:spcPct val="0"/>
                </a:spcBef>
                <a:buClrTx/>
                <a:buFontTx/>
                <a:buNone/>
              </a:pPr>
              <a:r>
                <a:rPr lang="zh-CN" altLang="en-US" sz="2400" b="0" dirty="0">
                  <a:solidFill>
                    <a:srgbClr val="FFFFFF"/>
                  </a:solidFill>
                  <a:latin typeface="Tahoma" panose="020B0604030504040204" pitchFamily="34" charset="0"/>
                  <a:ea typeface="宋体" panose="02010600030101010101" pitchFamily="2" charset="-122"/>
                </a:rPr>
                <a:t>执行</a:t>
              </a:r>
              <a:endParaRPr lang="zh-CN" altLang="en-US" sz="2400" b="0" dirty="0">
                <a:solidFill>
                  <a:srgbClr val="FFFFFF"/>
                </a:solidFill>
                <a:latin typeface="Tahoma" panose="020B0604030504040204" pitchFamily="34" charset="0"/>
                <a:ea typeface="宋体" panose="02010600030101010101" pitchFamily="2" charset="-122"/>
              </a:endParaRPr>
            </a:p>
          </p:txBody>
        </p:sp>
        <p:sp>
          <p:nvSpPr>
            <p:cNvPr id="11272" name="Text Box 8"/>
            <p:cNvSpPr txBox="1"/>
            <p:nvPr/>
          </p:nvSpPr>
          <p:spPr>
            <a:xfrm>
              <a:off x="1670" y="3586"/>
              <a:ext cx="2036" cy="28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fontAlgn="ctr" hangingPunct="1">
                <a:spcBef>
                  <a:spcPct val="0"/>
                </a:spcBef>
                <a:buClrTx/>
                <a:buFontTx/>
                <a:buNone/>
              </a:pPr>
              <a:r>
                <a:rPr lang="zh-CN" altLang="en-US" sz="2400" b="0" dirty="0">
                  <a:latin typeface="Tahoma" panose="020B0604030504040204" pitchFamily="34" charset="0"/>
                  <a:ea typeface="宋体" panose="02010600030101010101" pitchFamily="2" charset="-122"/>
                </a:rPr>
                <a:t>对一条机器指令的解释</a:t>
              </a:r>
              <a:endParaRPr lang="zh-CN" altLang="en-US" sz="2400" b="0" dirty="0">
                <a:latin typeface="Tahoma" panose="020B0604030504040204" pitchFamily="34" charset="0"/>
                <a:ea typeface="宋体" panose="02010600030101010101" pitchFamily="2" charset="-122"/>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5538" name="Rectangle 2"/>
          <p:cNvSpPr>
            <a:spLocks noGrp="1"/>
          </p:cNvSpPr>
          <p:nvPr>
            <p:ph type="title" idx="4294967295"/>
          </p:nvPr>
        </p:nvSpPr>
        <p:spPr/>
        <p:txBody>
          <a:bodyPr vert="horz" wrap="square" lIns="91440" tIns="45720" rIns="91440" bIns="45720" anchor="b" anchorCtr="0"/>
          <a:p>
            <a:pPr eaLnBrk="1" hangingPunct="1"/>
            <a:r>
              <a:rPr lang="en-US" altLang="zh-CN" dirty="0">
                <a:latin typeface="Times New Roman" panose="02020603050405020304" pitchFamily="18" charset="0"/>
                <a:cs typeface="Times New Roman" panose="02020603050405020304" pitchFamily="18" charset="0"/>
              </a:rPr>
              <a:t>5.2.1 </a:t>
            </a:r>
            <a:r>
              <a:rPr lang="zh-CN" altLang="en-US" dirty="0">
                <a:latin typeface="Times New Roman" panose="02020603050405020304" pitchFamily="18" charset="0"/>
                <a:cs typeface="Times New Roman" panose="02020603050405020304" pitchFamily="18" charset="0"/>
              </a:rPr>
              <a:t>基本概念</a:t>
            </a:r>
            <a:endParaRPr lang="zh-CN" altLang="en-US" dirty="0">
              <a:latin typeface="Times New Roman" panose="02020603050405020304" pitchFamily="18" charset="0"/>
              <a:ea typeface="Times New Roman" panose="02020603050405020304" pitchFamily="18" charset="0"/>
            </a:endParaRPr>
          </a:p>
        </p:txBody>
      </p:sp>
      <p:sp>
        <p:nvSpPr>
          <p:cNvPr id="65539" name="Rectangle 3"/>
          <p:cNvSpPr>
            <a:spLocks noGrp="1"/>
          </p:cNvSpPr>
          <p:nvPr>
            <p:ph type="body" idx="4294967295"/>
          </p:nvPr>
        </p:nvSpPr>
        <p:spPr/>
        <p:txBody>
          <a:bodyPr vert="horz" wrap="square" lIns="91440" tIns="45720" rIns="91440" bIns="45720" anchor="t" anchorCtr="0"/>
          <a:p>
            <a:pPr eaLnBrk="1" hangingPunct="1">
              <a:lnSpc>
                <a:spcPct val="90000"/>
              </a:lnSpc>
            </a:pPr>
            <a:r>
              <a:rPr lang="zh-CN" altLang="en-US" dirty="0"/>
              <a:t>空间并行性</a:t>
            </a:r>
            <a:endParaRPr lang="zh-CN" altLang="en-US" dirty="0"/>
          </a:p>
          <a:p>
            <a:pPr lvl="1" eaLnBrk="1" hangingPunct="1">
              <a:lnSpc>
                <a:spcPct val="90000"/>
              </a:lnSpc>
              <a:spcBef>
                <a:spcPts val="1800"/>
              </a:spcBef>
            </a:pPr>
            <a:r>
              <a:rPr lang="zh-CN" altLang="en-US" sz="2000" b="1" dirty="0">
                <a:ea typeface="楷体_GB2312" pitchFamily="49" charset="-122"/>
              </a:rPr>
              <a:t>设置多个独立的操作部件</a:t>
            </a:r>
            <a:endParaRPr lang="zh-CN" altLang="en-US" sz="2000" b="1" dirty="0">
              <a:ea typeface="楷体_GB2312" pitchFamily="49" charset="-122"/>
            </a:endParaRPr>
          </a:p>
          <a:p>
            <a:pPr lvl="1" eaLnBrk="1" hangingPunct="1">
              <a:lnSpc>
                <a:spcPct val="90000"/>
              </a:lnSpc>
              <a:spcBef>
                <a:spcPts val="1800"/>
              </a:spcBef>
            </a:pPr>
            <a:r>
              <a:rPr lang="zh-CN" altLang="en-US" sz="2000" b="1" dirty="0">
                <a:ea typeface="楷体_GB2312" pitchFamily="49" charset="-122"/>
              </a:rPr>
              <a:t>多操作部件处理机</a:t>
            </a:r>
            <a:endParaRPr lang="zh-CN" altLang="en-US" sz="2000" b="1" dirty="0">
              <a:ea typeface="楷体_GB2312" pitchFamily="49" charset="-122"/>
            </a:endParaRPr>
          </a:p>
          <a:p>
            <a:pPr lvl="1" eaLnBrk="1" hangingPunct="1">
              <a:lnSpc>
                <a:spcPct val="90000"/>
              </a:lnSpc>
              <a:spcBef>
                <a:spcPts val="1800"/>
              </a:spcBef>
            </a:pPr>
            <a:r>
              <a:rPr lang="zh-CN" altLang="en-US" sz="2000" b="1" dirty="0">
                <a:ea typeface="楷体_GB2312" pitchFamily="49" charset="-122"/>
              </a:rPr>
              <a:t>超标量处理机</a:t>
            </a:r>
            <a:endParaRPr lang="zh-CN" altLang="en-US" sz="2000" b="1" dirty="0">
              <a:ea typeface="楷体_GB2312" pitchFamily="49" charset="-122"/>
            </a:endParaRPr>
          </a:p>
          <a:p>
            <a:pPr eaLnBrk="1" hangingPunct="1">
              <a:lnSpc>
                <a:spcPct val="90000"/>
              </a:lnSpc>
              <a:spcBef>
                <a:spcPts val="1800"/>
              </a:spcBef>
            </a:pPr>
            <a:r>
              <a:rPr lang="zh-CN" altLang="en-US" dirty="0"/>
              <a:t>时间并行性</a:t>
            </a:r>
            <a:endParaRPr lang="zh-CN" altLang="en-US" dirty="0"/>
          </a:p>
          <a:p>
            <a:pPr lvl="1" eaLnBrk="1" hangingPunct="1">
              <a:lnSpc>
                <a:spcPct val="90000"/>
              </a:lnSpc>
              <a:spcBef>
                <a:spcPts val="1800"/>
              </a:spcBef>
            </a:pPr>
            <a:r>
              <a:rPr lang="zh-CN" altLang="en-US" sz="2000" b="1" dirty="0">
                <a:ea typeface="楷体_GB2312" pitchFamily="49" charset="-122"/>
              </a:rPr>
              <a:t>采用流水线技术</a:t>
            </a:r>
            <a:endParaRPr lang="zh-CN" altLang="en-US" sz="2000" b="1" dirty="0">
              <a:ea typeface="楷体_GB2312" pitchFamily="49" charset="-122"/>
            </a:endParaRPr>
          </a:p>
          <a:p>
            <a:pPr lvl="1" eaLnBrk="1" hangingPunct="1">
              <a:lnSpc>
                <a:spcPct val="90000"/>
              </a:lnSpc>
              <a:spcBef>
                <a:spcPts val="1800"/>
              </a:spcBef>
            </a:pPr>
            <a:r>
              <a:rPr lang="zh-CN" altLang="en-US" sz="2000" b="1" dirty="0">
                <a:ea typeface="楷体_GB2312" pitchFamily="49" charset="-122"/>
              </a:rPr>
              <a:t>不增加或只增加少量硬件就能使运算速度提高几倍</a:t>
            </a:r>
            <a:endParaRPr lang="zh-CN" altLang="en-US" sz="2000" b="1" dirty="0">
              <a:ea typeface="楷体_GB2312" pitchFamily="49" charset="-122"/>
            </a:endParaRPr>
          </a:p>
          <a:p>
            <a:pPr lvl="1" eaLnBrk="1" hangingPunct="1">
              <a:lnSpc>
                <a:spcPct val="90000"/>
              </a:lnSpc>
              <a:spcBef>
                <a:spcPts val="1800"/>
              </a:spcBef>
            </a:pPr>
            <a:r>
              <a:rPr lang="zh-CN" altLang="en-US" sz="2000" b="1" dirty="0">
                <a:ea typeface="楷体_GB2312" pitchFamily="49" charset="-122"/>
              </a:rPr>
              <a:t>流水线处理机</a:t>
            </a:r>
            <a:endParaRPr lang="zh-CN" altLang="en-US" sz="2000" b="1" dirty="0">
              <a:ea typeface="楷体_GB2312" pitchFamily="49" charset="-122"/>
            </a:endParaRPr>
          </a:p>
          <a:p>
            <a:pPr lvl="1" eaLnBrk="1" hangingPunct="1">
              <a:lnSpc>
                <a:spcPct val="90000"/>
              </a:lnSpc>
              <a:spcBef>
                <a:spcPts val="1800"/>
              </a:spcBef>
            </a:pPr>
            <a:r>
              <a:rPr lang="zh-CN" altLang="en-US" sz="2000" b="1" dirty="0">
                <a:ea typeface="楷体_GB2312" pitchFamily="49" charset="-122"/>
              </a:rPr>
              <a:t>超流水线处理机</a:t>
            </a:r>
            <a:endParaRPr lang="zh-CN" altLang="en-US" b="1" dirty="0">
              <a:ea typeface="楷体_GB2312" pitchFamily="49" charset="-122"/>
            </a:endParaRPr>
          </a:p>
        </p:txBody>
      </p:sp>
    </p:spTree>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7586" name="Rectangle 2"/>
          <p:cNvSpPr>
            <a:spLocks noGrp="1"/>
          </p:cNvSpPr>
          <p:nvPr>
            <p:ph type="title" idx="4294967295"/>
          </p:nvPr>
        </p:nvSpPr>
        <p:spPr/>
        <p:txBody>
          <a:bodyPr vert="horz" wrap="square" lIns="91440" tIns="45720" rIns="91440" bIns="45720" anchor="b" anchorCtr="0"/>
          <a:p>
            <a:pPr eaLnBrk="1" hangingPunct="1"/>
            <a:r>
              <a:rPr lang="en-US" altLang="zh-CN" dirty="0">
                <a:latin typeface="Times New Roman" panose="02020603050405020304" pitchFamily="18" charset="0"/>
                <a:cs typeface="Times New Roman" panose="02020603050405020304" pitchFamily="18" charset="0"/>
              </a:rPr>
              <a:t>5.2.1 </a:t>
            </a:r>
            <a:r>
              <a:rPr lang="zh-CN" altLang="en-US" dirty="0">
                <a:latin typeface="Times New Roman" panose="02020603050405020304" pitchFamily="18" charset="0"/>
                <a:cs typeface="Times New Roman" panose="02020603050405020304" pitchFamily="18" charset="0"/>
              </a:rPr>
              <a:t>基本概念</a:t>
            </a:r>
            <a:endParaRPr lang="zh-CN" altLang="en-US" dirty="0">
              <a:latin typeface="Times New Roman" panose="02020603050405020304" pitchFamily="18" charset="0"/>
              <a:ea typeface="Times New Roman" panose="02020603050405020304" pitchFamily="18" charset="0"/>
            </a:endParaRPr>
          </a:p>
        </p:txBody>
      </p:sp>
      <p:sp>
        <p:nvSpPr>
          <p:cNvPr id="65539" name="Rectangle 3"/>
          <p:cNvSpPr>
            <a:spLocks noGrp="1" noChangeArrowheads="1"/>
          </p:cNvSpPr>
          <p:nvPr>
            <p:ph type="body" idx="1"/>
          </p:nvPr>
        </p:nvSpPr>
        <p:spPr/>
        <p:txBody>
          <a:bodyPr vert="horz" wrap="square" lIns="91440" tIns="45720" rIns="91440" bIns="45720" numCol="1" anchor="t" anchorCtr="0" compatLnSpc="1"/>
          <a:lstStyle/>
          <a:p>
            <a:pPr marL="342900" marR="0" lvl="0" indent="-342900" algn="l" defTabSz="914400" rtl="0" eaLnBrk="1" fontAlgn="base" latinLnBrk="0" hangingPunct="1">
              <a:lnSpc>
                <a:spcPct val="90000"/>
              </a:lnSpc>
              <a:spcBef>
                <a:spcPct val="20000"/>
              </a:spcBef>
              <a:spcAft>
                <a:spcPct val="0"/>
              </a:spcAft>
              <a:buClr>
                <a:schemeClr val="tx1"/>
              </a:buClr>
              <a:buSzTx/>
              <a:buFont typeface="Wingdings" panose="05000000000000000000" pitchFamily="2" charset="2"/>
              <a:buChar char="v"/>
              <a:defRPr/>
            </a:pPr>
            <a:r>
              <a:rPr kumimoji="0" lang="en-US" altLang="zh-CN" sz="2800" b="1" i="0" u="none" strike="noStrike" kern="1200" cap="none" spc="0" normalizeH="0" baseline="0" noProof="0" dirty="0">
                <a:ln>
                  <a:noFill/>
                </a:ln>
                <a:solidFill>
                  <a:srgbClr val="000000"/>
                </a:solidFill>
                <a:effectLst/>
                <a:uLnTx/>
                <a:uFillTx/>
                <a:latin typeface="+mn-lt"/>
                <a:ea typeface="+mn-ea"/>
                <a:cs typeface="+mn-cs"/>
              </a:rPr>
              <a:t>“</a:t>
            </a:r>
            <a:r>
              <a:rPr kumimoji="0" lang="zh-CN" altLang="en-US" sz="2800" b="1" i="0" u="none" strike="noStrike" kern="1200" cap="none" spc="0" normalizeH="0" baseline="0" noProof="0" dirty="0">
                <a:ln>
                  <a:noFill/>
                </a:ln>
                <a:solidFill>
                  <a:srgbClr val="000000"/>
                </a:solidFill>
                <a:effectLst/>
                <a:uLnTx/>
                <a:uFillTx/>
                <a:latin typeface="+mn-lt"/>
                <a:ea typeface="+mn-ea"/>
                <a:cs typeface="+mn-cs"/>
              </a:rPr>
              <a:t>分析</a:t>
            </a:r>
            <a:r>
              <a:rPr kumimoji="0" lang="en-US" altLang="zh-CN" sz="2800" b="1" i="0" u="none" strike="noStrike" kern="1200" cap="none" spc="0" normalizeH="0" baseline="0" noProof="0" dirty="0">
                <a:ln>
                  <a:noFill/>
                </a:ln>
                <a:solidFill>
                  <a:srgbClr val="000000"/>
                </a:solidFill>
                <a:effectLst/>
                <a:uLnTx/>
                <a:uFillTx/>
                <a:latin typeface="+mn-lt"/>
                <a:ea typeface="+mn-ea"/>
                <a:cs typeface="+mn-cs"/>
              </a:rPr>
              <a:t>k+1”</a:t>
            </a:r>
            <a:r>
              <a:rPr kumimoji="0" lang="zh-CN" altLang="en-US" sz="2800" b="1" i="0" u="none" strike="noStrike" kern="1200" cap="none" spc="0" normalizeH="0" baseline="0" noProof="0" dirty="0">
                <a:ln>
                  <a:noFill/>
                </a:ln>
                <a:solidFill>
                  <a:srgbClr val="000000"/>
                </a:solidFill>
                <a:effectLst/>
                <a:uLnTx/>
                <a:uFillTx/>
                <a:latin typeface="+mn-lt"/>
                <a:ea typeface="+mn-ea"/>
                <a:cs typeface="+mn-cs"/>
              </a:rPr>
              <a:t>与“执行</a:t>
            </a:r>
            <a:r>
              <a:rPr kumimoji="0" lang="en-US" altLang="zh-CN" sz="2800" b="1" i="0" u="none" strike="noStrike" kern="1200" cap="none" spc="0" normalizeH="0" baseline="0" noProof="0" dirty="0">
                <a:ln>
                  <a:noFill/>
                </a:ln>
                <a:solidFill>
                  <a:srgbClr val="000000"/>
                </a:solidFill>
                <a:effectLst/>
                <a:uLnTx/>
                <a:uFillTx/>
                <a:latin typeface="+mn-lt"/>
                <a:ea typeface="+mn-ea"/>
                <a:cs typeface="+mn-cs"/>
              </a:rPr>
              <a:t>k</a:t>
            </a:r>
            <a:r>
              <a:rPr kumimoji="0" lang="zh-CN" altLang="en-US" sz="2800" b="1" i="0" u="none" strike="noStrike" kern="1200" cap="none" spc="0" normalizeH="0" baseline="0" noProof="0" dirty="0">
                <a:ln>
                  <a:noFill/>
                </a:ln>
                <a:solidFill>
                  <a:srgbClr val="000000"/>
                </a:solidFill>
                <a:effectLst/>
                <a:uLnTx/>
                <a:uFillTx/>
                <a:latin typeface="+mn-lt"/>
                <a:ea typeface="+mn-ea"/>
                <a:cs typeface="+mn-cs"/>
              </a:rPr>
              <a:t>”的一次重叠是把指令的解释过程分解成“分析”与“执行”两个子过程，在独立的分析部件和执行部件上时间重叠地进行。</a:t>
            </a:r>
            <a:endParaRPr kumimoji="0" lang="en-US" altLang="zh-CN" sz="2800" b="1" i="0" u="none" strike="noStrike" kern="1200" cap="none" spc="0" normalizeH="0" baseline="0" noProof="0" dirty="0">
              <a:ln>
                <a:noFill/>
              </a:ln>
              <a:solidFill>
                <a:srgbClr val="000000"/>
              </a:solidFill>
              <a:effectLst/>
              <a:uLnTx/>
              <a:uFillTx/>
              <a:latin typeface="+mn-lt"/>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tx1"/>
              </a:buClr>
              <a:buSzTx/>
              <a:buFont typeface="Wingdings" panose="05000000000000000000" pitchFamily="2" charset="2"/>
              <a:buChar char="v"/>
              <a:defRPr/>
            </a:pPr>
            <a:r>
              <a:rPr kumimoji="0" lang="zh-CN" altLang="en-US" sz="2800" b="1" i="0" u="none" strike="noStrike" kern="1200" cap="none" spc="0" normalizeH="0" baseline="0" noProof="0" dirty="0">
                <a:ln>
                  <a:noFill/>
                </a:ln>
                <a:solidFill>
                  <a:srgbClr val="000000"/>
                </a:solidFill>
                <a:effectLst/>
                <a:uLnTx/>
                <a:uFillTx/>
                <a:latin typeface="+mn-lt"/>
                <a:ea typeface="+mn-ea"/>
                <a:cs typeface="+mn-cs"/>
              </a:rPr>
              <a:t>若：</a:t>
            </a:r>
            <a:endParaRPr kumimoji="0" lang="en-US" altLang="zh-CN" sz="2800" b="1" i="0" u="none" strike="noStrike" kern="1200" cap="none" spc="0" normalizeH="0" baseline="0" noProof="0" dirty="0">
              <a:ln>
                <a:noFill/>
              </a:ln>
              <a:solidFill>
                <a:srgbClr val="000000"/>
              </a:solidFill>
              <a:effectLst/>
              <a:uLnTx/>
              <a:uFillTx/>
              <a:latin typeface="+mn-lt"/>
              <a:ea typeface="+mn-ea"/>
              <a:cs typeface="+mn-cs"/>
            </a:endParaRPr>
          </a:p>
          <a:p>
            <a:pPr marL="742950" marR="0" lvl="1" indent="-285750" algn="l" defTabSz="914400" rtl="0" eaLnBrk="1" fontAlgn="base" latinLnBrk="0" hangingPunct="1">
              <a:lnSpc>
                <a:spcPct val="90000"/>
              </a:lnSpc>
              <a:spcBef>
                <a:spcPct val="20000"/>
              </a:spcBef>
              <a:spcAft>
                <a:spcPct val="0"/>
              </a:spcAft>
              <a:buClr>
                <a:schemeClr val="tx2"/>
              </a:buClr>
              <a:buSzPct val="60000"/>
              <a:buFont typeface="Wingdings" panose="05000000000000000000" pitchFamily="2" charset="2"/>
              <a:buChar char="n"/>
              <a:defRPr/>
            </a:pPr>
            <a:r>
              <a:rPr kumimoji="0" lang="zh-CN" alt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每个子过程需要△</a:t>
            </a:r>
            <a:r>
              <a:rPr kumimoji="0" lang="en-US" altLang="zh-CN" sz="2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t</a:t>
            </a:r>
            <a:r>
              <a:rPr kumimoji="0" lang="en-US" altLang="zh-CN" sz="2400" b="0" i="0" u="none" strike="noStrike" kern="1200" cap="none" spc="0" normalizeH="0" baseline="-2500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1</a:t>
            </a:r>
            <a:r>
              <a:rPr kumimoji="0" lang="zh-CN" alt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时间；</a:t>
            </a:r>
            <a:endParaRPr kumimoji="0" lang="en-US" altLang="zh-CN" sz="2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a:p>
            <a:pPr marL="742950" marR="0" lvl="1" indent="-285750" algn="l" defTabSz="914400" rtl="0" eaLnBrk="1" fontAlgn="base" latinLnBrk="0" hangingPunct="1">
              <a:lnSpc>
                <a:spcPct val="90000"/>
              </a:lnSpc>
              <a:spcBef>
                <a:spcPct val="20000"/>
              </a:spcBef>
              <a:spcAft>
                <a:spcPct val="0"/>
              </a:spcAft>
              <a:buClr>
                <a:schemeClr val="tx2"/>
              </a:buClr>
              <a:buSzPct val="60000"/>
              <a:buFont typeface="Wingdings" panose="05000000000000000000" pitchFamily="2" charset="2"/>
              <a:buChar char="n"/>
              <a:defRPr/>
            </a:pPr>
            <a:r>
              <a:rPr kumimoji="0" lang="zh-CN" alt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完成一条指令的时间：</a:t>
            </a:r>
            <a:r>
              <a:rPr kumimoji="0" lang="en-US" altLang="zh-CN" sz="2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T=2</a:t>
            </a:r>
            <a:r>
              <a:rPr kumimoji="0" lang="zh-CN" alt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a:t>
            </a:r>
            <a:r>
              <a:rPr kumimoji="0" lang="en-US" altLang="zh-CN" sz="2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t</a:t>
            </a:r>
            <a:r>
              <a:rPr kumimoji="0" lang="en-US" altLang="zh-CN" sz="2400" b="0" i="0" u="none" strike="noStrike" kern="1200" cap="none" spc="0" normalizeH="0" baseline="-2500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1  </a:t>
            </a:r>
            <a:endParaRPr kumimoji="0" lang="en-US" altLang="zh-CN" sz="2400" b="0" i="0" u="none" strike="noStrike" kern="1200" cap="none" spc="0" normalizeH="0" baseline="-2500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a:p>
            <a:pPr marL="742950" marR="0" lvl="1" indent="-285750" algn="l" defTabSz="914400" rtl="0" eaLnBrk="1" fontAlgn="base" latinLnBrk="0" hangingPunct="1">
              <a:lnSpc>
                <a:spcPct val="90000"/>
              </a:lnSpc>
              <a:spcBef>
                <a:spcPct val="20000"/>
              </a:spcBef>
              <a:spcAft>
                <a:spcPct val="0"/>
              </a:spcAft>
              <a:buClr>
                <a:schemeClr val="tx2"/>
              </a:buClr>
              <a:buSzPct val="60000"/>
              <a:buFont typeface="Wingdings" panose="05000000000000000000" pitchFamily="2" charset="2"/>
              <a:buChar char="n"/>
              <a:defRPr/>
            </a:pPr>
            <a:r>
              <a:rPr kumimoji="0" lang="zh-CN" alt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机器每隔△</a:t>
            </a:r>
            <a:r>
              <a:rPr kumimoji="0" lang="en-US" altLang="zh-CN" sz="2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t</a:t>
            </a:r>
            <a:r>
              <a:rPr kumimoji="0" lang="en-US" altLang="zh-CN" sz="2400" b="0" i="0" u="none" strike="noStrike" kern="1200" cap="none" spc="0" normalizeH="0" baseline="-2500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1</a:t>
            </a:r>
            <a:r>
              <a:rPr kumimoji="0" lang="zh-CN" alt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完成一条指令</a:t>
            </a:r>
            <a:endParaRPr kumimoji="0" lang="en-US" altLang="zh-CN" sz="2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pic>
        <p:nvPicPr>
          <p:cNvPr id="67588" name="图片 1"/>
          <p:cNvPicPr>
            <a:picLocks noChangeAspect="1"/>
          </p:cNvPicPr>
          <p:nvPr/>
        </p:nvPicPr>
        <p:blipFill>
          <a:blip r:embed="rId1"/>
          <a:stretch>
            <a:fillRect/>
          </a:stretch>
        </p:blipFill>
        <p:spPr>
          <a:xfrm>
            <a:off x="2470150" y="4233863"/>
            <a:ext cx="4229100" cy="1590675"/>
          </a:xfrm>
          <a:prstGeom prst="rect">
            <a:avLst/>
          </a:prstGeom>
          <a:noFill/>
          <a:ln w="9525">
            <a:noFill/>
          </a:ln>
        </p:spPr>
      </p:pic>
      <p:sp>
        <p:nvSpPr>
          <p:cNvPr id="3" name="文本框 2"/>
          <p:cNvSpPr txBox="1"/>
          <p:nvPr/>
        </p:nvSpPr>
        <p:spPr>
          <a:xfrm>
            <a:off x="1404938" y="6219825"/>
            <a:ext cx="6646862" cy="36988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spcBef>
                <a:spcPct val="0"/>
              </a:spcBef>
              <a:buClrTx/>
              <a:buFontTx/>
              <a:buNone/>
            </a:pPr>
            <a:r>
              <a:rPr lang="zh-CN" altLang="en-US" sz="1800" b="0" dirty="0">
                <a:solidFill>
                  <a:srgbClr val="FF0000"/>
                </a:solidFill>
                <a:latin typeface="Times New Roman" panose="02020603050405020304" pitchFamily="18" charset="0"/>
              </a:rPr>
              <a:t>由指令串行解释到一次重叠解释，机器的最大吞吐率提高了一倍</a:t>
            </a:r>
            <a:endParaRPr lang="zh-CN" altLang="en-US" sz="1800" b="0" dirty="0">
              <a:solidFill>
                <a:srgbClr val="FF0000"/>
              </a:solidFill>
              <a:latin typeface="Times New Roman" panose="02020603050405020304"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9634" name="Rectangle 2"/>
          <p:cNvSpPr>
            <a:spLocks noGrp="1"/>
          </p:cNvSpPr>
          <p:nvPr>
            <p:ph type="title" idx="4294967295"/>
          </p:nvPr>
        </p:nvSpPr>
        <p:spPr/>
        <p:txBody>
          <a:bodyPr vert="horz" wrap="square" lIns="91440" tIns="45720" rIns="91440" bIns="45720" anchor="b" anchorCtr="0"/>
          <a:p>
            <a:pPr eaLnBrk="1" hangingPunct="1"/>
            <a:r>
              <a:rPr lang="en-US" altLang="zh-CN" dirty="0">
                <a:latin typeface="Times New Roman" panose="02020603050405020304" pitchFamily="18" charset="0"/>
                <a:cs typeface="Times New Roman" panose="02020603050405020304" pitchFamily="18" charset="0"/>
              </a:rPr>
              <a:t>5.2.1 </a:t>
            </a:r>
            <a:r>
              <a:rPr lang="zh-CN" altLang="en-US" dirty="0">
                <a:latin typeface="Times New Roman" panose="02020603050405020304" pitchFamily="18" charset="0"/>
                <a:cs typeface="Times New Roman" panose="02020603050405020304" pitchFamily="18" charset="0"/>
              </a:rPr>
              <a:t>基本概念</a:t>
            </a:r>
            <a:endParaRPr lang="zh-CN" altLang="en-US" dirty="0">
              <a:latin typeface="Times New Roman" panose="02020603050405020304" pitchFamily="18" charset="0"/>
              <a:ea typeface="Times New Roman" panose="02020603050405020304" pitchFamily="18" charset="0"/>
            </a:endParaRPr>
          </a:p>
        </p:txBody>
      </p:sp>
      <p:sp>
        <p:nvSpPr>
          <p:cNvPr id="69635" name="Rectangle 3"/>
          <p:cNvSpPr>
            <a:spLocks noGrp="1"/>
          </p:cNvSpPr>
          <p:nvPr>
            <p:ph type="body" idx="4294967295"/>
          </p:nvPr>
        </p:nvSpPr>
        <p:spPr>
          <a:xfrm>
            <a:off x="469900" y="1022350"/>
            <a:ext cx="8229600" cy="1282700"/>
          </a:xfrm>
        </p:spPr>
        <p:txBody>
          <a:bodyPr vert="horz" wrap="square" lIns="91440" tIns="45720" rIns="91440" bIns="45720" anchor="t" anchorCtr="0"/>
          <a:p>
            <a:pPr eaLnBrk="1" hangingPunct="1">
              <a:lnSpc>
                <a:spcPct val="90000"/>
              </a:lnSpc>
            </a:pPr>
            <a:r>
              <a:rPr lang="zh-CN" altLang="en-US" dirty="0"/>
              <a:t>如果把</a:t>
            </a:r>
            <a:r>
              <a:rPr lang="en-US" altLang="zh-CN" dirty="0"/>
              <a:t>“</a:t>
            </a:r>
            <a:r>
              <a:rPr lang="zh-CN" altLang="en-US" dirty="0"/>
              <a:t>分析</a:t>
            </a:r>
            <a:r>
              <a:rPr lang="en-US" altLang="zh-CN" dirty="0"/>
              <a:t>”</a:t>
            </a:r>
            <a:r>
              <a:rPr lang="zh-CN" altLang="en-US" dirty="0"/>
              <a:t>子过程再细分成“取指令”“指令译码”、“取操作数”</a:t>
            </a:r>
            <a:r>
              <a:rPr lang="en-US" altLang="zh-CN" dirty="0"/>
              <a:t>3</a:t>
            </a:r>
            <a:r>
              <a:rPr lang="zh-CN" altLang="en-US" dirty="0"/>
              <a:t>个子过程，并改进运算器的结构以加快其“执行”子过程。</a:t>
            </a:r>
            <a:endParaRPr lang="en-US" altLang="zh-CN" dirty="0"/>
          </a:p>
        </p:txBody>
      </p:sp>
      <p:pic>
        <p:nvPicPr>
          <p:cNvPr id="69636" name="Picture 55"/>
          <p:cNvPicPr>
            <a:picLocks noChangeAspect="1"/>
          </p:cNvPicPr>
          <p:nvPr/>
        </p:nvPicPr>
        <p:blipFill>
          <a:blip r:embed="rId1"/>
          <a:stretch>
            <a:fillRect/>
          </a:stretch>
        </p:blipFill>
        <p:spPr>
          <a:xfrm>
            <a:off x="4022725" y="2498725"/>
            <a:ext cx="4584700" cy="1139825"/>
          </a:xfrm>
          <a:prstGeom prst="rect">
            <a:avLst/>
          </a:prstGeom>
          <a:noFill/>
          <a:ln w="9525">
            <a:noFill/>
          </a:ln>
        </p:spPr>
      </p:pic>
      <p:pic>
        <p:nvPicPr>
          <p:cNvPr id="69637" name="Picture 56"/>
          <p:cNvPicPr>
            <a:picLocks noChangeAspect="1"/>
          </p:cNvPicPr>
          <p:nvPr/>
        </p:nvPicPr>
        <p:blipFill>
          <a:blip r:embed="rId2"/>
          <a:stretch>
            <a:fillRect/>
          </a:stretch>
        </p:blipFill>
        <p:spPr>
          <a:xfrm>
            <a:off x="4102100" y="4179888"/>
            <a:ext cx="4924425" cy="2452687"/>
          </a:xfrm>
          <a:prstGeom prst="rect">
            <a:avLst/>
          </a:prstGeom>
          <a:noFill/>
          <a:ln w="9525">
            <a:noFill/>
          </a:ln>
        </p:spPr>
      </p:pic>
      <p:sp>
        <p:nvSpPr>
          <p:cNvPr id="3" name="矩形 2"/>
          <p:cNvSpPr/>
          <p:nvPr/>
        </p:nvSpPr>
        <p:spPr>
          <a:xfrm>
            <a:off x="293688" y="2740025"/>
            <a:ext cx="3808413" cy="3035300"/>
          </a:xfrm>
          <a:prstGeom prst="rect">
            <a:avLst/>
          </a:prstGeom>
        </p:spPr>
        <p:txBody>
          <a:bodyPr>
            <a:spAutoFit/>
          </a:bodyPr>
          <a:lstStyle/>
          <a:p>
            <a:pPr marL="0" marR="0" lvl="0" indent="0" algn="l" defTabSz="914400" rtl="0" eaLnBrk="1" fontAlgn="base" latinLnBrk="0" hangingPunct="1">
              <a:lnSpc>
                <a:spcPct val="90000"/>
              </a:lnSpc>
              <a:spcBef>
                <a:spcPct val="0"/>
              </a:spcBef>
              <a:spcAft>
                <a:spcPct val="0"/>
              </a:spcAft>
              <a:buClrTx/>
              <a:buSzTx/>
              <a:buFontTx/>
              <a:buNone/>
              <a:defRPr/>
            </a:pPr>
            <a:r>
              <a:rPr kumimoji="0" lang="zh-CN" alt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mn-cs"/>
              </a:rPr>
              <a:t>若：</a:t>
            </a:r>
            <a:endParaRPr kumimoji="0" lang="en-US" altLang="zh-CN" sz="2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mn-cs"/>
            </a:endParaRPr>
          </a:p>
          <a:p>
            <a:pPr marL="342900" marR="0" lvl="0" indent="-342900" algn="l" defTabSz="914400" rtl="0" eaLnBrk="1" fontAlgn="base" latinLnBrk="0" hangingPunct="1">
              <a:lnSpc>
                <a:spcPct val="90000"/>
              </a:lnSpc>
              <a:spcBef>
                <a:spcPts val="1200"/>
              </a:spcBef>
              <a:spcAft>
                <a:spcPct val="0"/>
              </a:spcAft>
              <a:buClrTx/>
              <a:buSzTx/>
              <a:buFont typeface="Wingdings" panose="05000000000000000000" pitchFamily="2" charset="2"/>
              <a:buChar char="l"/>
              <a:defRPr/>
            </a:pPr>
            <a:r>
              <a:rPr kumimoji="0" lang="zh-CN" alt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Times New Roman" panose="02020603050405020304" pitchFamily="18" charset="0"/>
              </a:rPr>
              <a:t>每个子过程需要△</a:t>
            </a:r>
            <a:r>
              <a:rPr kumimoji="0" lang="en-US" altLang="zh-CN" sz="2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Times New Roman" panose="02020603050405020304" pitchFamily="18" charset="0"/>
              </a:rPr>
              <a:t>t</a:t>
            </a:r>
            <a:r>
              <a:rPr kumimoji="0" lang="en-US" altLang="zh-CN" sz="24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Times New Roman" panose="02020603050405020304" pitchFamily="18" charset="0"/>
              </a:rPr>
              <a:t>2</a:t>
            </a:r>
            <a:r>
              <a:rPr kumimoji="0" lang="zh-CN" alt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Times New Roman" panose="02020603050405020304" pitchFamily="18" charset="0"/>
              </a:rPr>
              <a:t>时间；</a:t>
            </a:r>
            <a:endParaRPr kumimoji="0" lang="en-US" altLang="zh-CN" sz="2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Times New Roman" panose="02020603050405020304" pitchFamily="18" charset="0"/>
            </a:endParaRPr>
          </a:p>
          <a:p>
            <a:pPr marL="342900" marR="0" lvl="0" indent="-342900" algn="l" defTabSz="914400" rtl="0" eaLnBrk="1" fontAlgn="base" latinLnBrk="0" hangingPunct="1">
              <a:lnSpc>
                <a:spcPct val="90000"/>
              </a:lnSpc>
              <a:spcBef>
                <a:spcPts val="1200"/>
              </a:spcBef>
              <a:spcAft>
                <a:spcPct val="0"/>
              </a:spcAft>
              <a:buClrTx/>
              <a:buSzTx/>
              <a:buFont typeface="Wingdings" panose="05000000000000000000" pitchFamily="2" charset="2"/>
              <a:buChar char="l"/>
              <a:defRPr/>
            </a:pPr>
            <a:r>
              <a:rPr kumimoji="0" lang="zh-CN" alt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Times New Roman" panose="02020603050405020304" pitchFamily="18" charset="0"/>
              </a:rPr>
              <a:t>完成一条指令的时间：</a:t>
            </a:r>
            <a:r>
              <a:rPr kumimoji="0" lang="en-US" altLang="zh-CN" sz="2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Times New Roman" panose="02020603050405020304" pitchFamily="18" charset="0"/>
              </a:rPr>
              <a:t>T=4</a:t>
            </a:r>
            <a:r>
              <a:rPr kumimoji="0" lang="zh-CN" alt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Times New Roman" panose="02020603050405020304" pitchFamily="18" charset="0"/>
              </a:rPr>
              <a:t>△</a:t>
            </a:r>
            <a:r>
              <a:rPr kumimoji="0" lang="en-US" altLang="zh-CN" sz="2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Times New Roman" panose="02020603050405020304" pitchFamily="18" charset="0"/>
              </a:rPr>
              <a:t>t</a:t>
            </a:r>
            <a:r>
              <a:rPr kumimoji="0" lang="en-US" altLang="zh-CN" sz="24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Times New Roman" panose="02020603050405020304" pitchFamily="18" charset="0"/>
              </a:rPr>
              <a:t>2</a:t>
            </a:r>
            <a:endParaRPr kumimoji="0" lang="en-US" altLang="zh-CN" sz="2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Times New Roman" panose="02020603050405020304" pitchFamily="18" charset="0"/>
            </a:endParaRPr>
          </a:p>
          <a:p>
            <a:pPr marL="342900" marR="0" lvl="0" indent="-342900" algn="l" defTabSz="914400" rtl="0" eaLnBrk="1" fontAlgn="base" latinLnBrk="0" hangingPunct="1">
              <a:lnSpc>
                <a:spcPct val="90000"/>
              </a:lnSpc>
              <a:spcBef>
                <a:spcPts val="1200"/>
              </a:spcBef>
              <a:spcAft>
                <a:spcPct val="0"/>
              </a:spcAft>
              <a:buClrTx/>
              <a:buSzTx/>
              <a:buFont typeface="Wingdings" panose="05000000000000000000" pitchFamily="2" charset="2"/>
              <a:buChar char="l"/>
              <a:defRPr/>
            </a:pPr>
            <a:r>
              <a:rPr kumimoji="0" lang="zh-CN" alt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Times New Roman" panose="02020603050405020304" pitchFamily="18" charset="0"/>
              </a:rPr>
              <a:t>△</a:t>
            </a:r>
            <a:r>
              <a:rPr kumimoji="0" lang="en-US" altLang="zh-CN" sz="2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Times New Roman" panose="02020603050405020304" pitchFamily="18" charset="0"/>
              </a:rPr>
              <a:t>t</a:t>
            </a:r>
            <a:r>
              <a:rPr kumimoji="0" lang="en-US" altLang="zh-CN" sz="24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Times New Roman" panose="02020603050405020304" pitchFamily="18" charset="0"/>
              </a:rPr>
              <a:t>2</a:t>
            </a:r>
            <a:r>
              <a:rPr kumimoji="0" lang="en-US" altLang="zh-CN" sz="2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Times New Roman" panose="02020603050405020304" pitchFamily="18" charset="0"/>
              </a:rPr>
              <a:t>= T /4</a:t>
            </a:r>
            <a:endParaRPr kumimoji="0" lang="en-US" altLang="zh-CN" sz="2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Times New Roman" panose="02020603050405020304" pitchFamily="18" charset="0"/>
            </a:endParaRPr>
          </a:p>
          <a:p>
            <a:pPr marL="342900" marR="0" lvl="0" indent="-342900" algn="l" defTabSz="914400" rtl="0" eaLnBrk="1" fontAlgn="base" latinLnBrk="0" hangingPunct="1">
              <a:lnSpc>
                <a:spcPct val="90000"/>
              </a:lnSpc>
              <a:spcBef>
                <a:spcPts val="1200"/>
              </a:spcBef>
              <a:spcAft>
                <a:spcPct val="0"/>
              </a:spcAft>
              <a:buClrTx/>
              <a:buSzTx/>
              <a:buFont typeface="Wingdings" panose="05000000000000000000" pitchFamily="2" charset="2"/>
              <a:buChar char="l"/>
              <a:defRPr/>
            </a:pPr>
            <a:r>
              <a:rPr kumimoji="0" lang="zh-CN" alt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Times New Roman" panose="02020603050405020304" pitchFamily="18" charset="0"/>
              </a:rPr>
              <a:t>机器每隔△</a:t>
            </a:r>
            <a:r>
              <a:rPr kumimoji="0" lang="en-US" altLang="zh-CN" sz="2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Times New Roman" panose="02020603050405020304" pitchFamily="18" charset="0"/>
              </a:rPr>
              <a:t>t</a:t>
            </a:r>
            <a:r>
              <a:rPr kumimoji="0" lang="en-US" altLang="zh-CN" sz="24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Times New Roman" panose="02020603050405020304" pitchFamily="18" charset="0"/>
              </a:rPr>
              <a:t>2</a:t>
            </a:r>
            <a:r>
              <a:rPr kumimoji="0" lang="zh-CN" alt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Times New Roman" panose="02020603050405020304" pitchFamily="18" charset="0"/>
              </a:rPr>
              <a:t>完成一条指令</a:t>
            </a:r>
            <a:endParaRPr kumimoji="0" lang="en-US" altLang="zh-CN" sz="24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Times New Roman" panose="02020603050405020304" pitchFamily="18" charset="0"/>
            </a:endParaRPr>
          </a:p>
        </p:txBody>
      </p:sp>
      <p:sp>
        <p:nvSpPr>
          <p:cNvPr id="69639" name="矩形 3"/>
          <p:cNvSpPr/>
          <p:nvPr/>
        </p:nvSpPr>
        <p:spPr>
          <a:xfrm>
            <a:off x="4643438" y="2322513"/>
            <a:ext cx="3502025" cy="1419225"/>
          </a:xfrm>
          <a:prstGeom prst="rect">
            <a:avLst/>
          </a:prstGeom>
          <a:noFill/>
          <a:ln w="12700" cap="flat" cmpd="sng">
            <a:solidFill>
              <a:srgbClr val="000000"/>
            </a:solidFill>
            <a:prstDash val="dash"/>
            <a:round/>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endParaRPr lang="zh-CN" altLang="en-US" sz="1800" b="0" dirty="0">
              <a:solidFill>
                <a:schemeClr val="tx1"/>
              </a:solidFill>
              <a:latin typeface="Times New Roman" panose="02020603050405020304" pitchFamily="18" charset="0"/>
            </a:endParaRPr>
          </a:p>
        </p:txBody>
      </p:sp>
    </p:spTree>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1682" name="Rectangle 2"/>
          <p:cNvSpPr>
            <a:spLocks noGrp="1"/>
          </p:cNvSpPr>
          <p:nvPr>
            <p:ph type="title" idx="4294967295"/>
          </p:nvPr>
        </p:nvSpPr>
        <p:spPr/>
        <p:txBody>
          <a:bodyPr vert="horz" wrap="square" lIns="91440" tIns="45720" rIns="91440" bIns="45720" anchor="b" anchorCtr="0"/>
          <a:p>
            <a:pPr eaLnBrk="1" hangingPunct="1"/>
            <a:r>
              <a:rPr lang="en-US" altLang="zh-CN" dirty="0">
                <a:latin typeface="Times New Roman" panose="02020603050405020304" pitchFamily="18" charset="0"/>
                <a:cs typeface="Times New Roman" panose="02020603050405020304" pitchFamily="18" charset="0"/>
              </a:rPr>
              <a:t>5.2.1 </a:t>
            </a:r>
            <a:r>
              <a:rPr lang="zh-CN" altLang="en-US" dirty="0">
                <a:latin typeface="Times New Roman" panose="02020603050405020304" pitchFamily="18" charset="0"/>
                <a:cs typeface="Times New Roman" panose="02020603050405020304" pitchFamily="18" charset="0"/>
              </a:rPr>
              <a:t>基本概念</a:t>
            </a:r>
            <a:endParaRPr lang="zh-CN" altLang="en-US" dirty="0"/>
          </a:p>
        </p:txBody>
      </p:sp>
      <p:sp>
        <p:nvSpPr>
          <p:cNvPr id="67587" name="Rectangle 3"/>
          <p:cNvSpPr>
            <a:spLocks noGrp="1" noChangeArrowheads="1"/>
          </p:cNvSpPr>
          <p:nvPr>
            <p:ph type="body" idx="1"/>
          </p:nvPr>
        </p:nvSpPr>
        <p:spPr>
          <a:xfrm>
            <a:off x="469900" y="1022350"/>
            <a:ext cx="8229600" cy="3608388"/>
          </a:xfrm>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defRPr/>
            </a:pPr>
            <a:r>
              <a:rPr kumimoji="0" lang="zh-CN" altLang="en-US" sz="2800" b="1" i="0" u="none" strike="noStrike" kern="1200" cap="none" spc="0" normalizeH="0" baseline="0" noProof="0" dirty="0">
                <a:ln>
                  <a:noFill/>
                </a:ln>
                <a:solidFill>
                  <a:srgbClr val="FF0000"/>
                </a:solidFill>
                <a:effectLst/>
                <a:uLnTx/>
                <a:uFillTx/>
                <a:latin typeface="Times New Roman" panose="02020603050405020304" pitchFamily="18" charset="0"/>
                <a:ea typeface="+mn-ea"/>
                <a:cs typeface="+mn-cs"/>
              </a:rPr>
              <a:t>重叠</a:t>
            </a:r>
            <a:endParaRPr kumimoji="0" lang="en-US" altLang="zh-CN" sz="2800" b="1" i="0" u="none" strike="noStrike" kern="1200" cap="none" spc="0" normalizeH="0" baseline="0" noProof="0" dirty="0">
              <a:ln>
                <a:noFill/>
              </a:ln>
              <a:solidFill>
                <a:srgbClr val="FF0000"/>
              </a:solidFill>
              <a:effectLst/>
              <a:uLnTx/>
              <a:uFillTx/>
              <a:latin typeface="Times New Roman" panose="02020603050405020304" pitchFamily="18" charset="0"/>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v"/>
              <a:defRPr/>
            </a:pPr>
            <a:r>
              <a:rPr kumimoji="0" lang="zh-CN" altLang="en-US" sz="2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mn-cs"/>
              </a:rPr>
              <a:t>一次重叠：只是把一条指令的解释分解为两个子过程；</a:t>
            </a:r>
            <a:endParaRPr kumimoji="0" lang="zh-CN" altLang="en-US" sz="2800" b="1" i="0" u="none" strike="noStrike" kern="1200" cap="none" spc="0" normalizeH="0" baseline="0" noProof="0" dirty="0">
              <a:ln>
                <a:noFill/>
              </a:ln>
              <a:solidFill>
                <a:srgbClr val="000000"/>
              </a:solidFill>
              <a:effectLst/>
              <a:uLnTx/>
              <a:uFillTx/>
              <a:latin typeface="+mn-lt"/>
              <a:ea typeface="宋体" panose="02010600030101010101" pitchFamily="2" charset="-122"/>
              <a:cs typeface="+mn-cs"/>
            </a:endParaRPr>
          </a:p>
          <a:p>
            <a:pPr marL="342900" marR="0" lvl="0" indent="-3429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v"/>
              <a:defRPr/>
            </a:pPr>
            <a:endParaRPr kumimoji="0" lang="en-US" altLang="zh-CN" sz="2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v"/>
              <a:defRPr/>
            </a:pPr>
            <a:endParaRPr kumimoji="0" lang="en-US" altLang="zh-CN" sz="2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mn-cs"/>
            </a:endParaRPr>
          </a:p>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defRPr/>
            </a:pPr>
            <a:r>
              <a:rPr kumimoji="0" lang="zh-CN" altLang="en-US" sz="2800" b="1" i="0" u="none" strike="noStrike" kern="1200" cap="none" spc="0" normalizeH="0" baseline="0" noProof="0" dirty="0">
                <a:ln>
                  <a:noFill/>
                </a:ln>
                <a:solidFill>
                  <a:srgbClr val="FF0000"/>
                </a:solidFill>
                <a:effectLst/>
                <a:uLnTx/>
                <a:uFillTx/>
                <a:latin typeface="Times New Roman" panose="02020603050405020304" pitchFamily="18" charset="0"/>
                <a:ea typeface="+mn-ea"/>
                <a:cs typeface="+mn-cs"/>
              </a:rPr>
              <a:t>流水线</a:t>
            </a:r>
            <a:endParaRPr kumimoji="0" lang="en-US" altLang="zh-CN" sz="2800" b="1" i="0" u="none" strike="noStrike" kern="1200" cap="none" spc="0" normalizeH="0" baseline="0" noProof="0" dirty="0">
              <a:ln>
                <a:noFill/>
              </a:ln>
              <a:solidFill>
                <a:srgbClr val="FF0000"/>
              </a:solidFill>
              <a:effectLst/>
              <a:uLnTx/>
              <a:uFillTx/>
              <a:latin typeface="Times New Roman" panose="02020603050405020304" pitchFamily="18" charset="0"/>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v"/>
              <a:defRPr/>
            </a:pPr>
            <a:r>
              <a:rPr kumimoji="0" lang="zh-CN" altLang="en-US" sz="2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mn-cs"/>
              </a:rPr>
              <a:t>是重叠的延伸；分解为更多的子过程。</a:t>
            </a:r>
            <a:endParaRPr kumimoji="0" lang="zh-CN" altLang="en-US" sz="2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mn-cs"/>
            </a:endParaRPr>
          </a:p>
        </p:txBody>
      </p:sp>
      <p:pic>
        <p:nvPicPr>
          <p:cNvPr id="71684" name="图片 4"/>
          <p:cNvPicPr>
            <a:picLocks noChangeAspect="1"/>
          </p:cNvPicPr>
          <p:nvPr/>
        </p:nvPicPr>
        <p:blipFill>
          <a:blip r:embed="rId1"/>
          <a:stretch>
            <a:fillRect/>
          </a:stretch>
        </p:blipFill>
        <p:spPr>
          <a:xfrm>
            <a:off x="2906713" y="2254250"/>
            <a:ext cx="3424237" cy="1289050"/>
          </a:xfrm>
          <a:prstGeom prst="rect">
            <a:avLst/>
          </a:prstGeom>
          <a:noFill/>
          <a:ln w="9525">
            <a:noFill/>
          </a:ln>
        </p:spPr>
      </p:pic>
      <p:pic>
        <p:nvPicPr>
          <p:cNvPr id="71685" name="Picture 56"/>
          <p:cNvPicPr>
            <a:picLocks noChangeAspect="1"/>
          </p:cNvPicPr>
          <p:nvPr/>
        </p:nvPicPr>
        <p:blipFill>
          <a:blip r:embed="rId2"/>
          <a:stretch>
            <a:fillRect/>
          </a:stretch>
        </p:blipFill>
        <p:spPr>
          <a:xfrm>
            <a:off x="2613025" y="4630738"/>
            <a:ext cx="4173538" cy="2078037"/>
          </a:xfrm>
          <a:prstGeom prst="rect">
            <a:avLst/>
          </a:prstGeom>
          <a:noFill/>
          <a:ln w="9525">
            <a:noFill/>
          </a:ln>
        </p:spPr>
      </p:pic>
    </p:spTree>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3730" name="Rectangle 2"/>
          <p:cNvSpPr>
            <a:spLocks noGrp="1"/>
          </p:cNvSpPr>
          <p:nvPr>
            <p:ph type="title" idx="4294967295"/>
          </p:nvPr>
        </p:nvSpPr>
        <p:spPr/>
        <p:txBody>
          <a:bodyPr vert="horz" wrap="square" lIns="91440" tIns="45720" rIns="91440" bIns="45720" anchor="b" anchorCtr="0"/>
          <a:p>
            <a:pPr eaLnBrk="1" hangingPunct="1"/>
            <a:r>
              <a:rPr lang="zh-CN" altLang="en-US" dirty="0"/>
              <a:t>流水线说明</a:t>
            </a:r>
            <a:endParaRPr lang="zh-CN" altLang="en-US" dirty="0"/>
          </a:p>
        </p:txBody>
      </p:sp>
      <p:sp>
        <p:nvSpPr>
          <p:cNvPr id="73731" name="Rectangle 3"/>
          <p:cNvSpPr>
            <a:spLocks noGrp="1"/>
          </p:cNvSpPr>
          <p:nvPr>
            <p:ph type="body" idx="4294967295"/>
          </p:nvPr>
        </p:nvSpPr>
        <p:spPr/>
        <p:txBody>
          <a:bodyPr vert="horz" wrap="square" lIns="91440" tIns="45720" rIns="91440" bIns="45720" anchor="t" anchorCtr="0"/>
          <a:p>
            <a:pPr eaLnBrk="1" hangingPunct="1"/>
            <a:r>
              <a:rPr lang="zh-CN" altLang="en-US" sz="2400" dirty="0"/>
              <a:t>流水线的每一个阶段称为流水步、流水步骤、</a:t>
            </a:r>
            <a:r>
              <a:rPr lang="zh-CN" altLang="en-US" sz="2400" dirty="0">
                <a:solidFill>
                  <a:srgbClr val="FF0000"/>
                </a:solidFill>
              </a:rPr>
              <a:t>流水段</a:t>
            </a:r>
            <a:r>
              <a:rPr lang="zh-CN" altLang="en-US" sz="2400" dirty="0"/>
              <a:t>、流水线阶段、流水功能段、功能段、流水级、流水节拍等。</a:t>
            </a:r>
            <a:endParaRPr lang="zh-CN" altLang="en-US" sz="2400" dirty="0"/>
          </a:p>
          <a:p>
            <a:pPr eaLnBrk="1" hangingPunct="1"/>
            <a:r>
              <a:rPr lang="zh-CN" altLang="en-US" sz="2400" dirty="0"/>
              <a:t>在每一个流水段的末尾或开头必须设置一个寄存器，称为</a:t>
            </a:r>
            <a:r>
              <a:rPr lang="zh-CN" altLang="en-US" sz="2400" dirty="0">
                <a:solidFill>
                  <a:srgbClr val="FF0000"/>
                </a:solidFill>
              </a:rPr>
              <a:t>流水寄存器</a:t>
            </a:r>
            <a:r>
              <a:rPr lang="zh-CN" altLang="en-US" sz="2400" dirty="0"/>
              <a:t>、流水锁存器、流水闸门寄存器等。会增加指令的执行时间。</a:t>
            </a:r>
            <a:endParaRPr lang="zh-CN" altLang="en-US" sz="2400" dirty="0"/>
          </a:p>
          <a:p>
            <a:pPr eaLnBrk="1" hangingPunct="1"/>
            <a:endParaRPr lang="zh-CN" altLang="en-US" sz="2400" dirty="0"/>
          </a:p>
          <a:p>
            <a:pPr eaLnBrk="1" hangingPunct="1"/>
            <a:endParaRPr lang="zh-CN" altLang="en-US" sz="2400" dirty="0"/>
          </a:p>
          <a:p>
            <a:pPr eaLnBrk="1" hangingPunct="1"/>
            <a:endParaRPr lang="zh-CN" altLang="en-US" sz="2400" dirty="0"/>
          </a:p>
          <a:p>
            <a:pPr eaLnBrk="1" hangingPunct="1"/>
            <a:endParaRPr lang="zh-CN" altLang="en-US" sz="2400" dirty="0"/>
          </a:p>
          <a:p>
            <a:pPr eaLnBrk="1" hangingPunct="1"/>
            <a:endParaRPr lang="zh-CN" altLang="en-US" sz="2400" dirty="0"/>
          </a:p>
          <a:p>
            <a:pPr eaLnBrk="1" hangingPunct="1"/>
            <a:r>
              <a:rPr lang="zh-CN" altLang="en-US" sz="2400" dirty="0"/>
              <a:t>为了简化，在一般流水线中不画出流水锁存器</a:t>
            </a:r>
            <a:endParaRPr lang="zh-CN" altLang="en-US" sz="2400" dirty="0"/>
          </a:p>
        </p:txBody>
      </p:sp>
      <p:pic>
        <p:nvPicPr>
          <p:cNvPr id="73732" name="Picture 4"/>
          <p:cNvPicPr>
            <a:picLocks noChangeAspect="1"/>
          </p:cNvPicPr>
          <p:nvPr/>
        </p:nvPicPr>
        <p:blipFill>
          <a:blip r:embed="rId1"/>
          <a:stretch>
            <a:fillRect/>
          </a:stretch>
        </p:blipFill>
        <p:spPr>
          <a:xfrm>
            <a:off x="652463" y="3060700"/>
            <a:ext cx="7935912" cy="1924050"/>
          </a:xfrm>
          <a:prstGeom prst="rect">
            <a:avLst/>
          </a:prstGeom>
          <a:noFill/>
          <a:ln w="9525">
            <a:noFill/>
          </a:ln>
        </p:spPr>
      </p:pic>
    </p:spTree>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5778" name="Rectangle 2"/>
          <p:cNvSpPr>
            <a:spLocks noGrp="1"/>
          </p:cNvSpPr>
          <p:nvPr>
            <p:ph type="title" idx="4294967295"/>
          </p:nvPr>
        </p:nvSpPr>
        <p:spPr/>
        <p:txBody>
          <a:bodyPr vert="horz" wrap="square" lIns="91440" tIns="45720" rIns="91440" bIns="45720" anchor="b" anchorCtr="0"/>
          <a:p>
            <a:pPr eaLnBrk="1" hangingPunct="1"/>
            <a:r>
              <a:rPr lang="zh-CN" altLang="en-US" dirty="0"/>
              <a:t>流水线说明</a:t>
            </a:r>
            <a:endParaRPr lang="zh-CN" altLang="en-US" dirty="0"/>
          </a:p>
        </p:txBody>
      </p:sp>
      <p:sp>
        <p:nvSpPr>
          <p:cNvPr id="75779" name="Rectangle 3"/>
          <p:cNvSpPr>
            <a:spLocks noGrp="1"/>
          </p:cNvSpPr>
          <p:nvPr>
            <p:ph type="body" idx="4294967295"/>
          </p:nvPr>
        </p:nvSpPr>
        <p:spPr/>
        <p:txBody>
          <a:bodyPr vert="horz" wrap="square" lIns="91440" tIns="45720" rIns="91440" bIns="45720" anchor="t" anchorCtr="0"/>
          <a:p>
            <a:pPr eaLnBrk="1" hangingPunct="1"/>
            <a:r>
              <a:rPr lang="zh-CN" altLang="en-US" dirty="0"/>
              <a:t>流水线经过</a:t>
            </a:r>
            <a:r>
              <a:rPr lang="zh-CN" altLang="en-US" dirty="0">
                <a:solidFill>
                  <a:schemeClr val="hlink"/>
                </a:solidFill>
              </a:rPr>
              <a:t>装入</a:t>
            </a:r>
            <a:r>
              <a:rPr lang="zh-CN" altLang="en-US" dirty="0"/>
              <a:t>、</a:t>
            </a:r>
            <a:r>
              <a:rPr lang="zh-CN" altLang="en-US" dirty="0">
                <a:solidFill>
                  <a:schemeClr val="hlink"/>
                </a:solidFill>
              </a:rPr>
              <a:t>充满</a:t>
            </a:r>
            <a:r>
              <a:rPr lang="zh-CN" altLang="en-US" dirty="0"/>
              <a:t>、</a:t>
            </a:r>
            <a:r>
              <a:rPr lang="zh-CN" altLang="en-US" dirty="0">
                <a:solidFill>
                  <a:schemeClr val="hlink"/>
                </a:solidFill>
              </a:rPr>
              <a:t>排空</a:t>
            </a:r>
            <a:r>
              <a:rPr lang="zh-CN" altLang="en-US" dirty="0"/>
              <a:t>三个阶段</a:t>
            </a:r>
            <a:endParaRPr lang="zh-CN" altLang="en-US" dirty="0"/>
          </a:p>
          <a:p>
            <a:pPr eaLnBrk="1" hangingPunct="1"/>
            <a:endParaRPr lang="zh-CN" altLang="en-US" dirty="0"/>
          </a:p>
          <a:p>
            <a:pPr eaLnBrk="1" hangingPunct="1"/>
            <a:r>
              <a:rPr lang="zh-CN" altLang="en-US" dirty="0">
                <a:solidFill>
                  <a:srgbClr val="FF0000"/>
                </a:solidFill>
              </a:rPr>
              <a:t>流水的最大吞吐率</a:t>
            </a:r>
            <a:r>
              <a:rPr lang="zh-CN" altLang="en-US" dirty="0"/>
              <a:t>：当流水线正常符合流动时的吞吐率，即满负荷每隔</a:t>
            </a:r>
            <a:r>
              <a:rPr lang="en-US" altLang="zh-CN" dirty="0"/>
              <a:t>Δt</a:t>
            </a:r>
            <a:r>
              <a:rPr lang="zh-CN" altLang="en-US" dirty="0"/>
              <a:t>流出一个结果。</a:t>
            </a:r>
            <a:endParaRPr lang="zh-CN" altLang="en-US" dirty="0"/>
          </a:p>
          <a:p>
            <a:pPr eaLnBrk="1" hangingPunct="1"/>
            <a:endParaRPr lang="zh-CN" altLang="en-US" dirty="0"/>
          </a:p>
          <a:p>
            <a:pPr eaLnBrk="1" hangingPunct="1">
              <a:spcBef>
                <a:spcPts val="1800"/>
              </a:spcBef>
            </a:pPr>
            <a:r>
              <a:rPr lang="zh-CN" altLang="en-US" dirty="0"/>
              <a:t>如果能将一个指令的解释分解成时间相等的</a:t>
            </a:r>
            <a:r>
              <a:rPr lang="en-US" altLang="zh-CN" dirty="0"/>
              <a:t>m</a:t>
            </a:r>
            <a:r>
              <a:rPr lang="zh-CN" altLang="en-US" dirty="0"/>
              <a:t>个子过程，则每隔</a:t>
            </a:r>
            <a:r>
              <a:rPr lang="en-US" altLang="zh-CN" dirty="0"/>
              <a:t>Δt=T/m</a:t>
            </a:r>
            <a:r>
              <a:rPr lang="zh-CN" altLang="en-US" dirty="0"/>
              <a:t>可以完成一条指令。</a:t>
            </a:r>
            <a:endParaRPr lang="en-US" altLang="zh-CN" dirty="0"/>
          </a:p>
          <a:p>
            <a:pPr eaLnBrk="1" hangingPunct="1">
              <a:spcBef>
                <a:spcPts val="1800"/>
              </a:spcBef>
            </a:pPr>
            <a:r>
              <a:rPr lang="zh-CN" altLang="en-US" dirty="0"/>
              <a:t>因此，流水的最大吞吐率取决于子过程所经过的时间</a:t>
            </a:r>
            <a:r>
              <a:rPr lang="en-US" altLang="zh-CN" dirty="0"/>
              <a:t>Δt</a:t>
            </a:r>
            <a:r>
              <a:rPr lang="zh-CN" altLang="en-US" dirty="0"/>
              <a:t>，</a:t>
            </a:r>
            <a:r>
              <a:rPr lang="en-US" altLang="zh-CN" dirty="0"/>
              <a:t>Δt</a:t>
            </a:r>
            <a:r>
              <a:rPr lang="zh-CN" altLang="en-US" dirty="0"/>
              <a:t>越小，流水的最大吞吐率越高。</a:t>
            </a:r>
            <a:endParaRPr lang="en-US" altLang="zh-CN" dirty="0"/>
          </a:p>
          <a:p>
            <a:pPr eaLnBrk="1" hangingPunct="1">
              <a:buNone/>
            </a:pPr>
            <a:endParaRPr lang="zh-CN" altLang="en-US" dirty="0"/>
          </a:p>
        </p:txBody>
      </p:sp>
    </p:spTree>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7826" name="Rectangle 2"/>
          <p:cNvSpPr>
            <a:spLocks noGrp="1"/>
          </p:cNvSpPr>
          <p:nvPr>
            <p:ph type="title" idx="4294967295"/>
          </p:nvPr>
        </p:nvSpPr>
        <p:spPr/>
        <p:txBody>
          <a:bodyPr vert="horz" wrap="square" lIns="91440" tIns="45720" rIns="91440" bIns="45720" anchor="b" anchorCtr="0"/>
          <a:p>
            <a:pPr eaLnBrk="1" hangingPunct="1"/>
            <a:r>
              <a:rPr lang="zh-CN" altLang="en-US" dirty="0"/>
              <a:t>流水线的特点</a:t>
            </a:r>
            <a:endParaRPr lang="zh-CN" altLang="en-US" dirty="0"/>
          </a:p>
        </p:txBody>
      </p:sp>
      <p:sp>
        <p:nvSpPr>
          <p:cNvPr id="77827" name="Rectangle 3"/>
          <p:cNvSpPr>
            <a:spLocks noGrp="1"/>
          </p:cNvSpPr>
          <p:nvPr>
            <p:ph type="body" idx="4294967295"/>
          </p:nvPr>
        </p:nvSpPr>
        <p:spPr>
          <a:xfrm>
            <a:off x="601663" y="942975"/>
            <a:ext cx="8193087" cy="5510213"/>
          </a:xfrm>
        </p:spPr>
        <p:txBody>
          <a:bodyPr vert="horz" wrap="square" lIns="91440" tIns="45720" rIns="91440" bIns="45720" anchor="t" anchorCtr="0"/>
          <a:p>
            <a:pPr eaLnBrk="1" hangingPunct="1">
              <a:lnSpc>
                <a:spcPct val="90000"/>
              </a:lnSpc>
            </a:pPr>
            <a:r>
              <a:rPr lang="zh-CN" altLang="en-US" sz="2400" dirty="0"/>
              <a:t>只有连续提供</a:t>
            </a:r>
            <a:r>
              <a:rPr lang="zh-CN" altLang="en-US" sz="2400" dirty="0">
                <a:solidFill>
                  <a:srgbClr val="FF0000"/>
                </a:solidFill>
              </a:rPr>
              <a:t>同类任务</a:t>
            </a:r>
            <a:r>
              <a:rPr lang="zh-CN" altLang="en-US" sz="2400" dirty="0"/>
              <a:t>才能充分发挥流水线的效率</a:t>
            </a:r>
            <a:endParaRPr lang="zh-CN" altLang="en-US" sz="2400" dirty="0"/>
          </a:p>
          <a:p>
            <a:pPr lvl="1" eaLnBrk="1" hangingPunct="1">
              <a:spcBef>
                <a:spcPts val="1200"/>
              </a:spcBef>
            </a:pPr>
            <a:r>
              <a:rPr lang="zh-CN" altLang="en-US" dirty="0">
                <a:latin typeface="楷体_GB2312" pitchFamily="49" charset="-122"/>
                <a:ea typeface="楷体_GB2312" pitchFamily="49" charset="-122"/>
              </a:rPr>
              <a:t>对于</a:t>
            </a:r>
            <a:r>
              <a:rPr lang="zh-CN" altLang="en-US" dirty="0">
                <a:solidFill>
                  <a:srgbClr val="0000CC"/>
                </a:solidFill>
                <a:latin typeface="楷体_GB2312" pitchFamily="49" charset="-122"/>
                <a:ea typeface="楷体_GB2312" pitchFamily="49" charset="-122"/>
              </a:rPr>
              <a:t>指令流水线</a:t>
            </a:r>
            <a:r>
              <a:rPr lang="zh-CN" altLang="en-US" dirty="0">
                <a:latin typeface="楷体_GB2312" pitchFamily="49" charset="-122"/>
                <a:ea typeface="楷体_GB2312" pitchFamily="49" charset="-122"/>
              </a:rPr>
              <a:t>：要尽量减少因条件分支造成的</a:t>
            </a:r>
            <a:r>
              <a:rPr lang="zh-CN" altLang="en-US" dirty="0">
                <a:latin typeface="Times New Roman" panose="02020603050405020304" pitchFamily="18" charset="0"/>
                <a:ea typeface="楷体_GB2312" pitchFamily="49" charset="-122"/>
              </a:rPr>
              <a:t>“</a:t>
            </a:r>
            <a:r>
              <a:rPr lang="zh-CN" altLang="en-US" dirty="0">
                <a:latin typeface="楷体_GB2312" pitchFamily="49" charset="-122"/>
                <a:ea typeface="楷体_GB2312" pitchFamily="49" charset="-122"/>
              </a:rPr>
              <a:t>断流</a:t>
            </a:r>
            <a:r>
              <a:rPr lang="zh-CN" altLang="en-US" dirty="0">
                <a:latin typeface="Times New Roman" panose="02020603050405020304" pitchFamily="18" charset="0"/>
                <a:ea typeface="楷体_GB2312" pitchFamily="49" charset="-122"/>
              </a:rPr>
              <a:t>”</a:t>
            </a:r>
            <a:endParaRPr lang="zh-CN" altLang="en-US" dirty="0">
              <a:latin typeface="楷体_GB2312" pitchFamily="49" charset="-122"/>
              <a:ea typeface="楷体_GB2312" pitchFamily="49" charset="-122"/>
            </a:endParaRPr>
          </a:p>
          <a:p>
            <a:pPr lvl="1" eaLnBrk="1" hangingPunct="1">
              <a:spcBef>
                <a:spcPts val="1200"/>
              </a:spcBef>
            </a:pPr>
            <a:r>
              <a:rPr lang="zh-CN" altLang="en-US" dirty="0">
                <a:latin typeface="楷体_GB2312" pitchFamily="49" charset="-122"/>
                <a:ea typeface="楷体_GB2312" pitchFamily="49" charset="-122"/>
              </a:rPr>
              <a:t>对于</a:t>
            </a:r>
            <a:r>
              <a:rPr lang="zh-CN" altLang="en-US" dirty="0">
                <a:solidFill>
                  <a:srgbClr val="0000CC"/>
                </a:solidFill>
                <a:latin typeface="楷体_GB2312" pitchFamily="49" charset="-122"/>
                <a:ea typeface="楷体_GB2312" pitchFamily="49" charset="-122"/>
              </a:rPr>
              <a:t>操作部件</a:t>
            </a:r>
            <a:r>
              <a:rPr lang="zh-CN" altLang="en-US" dirty="0">
                <a:latin typeface="楷体_GB2312" pitchFamily="49" charset="-122"/>
                <a:ea typeface="楷体_GB2312" pitchFamily="49" charset="-122"/>
              </a:rPr>
              <a:t>：主要通过编译技术，尽量提供连续的同类操作</a:t>
            </a:r>
            <a:endParaRPr lang="zh-CN" altLang="en-US" dirty="0">
              <a:latin typeface="楷体_GB2312" pitchFamily="49" charset="-122"/>
              <a:ea typeface="楷体_GB2312" pitchFamily="49" charset="-122"/>
            </a:endParaRPr>
          </a:p>
          <a:p>
            <a:pPr eaLnBrk="1" hangingPunct="1">
              <a:spcBef>
                <a:spcPts val="1200"/>
              </a:spcBef>
            </a:pPr>
            <a:r>
              <a:rPr lang="zh-CN" altLang="en-US" sz="2400" dirty="0"/>
              <a:t>在流水线的每一个流水线段中都要设置一个</a:t>
            </a:r>
            <a:r>
              <a:rPr lang="zh-CN" altLang="en-US" sz="2400" dirty="0">
                <a:solidFill>
                  <a:srgbClr val="FF0000"/>
                </a:solidFill>
              </a:rPr>
              <a:t>流水锁存器</a:t>
            </a:r>
            <a:endParaRPr lang="zh-CN" altLang="en-US" sz="2400" dirty="0">
              <a:solidFill>
                <a:srgbClr val="FF0000"/>
              </a:solidFill>
            </a:endParaRPr>
          </a:p>
          <a:p>
            <a:pPr lvl="1" eaLnBrk="1" hangingPunct="1">
              <a:spcBef>
                <a:spcPts val="1200"/>
              </a:spcBef>
            </a:pPr>
            <a:r>
              <a:rPr lang="zh-CN" altLang="en-US" dirty="0">
                <a:latin typeface="楷体_GB2312" pitchFamily="49" charset="-122"/>
                <a:ea typeface="楷体_GB2312" pitchFamily="49" charset="-122"/>
              </a:rPr>
              <a:t>时间开销：流水线的执行时间加长</a:t>
            </a:r>
            <a:endParaRPr lang="zh-CN" altLang="en-US" dirty="0">
              <a:latin typeface="楷体_GB2312" pitchFamily="49" charset="-122"/>
              <a:ea typeface="楷体_GB2312" pitchFamily="49" charset="-122"/>
            </a:endParaRPr>
          </a:p>
          <a:p>
            <a:pPr lvl="1" eaLnBrk="1" hangingPunct="1">
              <a:spcBef>
                <a:spcPts val="1200"/>
              </a:spcBef>
            </a:pPr>
            <a:r>
              <a:rPr lang="zh-CN" altLang="en-US" dirty="0">
                <a:latin typeface="楷体_GB2312" pitchFamily="49" charset="-122"/>
                <a:ea typeface="楷体_GB2312" pitchFamily="49" charset="-122"/>
              </a:rPr>
              <a:t>是流水线中需要增加的主要硬件之一</a:t>
            </a:r>
            <a:endParaRPr lang="zh-CN" altLang="en-US" dirty="0">
              <a:latin typeface="楷体_GB2312" pitchFamily="49" charset="-122"/>
              <a:ea typeface="楷体_GB2312" pitchFamily="49" charset="-122"/>
            </a:endParaRPr>
          </a:p>
          <a:p>
            <a:pPr eaLnBrk="1" hangingPunct="1">
              <a:spcBef>
                <a:spcPts val="1200"/>
              </a:spcBef>
            </a:pPr>
            <a:r>
              <a:rPr lang="zh-CN" altLang="en-US" sz="2400" dirty="0"/>
              <a:t>各流水段的</a:t>
            </a:r>
            <a:r>
              <a:rPr lang="zh-CN" altLang="en-US" sz="2400" dirty="0">
                <a:solidFill>
                  <a:srgbClr val="FF0000"/>
                </a:solidFill>
              </a:rPr>
              <a:t>时间应尽量相等</a:t>
            </a:r>
            <a:endParaRPr lang="zh-CN" altLang="en-US" sz="2400" dirty="0">
              <a:solidFill>
                <a:srgbClr val="FF0000"/>
              </a:solidFill>
            </a:endParaRPr>
          </a:p>
          <a:p>
            <a:pPr lvl="1" eaLnBrk="1" hangingPunct="1">
              <a:spcBef>
                <a:spcPts val="1200"/>
              </a:spcBef>
            </a:pPr>
            <a:r>
              <a:rPr lang="zh-CN" altLang="en-US" dirty="0">
                <a:latin typeface="楷体_GB2312" pitchFamily="49" charset="-122"/>
                <a:ea typeface="楷体_GB2312" pitchFamily="49" charset="-122"/>
              </a:rPr>
              <a:t>流水线处理机的基本时钟周期等于时间最长的流水段的时间长度</a:t>
            </a:r>
            <a:endParaRPr lang="zh-CN" altLang="en-US" dirty="0">
              <a:latin typeface="楷体_GB2312" pitchFamily="49" charset="-122"/>
              <a:ea typeface="楷体_GB2312" pitchFamily="49" charset="-122"/>
            </a:endParaRPr>
          </a:p>
        </p:txBody>
      </p:sp>
    </p:spTree>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9874" name="Rectangle 2"/>
          <p:cNvSpPr>
            <a:spLocks noGrp="1"/>
          </p:cNvSpPr>
          <p:nvPr>
            <p:ph type="title" idx="4294967295"/>
          </p:nvPr>
        </p:nvSpPr>
        <p:spPr/>
        <p:txBody>
          <a:bodyPr vert="horz" wrap="square" lIns="91440" tIns="45720" rIns="91440" bIns="45720" anchor="b" anchorCtr="0"/>
          <a:p>
            <a:pPr eaLnBrk="1" hangingPunct="1"/>
            <a:r>
              <a:rPr lang="zh-CN" altLang="en-US" dirty="0"/>
              <a:t>流水线的表示方法</a:t>
            </a:r>
            <a:endParaRPr lang="zh-CN" altLang="en-US" dirty="0"/>
          </a:p>
        </p:txBody>
      </p:sp>
      <p:sp>
        <p:nvSpPr>
          <p:cNvPr id="79875" name="Rectangle 3"/>
          <p:cNvSpPr>
            <a:spLocks noGrp="1"/>
          </p:cNvSpPr>
          <p:nvPr>
            <p:ph type="body" idx="4294967295"/>
          </p:nvPr>
        </p:nvSpPr>
        <p:spPr>
          <a:xfrm>
            <a:off x="469900" y="1022350"/>
            <a:ext cx="8229600" cy="4183063"/>
          </a:xfrm>
        </p:spPr>
        <p:txBody>
          <a:bodyPr vert="horz" wrap="square" lIns="91440" tIns="45720" rIns="91440" bIns="45720" anchor="t" anchorCtr="0"/>
          <a:p>
            <a:pPr eaLnBrk="1" hangingPunct="1"/>
            <a:r>
              <a:rPr lang="zh-CN" altLang="en-US" dirty="0"/>
              <a:t>连接图</a:t>
            </a:r>
            <a:endParaRPr lang="zh-CN" altLang="en-US" dirty="0"/>
          </a:p>
          <a:p>
            <a:pPr eaLnBrk="1" hangingPunct="1"/>
            <a:endParaRPr lang="en-US" altLang="zh-CN" dirty="0"/>
          </a:p>
          <a:p>
            <a:pPr eaLnBrk="1" hangingPunct="1"/>
            <a:endParaRPr lang="zh-CN" altLang="en-US" dirty="0"/>
          </a:p>
          <a:p>
            <a:pPr eaLnBrk="1" hangingPunct="1"/>
            <a:r>
              <a:rPr lang="zh-CN" altLang="en-US" dirty="0"/>
              <a:t>时空图</a:t>
            </a:r>
            <a:endParaRPr lang="zh-CN" altLang="en-US" dirty="0"/>
          </a:p>
          <a:p>
            <a:pPr eaLnBrk="1" hangingPunct="1">
              <a:buNone/>
            </a:pPr>
            <a:endParaRPr lang="en-US" altLang="zh-CN" dirty="0"/>
          </a:p>
          <a:p>
            <a:pPr eaLnBrk="1" hangingPunct="1">
              <a:buNone/>
            </a:pPr>
            <a:endParaRPr lang="en-US" altLang="zh-CN" dirty="0"/>
          </a:p>
          <a:p>
            <a:pPr eaLnBrk="1" hangingPunct="1">
              <a:buNone/>
            </a:pPr>
            <a:endParaRPr lang="zh-CN" altLang="en-US" dirty="0"/>
          </a:p>
          <a:p>
            <a:pPr eaLnBrk="1" hangingPunct="1"/>
            <a:r>
              <a:rPr lang="zh-CN" altLang="en-US" dirty="0"/>
              <a:t>预约表</a:t>
            </a:r>
            <a:endParaRPr lang="zh-CN" altLang="en-US" dirty="0"/>
          </a:p>
        </p:txBody>
      </p:sp>
      <p:pic>
        <p:nvPicPr>
          <p:cNvPr id="79876" name="Picture 4"/>
          <p:cNvPicPr>
            <a:picLocks noChangeAspect="1"/>
          </p:cNvPicPr>
          <p:nvPr/>
        </p:nvPicPr>
        <p:blipFill>
          <a:blip r:embed="rId1"/>
          <a:stretch>
            <a:fillRect/>
          </a:stretch>
        </p:blipFill>
        <p:spPr>
          <a:xfrm>
            <a:off x="3497263" y="863600"/>
            <a:ext cx="4941887" cy="1304925"/>
          </a:xfrm>
          <a:prstGeom prst="rect">
            <a:avLst/>
          </a:prstGeom>
          <a:noFill/>
          <a:ln w="9525">
            <a:noFill/>
          </a:ln>
        </p:spPr>
      </p:pic>
      <p:pic>
        <p:nvPicPr>
          <p:cNvPr id="79877" name="Picture 56"/>
          <p:cNvPicPr>
            <a:picLocks noChangeAspect="1"/>
          </p:cNvPicPr>
          <p:nvPr/>
        </p:nvPicPr>
        <p:blipFill>
          <a:blip r:embed="rId2"/>
          <a:stretch>
            <a:fillRect/>
          </a:stretch>
        </p:blipFill>
        <p:spPr>
          <a:xfrm>
            <a:off x="3881438" y="2317750"/>
            <a:ext cx="4173537" cy="2078038"/>
          </a:xfrm>
          <a:prstGeom prst="rect">
            <a:avLst/>
          </a:prstGeom>
          <a:noFill/>
          <a:ln w="9525">
            <a:noFill/>
          </a:ln>
        </p:spPr>
      </p:pic>
      <p:graphicFrame>
        <p:nvGraphicFramePr>
          <p:cNvPr id="6" name="Group 4"/>
          <p:cNvGraphicFramePr>
            <a:graphicFrameLocks noGrp="1"/>
          </p:cNvGraphicFramePr>
          <p:nvPr/>
        </p:nvGraphicFramePr>
        <p:xfrm>
          <a:off x="4610100" y="4887913"/>
          <a:ext cx="3043239" cy="1828800"/>
        </p:xfrm>
        <a:graphic>
          <a:graphicData uri="http://schemas.openxmlformats.org/drawingml/2006/table">
            <a:tbl>
              <a:tblPr/>
              <a:tblGrid>
                <a:gridCol w="301769"/>
                <a:gridCol w="305640"/>
                <a:gridCol w="303318"/>
                <a:gridCol w="305640"/>
                <a:gridCol w="304092"/>
                <a:gridCol w="304092"/>
                <a:gridCol w="305640"/>
                <a:gridCol w="291710"/>
                <a:gridCol w="317246"/>
                <a:gridCol w="304092"/>
              </a:tblGrid>
              <a:tr h="272810">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400" b="1" i="0" u="none" strike="noStrike" cap="none" normalizeH="0" baseline="0">
                        <a:ln>
                          <a:noFill/>
                        </a:ln>
                        <a:solidFill>
                          <a:srgbClr val="000000"/>
                        </a:solidFill>
                        <a:effectLst/>
                        <a:latin typeface="楷体_GB2312" pitchFamily="49" charset="-122"/>
                        <a:ea typeface="楷体_GB2312" pitchFamily="49" charset="-122"/>
                      </a:endParaRPr>
                    </a:p>
                  </a:txBody>
                  <a:tcPr marL="91450" marR="91450"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400" b="1" i="0" u="none" strike="noStrike" cap="none" normalizeH="0" baseline="0">
                          <a:ln>
                            <a:noFill/>
                          </a:ln>
                          <a:solidFill>
                            <a:srgbClr val="000000"/>
                          </a:solidFill>
                          <a:effectLst/>
                          <a:latin typeface="楷体_GB2312" pitchFamily="49" charset="-122"/>
                          <a:ea typeface="楷体_GB2312" pitchFamily="49" charset="-122"/>
                        </a:rPr>
                        <a:t>1</a:t>
                      </a:r>
                      <a:endParaRPr kumimoji="0" lang="en-US" altLang="zh-CN" sz="1400" b="1" i="0" u="none" strike="noStrike" cap="none" normalizeH="0" baseline="0">
                        <a:ln>
                          <a:noFill/>
                        </a:ln>
                        <a:solidFill>
                          <a:srgbClr val="000000"/>
                        </a:solidFill>
                        <a:effectLst/>
                        <a:latin typeface="楷体_GB2312" pitchFamily="49" charset="-122"/>
                        <a:ea typeface="楷体_GB2312" pitchFamily="49" charset="-122"/>
                      </a:endParaRPr>
                    </a:p>
                  </a:txBody>
                  <a:tcPr marL="91450" marR="9145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400" b="1" i="0" u="none" strike="noStrike" cap="none" normalizeH="0" baseline="0">
                          <a:ln>
                            <a:noFill/>
                          </a:ln>
                          <a:solidFill>
                            <a:srgbClr val="000000"/>
                          </a:solidFill>
                          <a:effectLst/>
                          <a:latin typeface="楷体_GB2312" pitchFamily="49" charset="-122"/>
                          <a:ea typeface="楷体_GB2312" pitchFamily="49" charset="-122"/>
                        </a:rPr>
                        <a:t>2</a:t>
                      </a:r>
                      <a:endParaRPr kumimoji="0" lang="en-US" altLang="zh-CN" sz="1400" b="1" i="0" u="none" strike="noStrike" cap="none" normalizeH="0" baseline="0">
                        <a:ln>
                          <a:noFill/>
                        </a:ln>
                        <a:solidFill>
                          <a:srgbClr val="000000"/>
                        </a:solidFill>
                        <a:effectLst/>
                        <a:latin typeface="楷体_GB2312" pitchFamily="49" charset="-122"/>
                        <a:ea typeface="楷体_GB2312" pitchFamily="49" charset="-122"/>
                      </a:endParaRPr>
                    </a:p>
                  </a:txBody>
                  <a:tcPr marL="91450" marR="9145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400" b="1" i="0" u="none" strike="noStrike" cap="none" normalizeH="0" baseline="0">
                          <a:ln>
                            <a:noFill/>
                          </a:ln>
                          <a:solidFill>
                            <a:srgbClr val="000000"/>
                          </a:solidFill>
                          <a:effectLst/>
                          <a:latin typeface="楷体_GB2312" pitchFamily="49" charset="-122"/>
                          <a:ea typeface="楷体_GB2312" pitchFamily="49" charset="-122"/>
                        </a:rPr>
                        <a:t>3</a:t>
                      </a:r>
                      <a:endParaRPr kumimoji="0" lang="en-US" altLang="zh-CN" sz="1400" b="1" i="0" u="none" strike="noStrike" cap="none" normalizeH="0" baseline="0">
                        <a:ln>
                          <a:noFill/>
                        </a:ln>
                        <a:solidFill>
                          <a:srgbClr val="000000"/>
                        </a:solidFill>
                        <a:effectLst/>
                        <a:latin typeface="楷体_GB2312" pitchFamily="49" charset="-122"/>
                        <a:ea typeface="楷体_GB2312" pitchFamily="49" charset="-122"/>
                      </a:endParaRPr>
                    </a:p>
                  </a:txBody>
                  <a:tcPr marL="91450" marR="9145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400" b="1" i="0" u="none" strike="noStrike" cap="none" normalizeH="0" baseline="0">
                          <a:ln>
                            <a:noFill/>
                          </a:ln>
                          <a:solidFill>
                            <a:srgbClr val="000000"/>
                          </a:solidFill>
                          <a:effectLst/>
                          <a:latin typeface="楷体_GB2312" pitchFamily="49" charset="-122"/>
                          <a:ea typeface="楷体_GB2312" pitchFamily="49" charset="-122"/>
                        </a:rPr>
                        <a:t>4</a:t>
                      </a:r>
                      <a:endParaRPr kumimoji="0" lang="en-US" altLang="zh-CN" sz="1400" b="1" i="0" u="none" strike="noStrike" cap="none" normalizeH="0" baseline="0">
                        <a:ln>
                          <a:noFill/>
                        </a:ln>
                        <a:solidFill>
                          <a:srgbClr val="000000"/>
                        </a:solidFill>
                        <a:effectLst/>
                        <a:latin typeface="楷体_GB2312" pitchFamily="49" charset="-122"/>
                        <a:ea typeface="楷体_GB2312" pitchFamily="49" charset="-122"/>
                      </a:endParaRPr>
                    </a:p>
                  </a:txBody>
                  <a:tcPr marL="91450" marR="9145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400" b="1" i="0" u="none" strike="noStrike" cap="none" normalizeH="0" baseline="0">
                          <a:ln>
                            <a:noFill/>
                          </a:ln>
                          <a:solidFill>
                            <a:srgbClr val="000000"/>
                          </a:solidFill>
                          <a:effectLst/>
                          <a:latin typeface="楷体_GB2312" pitchFamily="49" charset="-122"/>
                          <a:ea typeface="楷体_GB2312" pitchFamily="49" charset="-122"/>
                        </a:rPr>
                        <a:t>5</a:t>
                      </a:r>
                      <a:endParaRPr kumimoji="0" lang="en-US" altLang="zh-CN" sz="1400" b="1" i="0" u="none" strike="noStrike" cap="none" normalizeH="0" baseline="0">
                        <a:ln>
                          <a:noFill/>
                        </a:ln>
                        <a:solidFill>
                          <a:srgbClr val="000000"/>
                        </a:solidFill>
                        <a:effectLst/>
                        <a:latin typeface="楷体_GB2312" pitchFamily="49" charset="-122"/>
                        <a:ea typeface="楷体_GB2312" pitchFamily="49" charset="-122"/>
                      </a:endParaRPr>
                    </a:p>
                  </a:txBody>
                  <a:tcPr marL="91450" marR="9145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400" b="1" i="0" u="none" strike="noStrike" cap="none" normalizeH="0" baseline="0">
                          <a:ln>
                            <a:noFill/>
                          </a:ln>
                          <a:solidFill>
                            <a:srgbClr val="000000"/>
                          </a:solidFill>
                          <a:effectLst/>
                          <a:latin typeface="楷体_GB2312" pitchFamily="49" charset="-122"/>
                          <a:ea typeface="楷体_GB2312" pitchFamily="49" charset="-122"/>
                        </a:rPr>
                        <a:t>6</a:t>
                      </a:r>
                      <a:endParaRPr kumimoji="0" lang="en-US" altLang="zh-CN" sz="1400" b="1" i="0" u="none" strike="noStrike" cap="none" normalizeH="0" baseline="0">
                        <a:ln>
                          <a:noFill/>
                        </a:ln>
                        <a:solidFill>
                          <a:srgbClr val="000000"/>
                        </a:solidFill>
                        <a:effectLst/>
                        <a:latin typeface="楷体_GB2312" pitchFamily="49" charset="-122"/>
                        <a:ea typeface="楷体_GB2312" pitchFamily="49" charset="-122"/>
                      </a:endParaRPr>
                    </a:p>
                  </a:txBody>
                  <a:tcPr marL="91450" marR="9145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400" b="1" i="0" u="none" strike="noStrike" cap="none" normalizeH="0" baseline="0">
                          <a:ln>
                            <a:noFill/>
                          </a:ln>
                          <a:solidFill>
                            <a:srgbClr val="000000"/>
                          </a:solidFill>
                          <a:effectLst/>
                          <a:latin typeface="楷体_GB2312" pitchFamily="49" charset="-122"/>
                          <a:ea typeface="楷体_GB2312" pitchFamily="49" charset="-122"/>
                        </a:rPr>
                        <a:t>7</a:t>
                      </a:r>
                      <a:endParaRPr kumimoji="0" lang="en-US" altLang="zh-CN" sz="1400" b="1" i="0" u="none" strike="noStrike" cap="none" normalizeH="0" baseline="0">
                        <a:ln>
                          <a:noFill/>
                        </a:ln>
                        <a:solidFill>
                          <a:srgbClr val="000000"/>
                        </a:solidFill>
                        <a:effectLst/>
                        <a:latin typeface="楷体_GB2312" pitchFamily="49" charset="-122"/>
                        <a:ea typeface="楷体_GB2312" pitchFamily="49" charset="-122"/>
                      </a:endParaRPr>
                    </a:p>
                  </a:txBody>
                  <a:tcPr marL="91450" marR="9145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400" b="1" i="0" u="none" strike="noStrike" cap="none" normalizeH="0" baseline="0">
                          <a:ln>
                            <a:noFill/>
                          </a:ln>
                          <a:solidFill>
                            <a:srgbClr val="000000"/>
                          </a:solidFill>
                          <a:effectLst/>
                          <a:latin typeface="楷体_GB2312" pitchFamily="49" charset="-122"/>
                          <a:ea typeface="楷体_GB2312" pitchFamily="49" charset="-122"/>
                        </a:rPr>
                        <a:t>8</a:t>
                      </a:r>
                      <a:endParaRPr kumimoji="0" lang="en-US" altLang="zh-CN" sz="1400" b="1" i="0" u="none" strike="noStrike" cap="none" normalizeH="0" baseline="0">
                        <a:ln>
                          <a:noFill/>
                        </a:ln>
                        <a:solidFill>
                          <a:srgbClr val="000000"/>
                        </a:solidFill>
                        <a:effectLst/>
                        <a:latin typeface="楷体_GB2312" pitchFamily="49" charset="-122"/>
                        <a:ea typeface="楷体_GB2312" pitchFamily="49" charset="-122"/>
                      </a:endParaRPr>
                    </a:p>
                  </a:txBody>
                  <a:tcPr marL="91450" marR="9145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400" b="1" i="0" u="none" strike="noStrike" cap="none" normalizeH="0" baseline="0">
                          <a:ln>
                            <a:noFill/>
                          </a:ln>
                          <a:solidFill>
                            <a:srgbClr val="000000"/>
                          </a:solidFill>
                          <a:effectLst/>
                          <a:latin typeface="楷体_GB2312" pitchFamily="49" charset="-122"/>
                          <a:ea typeface="楷体_GB2312" pitchFamily="49" charset="-122"/>
                        </a:rPr>
                        <a:t>9</a:t>
                      </a:r>
                      <a:endParaRPr kumimoji="0" lang="en-US" altLang="zh-CN" sz="1400" b="1" i="0" u="none" strike="noStrike" cap="none" normalizeH="0" baseline="0">
                        <a:ln>
                          <a:noFill/>
                        </a:ln>
                        <a:solidFill>
                          <a:srgbClr val="000000"/>
                        </a:solidFill>
                        <a:effectLst/>
                        <a:latin typeface="楷体_GB2312" pitchFamily="49" charset="-122"/>
                        <a:ea typeface="楷体_GB2312" pitchFamily="49" charset="-122"/>
                      </a:endParaRPr>
                    </a:p>
                  </a:txBody>
                  <a:tcPr marL="91450" marR="91450"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72810">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400" b="1" i="0" u="none" strike="noStrike" cap="none" normalizeH="0" baseline="0">
                          <a:ln>
                            <a:noFill/>
                          </a:ln>
                          <a:solidFill>
                            <a:srgbClr val="000000"/>
                          </a:solidFill>
                          <a:effectLst/>
                          <a:latin typeface="楷体_GB2312" pitchFamily="49" charset="-122"/>
                          <a:ea typeface="楷体_GB2312" pitchFamily="49" charset="-122"/>
                        </a:rPr>
                        <a:t>1</a:t>
                      </a:r>
                      <a:endParaRPr kumimoji="0" lang="en-US" altLang="zh-CN" sz="1400" b="1" i="0" u="none" strike="noStrike" cap="none" normalizeH="0" baseline="0">
                        <a:ln>
                          <a:noFill/>
                        </a:ln>
                        <a:solidFill>
                          <a:srgbClr val="000000"/>
                        </a:solidFill>
                        <a:effectLst/>
                        <a:latin typeface="楷体_GB2312" pitchFamily="49" charset="-122"/>
                        <a:ea typeface="楷体_GB2312" pitchFamily="49" charset="-122"/>
                      </a:endParaRPr>
                    </a:p>
                  </a:txBody>
                  <a:tcPr marL="91450" marR="91450"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400" b="1" i="0" u="none" strike="noStrike" cap="none" normalizeH="0" baseline="0">
                          <a:ln>
                            <a:noFill/>
                          </a:ln>
                          <a:solidFill>
                            <a:srgbClr val="000000"/>
                          </a:solidFill>
                          <a:effectLst/>
                          <a:latin typeface="楷体_GB2312" pitchFamily="49" charset="-122"/>
                          <a:ea typeface="楷体_GB2312" pitchFamily="49" charset="-122"/>
                        </a:rPr>
                        <a:t>X</a:t>
                      </a:r>
                      <a:endParaRPr kumimoji="0" lang="en-US" altLang="zh-CN" sz="1400" b="1" i="0" u="none" strike="noStrike" cap="none" normalizeH="0" baseline="0">
                        <a:ln>
                          <a:noFill/>
                        </a:ln>
                        <a:solidFill>
                          <a:srgbClr val="000000"/>
                        </a:solidFill>
                        <a:effectLst/>
                        <a:latin typeface="楷体_GB2312" pitchFamily="49" charset="-122"/>
                        <a:ea typeface="楷体_GB2312" pitchFamily="49" charset="-122"/>
                      </a:endParaRPr>
                    </a:p>
                  </a:txBody>
                  <a:tcPr marL="91450" marR="91450"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400" b="1" i="0" u="none" strike="noStrike" cap="none" normalizeH="0" baseline="0">
                        <a:ln>
                          <a:noFill/>
                        </a:ln>
                        <a:solidFill>
                          <a:srgbClr val="000000"/>
                        </a:solidFill>
                        <a:effectLst/>
                        <a:latin typeface="楷体_GB2312" pitchFamily="49" charset="-122"/>
                        <a:ea typeface="楷体_GB2312" pitchFamily="49" charset="-122"/>
                      </a:endParaRPr>
                    </a:p>
                  </a:txBody>
                  <a:tcPr marL="91450" marR="91450"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400" b="1" i="0" u="none" strike="noStrike" cap="none" normalizeH="0" baseline="0">
                        <a:ln>
                          <a:noFill/>
                        </a:ln>
                        <a:solidFill>
                          <a:srgbClr val="000000"/>
                        </a:solidFill>
                        <a:effectLst/>
                        <a:latin typeface="楷体_GB2312" pitchFamily="49" charset="-122"/>
                        <a:ea typeface="楷体_GB2312" pitchFamily="49" charset="-122"/>
                      </a:endParaRPr>
                    </a:p>
                  </a:txBody>
                  <a:tcPr marL="91450" marR="91450"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400" b="1" i="0" u="none" strike="noStrike" cap="none" normalizeH="0" baseline="0">
                        <a:ln>
                          <a:noFill/>
                        </a:ln>
                        <a:solidFill>
                          <a:srgbClr val="000000"/>
                        </a:solidFill>
                        <a:effectLst/>
                        <a:latin typeface="楷体_GB2312" pitchFamily="49" charset="-122"/>
                        <a:ea typeface="楷体_GB2312" pitchFamily="49" charset="-122"/>
                      </a:endParaRPr>
                    </a:p>
                  </a:txBody>
                  <a:tcPr marL="91450" marR="91450"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400" b="1" i="0" u="none" strike="noStrike" cap="none" normalizeH="0" baseline="0">
                        <a:ln>
                          <a:noFill/>
                        </a:ln>
                        <a:solidFill>
                          <a:srgbClr val="000000"/>
                        </a:solidFill>
                        <a:effectLst/>
                        <a:latin typeface="楷体_GB2312" pitchFamily="49" charset="-122"/>
                        <a:ea typeface="楷体_GB2312" pitchFamily="49" charset="-122"/>
                      </a:endParaRPr>
                    </a:p>
                  </a:txBody>
                  <a:tcPr marL="91450" marR="91450"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400" b="1" i="0" u="none" strike="noStrike" cap="none" normalizeH="0" baseline="0">
                        <a:ln>
                          <a:noFill/>
                        </a:ln>
                        <a:solidFill>
                          <a:srgbClr val="000000"/>
                        </a:solidFill>
                        <a:effectLst/>
                        <a:latin typeface="楷体_GB2312" pitchFamily="49" charset="-122"/>
                        <a:ea typeface="楷体_GB2312" pitchFamily="49" charset="-122"/>
                      </a:endParaRPr>
                    </a:p>
                  </a:txBody>
                  <a:tcPr marL="91450" marR="91450"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400" b="1" i="0" u="none" strike="noStrike" cap="none" normalizeH="0" baseline="0">
                        <a:ln>
                          <a:noFill/>
                        </a:ln>
                        <a:solidFill>
                          <a:srgbClr val="000000"/>
                        </a:solidFill>
                        <a:effectLst/>
                        <a:latin typeface="楷体_GB2312" pitchFamily="49" charset="-122"/>
                        <a:ea typeface="楷体_GB2312" pitchFamily="49" charset="-122"/>
                      </a:endParaRPr>
                    </a:p>
                  </a:txBody>
                  <a:tcPr marL="91450" marR="91450"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400" b="1" i="0" u="none" strike="noStrike" cap="none" normalizeH="0" baseline="0">
                        <a:ln>
                          <a:noFill/>
                        </a:ln>
                        <a:solidFill>
                          <a:srgbClr val="000000"/>
                        </a:solidFill>
                        <a:effectLst/>
                        <a:latin typeface="楷体_GB2312" pitchFamily="49" charset="-122"/>
                        <a:ea typeface="楷体_GB2312" pitchFamily="49" charset="-122"/>
                      </a:endParaRPr>
                    </a:p>
                  </a:txBody>
                  <a:tcPr marL="91450" marR="91450"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400" b="1" i="0" u="none" strike="noStrike" cap="none" normalizeH="0" baseline="0">
                          <a:ln>
                            <a:noFill/>
                          </a:ln>
                          <a:solidFill>
                            <a:srgbClr val="000000"/>
                          </a:solidFill>
                          <a:effectLst/>
                          <a:latin typeface="楷体_GB2312" pitchFamily="49" charset="-122"/>
                          <a:ea typeface="楷体_GB2312" pitchFamily="49" charset="-122"/>
                        </a:rPr>
                        <a:t>X</a:t>
                      </a:r>
                      <a:endParaRPr kumimoji="0" lang="en-US" altLang="zh-CN" sz="1400" b="1" i="0" u="none" strike="noStrike" cap="none" normalizeH="0" baseline="0">
                        <a:ln>
                          <a:noFill/>
                        </a:ln>
                        <a:solidFill>
                          <a:srgbClr val="000000"/>
                        </a:solidFill>
                        <a:effectLst/>
                        <a:latin typeface="楷体_GB2312" pitchFamily="49" charset="-122"/>
                        <a:ea typeface="楷体_GB2312" pitchFamily="49" charset="-122"/>
                      </a:endParaRPr>
                    </a:p>
                  </a:txBody>
                  <a:tcPr marL="91450" marR="91450" anchor="ctr" anchorCtr="1"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72810">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400" b="1" i="0" u="none" strike="noStrike" cap="none" normalizeH="0" baseline="0">
                          <a:ln>
                            <a:noFill/>
                          </a:ln>
                          <a:solidFill>
                            <a:srgbClr val="000000"/>
                          </a:solidFill>
                          <a:effectLst/>
                          <a:latin typeface="楷体_GB2312" pitchFamily="49" charset="-122"/>
                          <a:ea typeface="楷体_GB2312" pitchFamily="49" charset="-122"/>
                        </a:rPr>
                        <a:t>2</a:t>
                      </a:r>
                      <a:endParaRPr kumimoji="0" lang="en-US" altLang="zh-CN" sz="1400" b="1" i="0" u="none" strike="noStrike" cap="none" normalizeH="0" baseline="0">
                        <a:ln>
                          <a:noFill/>
                        </a:ln>
                        <a:solidFill>
                          <a:srgbClr val="000000"/>
                        </a:solidFill>
                        <a:effectLst/>
                        <a:latin typeface="楷体_GB2312" pitchFamily="49" charset="-122"/>
                        <a:ea typeface="楷体_GB2312" pitchFamily="49" charset="-122"/>
                      </a:endParaRPr>
                    </a:p>
                  </a:txBody>
                  <a:tcPr marL="91450" marR="91450"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400" b="1" i="0" u="none" strike="noStrike" cap="none" normalizeH="0" baseline="0">
                        <a:ln>
                          <a:noFill/>
                        </a:ln>
                        <a:solidFill>
                          <a:srgbClr val="000000"/>
                        </a:solidFill>
                        <a:effectLst/>
                        <a:latin typeface="楷体_GB2312" pitchFamily="49" charset="-122"/>
                        <a:ea typeface="楷体_GB2312" pitchFamily="49" charset="-122"/>
                      </a:endParaRPr>
                    </a:p>
                  </a:txBody>
                  <a:tcPr marL="91450" marR="91450"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400" b="1" i="0" u="none" strike="noStrike" cap="none" normalizeH="0" baseline="0">
                          <a:ln>
                            <a:noFill/>
                          </a:ln>
                          <a:solidFill>
                            <a:srgbClr val="000000"/>
                          </a:solidFill>
                          <a:effectLst/>
                          <a:latin typeface="楷体_GB2312" pitchFamily="49" charset="-122"/>
                          <a:ea typeface="楷体_GB2312" pitchFamily="49" charset="-122"/>
                        </a:rPr>
                        <a:t>X</a:t>
                      </a:r>
                      <a:endParaRPr kumimoji="0" lang="en-US" altLang="zh-CN" sz="1400" b="1" i="0" u="none" strike="noStrike" cap="none" normalizeH="0" baseline="0">
                        <a:ln>
                          <a:noFill/>
                        </a:ln>
                        <a:solidFill>
                          <a:srgbClr val="000000"/>
                        </a:solidFill>
                        <a:effectLst/>
                        <a:latin typeface="楷体_GB2312" pitchFamily="49" charset="-122"/>
                        <a:ea typeface="楷体_GB2312" pitchFamily="49" charset="-122"/>
                      </a:endParaRPr>
                    </a:p>
                  </a:txBody>
                  <a:tcPr marL="91450" marR="91450"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400" b="1" i="0" u="none" strike="noStrike" cap="none" normalizeH="0" baseline="0">
                          <a:ln>
                            <a:noFill/>
                          </a:ln>
                          <a:solidFill>
                            <a:srgbClr val="000000"/>
                          </a:solidFill>
                          <a:effectLst/>
                          <a:latin typeface="楷体_GB2312" pitchFamily="49" charset="-122"/>
                          <a:ea typeface="楷体_GB2312" pitchFamily="49" charset="-122"/>
                        </a:rPr>
                        <a:t>X</a:t>
                      </a:r>
                      <a:endParaRPr kumimoji="0" lang="en-US" altLang="zh-CN" sz="1400" b="1" i="0" u="none" strike="noStrike" cap="none" normalizeH="0" baseline="0">
                        <a:ln>
                          <a:noFill/>
                        </a:ln>
                        <a:solidFill>
                          <a:srgbClr val="000000"/>
                        </a:solidFill>
                        <a:effectLst/>
                        <a:latin typeface="楷体_GB2312" pitchFamily="49" charset="-122"/>
                        <a:ea typeface="楷体_GB2312" pitchFamily="49" charset="-122"/>
                      </a:endParaRPr>
                    </a:p>
                  </a:txBody>
                  <a:tcPr marL="91450" marR="91450"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400" b="1" i="0" u="none" strike="noStrike" cap="none" normalizeH="0" baseline="0">
                        <a:ln>
                          <a:noFill/>
                        </a:ln>
                        <a:solidFill>
                          <a:srgbClr val="000000"/>
                        </a:solidFill>
                        <a:effectLst/>
                        <a:latin typeface="楷体_GB2312" pitchFamily="49" charset="-122"/>
                        <a:ea typeface="楷体_GB2312" pitchFamily="49" charset="-122"/>
                      </a:endParaRPr>
                    </a:p>
                  </a:txBody>
                  <a:tcPr marL="91450" marR="91450"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400" b="1" i="0" u="none" strike="noStrike" cap="none" normalizeH="0" baseline="0">
                        <a:ln>
                          <a:noFill/>
                        </a:ln>
                        <a:solidFill>
                          <a:srgbClr val="000000"/>
                        </a:solidFill>
                        <a:effectLst/>
                        <a:latin typeface="楷体_GB2312" pitchFamily="49" charset="-122"/>
                        <a:ea typeface="楷体_GB2312" pitchFamily="49" charset="-122"/>
                      </a:endParaRPr>
                    </a:p>
                  </a:txBody>
                  <a:tcPr marL="91450" marR="91450"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400" b="1" i="0" u="none" strike="noStrike" cap="none" normalizeH="0" baseline="0">
                        <a:ln>
                          <a:noFill/>
                        </a:ln>
                        <a:solidFill>
                          <a:srgbClr val="000000"/>
                        </a:solidFill>
                        <a:effectLst/>
                        <a:latin typeface="楷体_GB2312" pitchFamily="49" charset="-122"/>
                        <a:ea typeface="楷体_GB2312" pitchFamily="49" charset="-122"/>
                      </a:endParaRPr>
                    </a:p>
                  </a:txBody>
                  <a:tcPr marL="91450" marR="91450"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400" b="1" i="0" u="none" strike="noStrike" cap="none" normalizeH="0" baseline="0">
                        <a:ln>
                          <a:noFill/>
                        </a:ln>
                        <a:solidFill>
                          <a:srgbClr val="000000"/>
                        </a:solidFill>
                        <a:effectLst/>
                        <a:latin typeface="楷体_GB2312" pitchFamily="49" charset="-122"/>
                        <a:ea typeface="楷体_GB2312" pitchFamily="49" charset="-122"/>
                      </a:endParaRPr>
                    </a:p>
                  </a:txBody>
                  <a:tcPr marL="91450" marR="91450"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400" b="1" i="0" u="none" strike="noStrike" cap="none" normalizeH="0" baseline="0">
                          <a:ln>
                            <a:noFill/>
                          </a:ln>
                          <a:solidFill>
                            <a:srgbClr val="000000"/>
                          </a:solidFill>
                          <a:effectLst/>
                          <a:latin typeface="楷体_GB2312" pitchFamily="49" charset="-122"/>
                          <a:ea typeface="楷体_GB2312" pitchFamily="49" charset="-122"/>
                        </a:rPr>
                        <a:t>X</a:t>
                      </a:r>
                      <a:endParaRPr kumimoji="0" lang="en-US" altLang="zh-CN" sz="1400" b="1" i="0" u="none" strike="noStrike" cap="none" normalizeH="0" baseline="0">
                        <a:ln>
                          <a:noFill/>
                        </a:ln>
                        <a:solidFill>
                          <a:srgbClr val="000000"/>
                        </a:solidFill>
                        <a:effectLst/>
                        <a:latin typeface="楷体_GB2312" pitchFamily="49" charset="-122"/>
                        <a:ea typeface="楷体_GB2312" pitchFamily="49" charset="-122"/>
                      </a:endParaRPr>
                    </a:p>
                  </a:txBody>
                  <a:tcPr marL="91450" marR="91450"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400" b="1" i="0" u="none" strike="noStrike" cap="none" normalizeH="0" baseline="0">
                        <a:ln>
                          <a:noFill/>
                        </a:ln>
                        <a:solidFill>
                          <a:srgbClr val="000000"/>
                        </a:solidFill>
                        <a:effectLst/>
                        <a:latin typeface="楷体_GB2312" pitchFamily="49" charset="-122"/>
                        <a:ea typeface="楷体_GB2312" pitchFamily="49" charset="-122"/>
                      </a:endParaRPr>
                    </a:p>
                  </a:txBody>
                  <a:tcPr marL="91450" marR="91450" anchor="ctr" anchorCtr="1"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72810">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400" b="1" i="0" u="none" strike="noStrike" cap="none" normalizeH="0" baseline="0">
                          <a:ln>
                            <a:noFill/>
                          </a:ln>
                          <a:solidFill>
                            <a:srgbClr val="000000"/>
                          </a:solidFill>
                          <a:effectLst/>
                          <a:latin typeface="楷体_GB2312" pitchFamily="49" charset="-122"/>
                          <a:ea typeface="楷体_GB2312" pitchFamily="49" charset="-122"/>
                        </a:rPr>
                        <a:t>3</a:t>
                      </a:r>
                      <a:endParaRPr kumimoji="0" lang="en-US" altLang="zh-CN" sz="1400" b="1" i="0" u="none" strike="noStrike" cap="none" normalizeH="0" baseline="0">
                        <a:ln>
                          <a:noFill/>
                        </a:ln>
                        <a:solidFill>
                          <a:srgbClr val="000000"/>
                        </a:solidFill>
                        <a:effectLst/>
                        <a:latin typeface="楷体_GB2312" pitchFamily="49" charset="-122"/>
                        <a:ea typeface="楷体_GB2312" pitchFamily="49" charset="-122"/>
                      </a:endParaRPr>
                    </a:p>
                  </a:txBody>
                  <a:tcPr marL="91450" marR="91450"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400" b="1" i="0" u="none" strike="noStrike" cap="none" normalizeH="0" baseline="0">
                        <a:ln>
                          <a:noFill/>
                        </a:ln>
                        <a:solidFill>
                          <a:srgbClr val="000000"/>
                        </a:solidFill>
                        <a:effectLst/>
                        <a:latin typeface="楷体_GB2312" pitchFamily="49" charset="-122"/>
                        <a:ea typeface="楷体_GB2312" pitchFamily="49" charset="-122"/>
                      </a:endParaRPr>
                    </a:p>
                  </a:txBody>
                  <a:tcPr marL="91450" marR="91450"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400" b="1" i="0" u="none" strike="noStrike" cap="none" normalizeH="0" baseline="0">
                        <a:ln>
                          <a:noFill/>
                        </a:ln>
                        <a:solidFill>
                          <a:srgbClr val="000000"/>
                        </a:solidFill>
                        <a:effectLst/>
                        <a:latin typeface="楷体_GB2312" pitchFamily="49" charset="-122"/>
                        <a:ea typeface="楷体_GB2312" pitchFamily="49" charset="-122"/>
                      </a:endParaRPr>
                    </a:p>
                  </a:txBody>
                  <a:tcPr marL="91450" marR="91450"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400" b="1" i="0" u="none" strike="noStrike" cap="none" normalizeH="0" baseline="0">
                        <a:ln>
                          <a:noFill/>
                        </a:ln>
                        <a:solidFill>
                          <a:srgbClr val="000000"/>
                        </a:solidFill>
                        <a:effectLst/>
                        <a:latin typeface="楷体_GB2312" pitchFamily="49" charset="-122"/>
                        <a:ea typeface="楷体_GB2312" pitchFamily="49" charset="-122"/>
                      </a:endParaRPr>
                    </a:p>
                  </a:txBody>
                  <a:tcPr marL="91450" marR="91450"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400" b="1" i="0" u="none" strike="noStrike" cap="none" normalizeH="0" baseline="0">
                          <a:ln>
                            <a:noFill/>
                          </a:ln>
                          <a:solidFill>
                            <a:srgbClr val="000000"/>
                          </a:solidFill>
                          <a:effectLst/>
                          <a:latin typeface="楷体_GB2312" pitchFamily="49" charset="-122"/>
                          <a:ea typeface="楷体_GB2312" pitchFamily="49" charset="-122"/>
                        </a:rPr>
                        <a:t>X</a:t>
                      </a:r>
                      <a:endParaRPr kumimoji="0" lang="en-US" altLang="zh-CN" sz="1400" b="1" i="0" u="none" strike="noStrike" cap="none" normalizeH="0" baseline="0">
                        <a:ln>
                          <a:noFill/>
                        </a:ln>
                        <a:solidFill>
                          <a:srgbClr val="000000"/>
                        </a:solidFill>
                        <a:effectLst/>
                        <a:latin typeface="楷体_GB2312" pitchFamily="49" charset="-122"/>
                        <a:ea typeface="楷体_GB2312" pitchFamily="49" charset="-122"/>
                      </a:endParaRPr>
                    </a:p>
                  </a:txBody>
                  <a:tcPr marL="91450" marR="91450"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400" b="1" i="0" u="none" strike="noStrike" cap="none" normalizeH="0" baseline="0">
                        <a:ln>
                          <a:noFill/>
                        </a:ln>
                        <a:solidFill>
                          <a:srgbClr val="000000"/>
                        </a:solidFill>
                        <a:effectLst/>
                        <a:latin typeface="楷体_GB2312" pitchFamily="49" charset="-122"/>
                        <a:ea typeface="楷体_GB2312" pitchFamily="49" charset="-122"/>
                      </a:endParaRPr>
                    </a:p>
                  </a:txBody>
                  <a:tcPr marL="91450" marR="91450"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400" b="1" i="0" u="none" strike="noStrike" cap="none" normalizeH="0" baseline="0">
                        <a:ln>
                          <a:noFill/>
                        </a:ln>
                        <a:solidFill>
                          <a:srgbClr val="000000"/>
                        </a:solidFill>
                        <a:effectLst/>
                        <a:latin typeface="楷体_GB2312" pitchFamily="49" charset="-122"/>
                        <a:ea typeface="楷体_GB2312" pitchFamily="49" charset="-122"/>
                      </a:endParaRPr>
                    </a:p>
                  </a:txBody>
                  <a:tcPr marL="91450" marR="91450"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400" b="1" i="0" u="none" strike="noStrike" cap="none" normalizeH="0" baseline="0">
                        <a:ln>
                          <a:noFill/>
                        </a:ln>
                        <a:solidFill>
                          <a:srgbClr val="000000"/>
                        </a:solidFill>
                        <a:effectLst/>
                        <a:latin typeface="楷体_GB2312" pitchFamily="49" charset="-122"/>
                        <a:ea typeface="楷体_GB2312" pitchFamily="49" charset="-122"/>
                      </a:endParaRPr>
                    </a:p>
                  </a:txBody>
                  <a:tcPr marL="91450" marR="91450"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400" b="1" i="0" u="none" strike="noStrike" cap="none" normalizeH="0" baseline="0">
                        <a:ln>
                          <a:noFill/>
                        </a:ln>
                        <a:solidFill>
                          <a:srgbClr val="000000"/>
                        </a:solidFill>
                        <a:effectLst/>
                        <a:latin typeface="楷体_GB2312" pitchFamily="49" charset="-122"/>
                        <a:ea typeface="楷体_GB2312" pitchFamily="49" charset="-122"/>
                      </a:endParaRPr>
                    </a:p>
                  </a:txBody>
                  <a:tcPr marL="91450" marR="91450"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400" b="1" i="0" u="none" strike="noStrike" cap="none" normalizeH="0" baseline="0">
                        <a:ln>
                          <a:noFill/>
                        </a:ln>
                        <a:solidFill>
                          <a:srgbClr val="000000"/>
                        </a:solidFill>
                        <a:effectLst/>
                        <a:latin typeface="楷体_GB2312" pitchFamily="49" charset="-122"/>
                        <a:ea typeface="楷体_GB2312" pitchFamily="49" charset="-122"/>
                      </a:endParaRPr>
                    </a:p>
                  </a:txBody>
                  <a:tcPr marL="91450" marR="91450" anchor="ctr" anchorCtr="1"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72810">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400" b="1" i="0" u="none" strike="noStrike" cap="none" normalizeH="0" baseline="0">
                          <a:ln>
                            <a:noFill/>
                          </a:ln>
                          <a:solidFill>
                            <a:srgbClr val="000000"/>
                          </a:solidFill>
                          <a:effectLst/>
                          <a:latin typeface="楷体_GB2312" pitchFamily="49" charset="-122"/>
                          <a:ea typeface="楷体_GB2312" pitchFamily="49" charset="-122"/>
                        </a:rPr>
                        <a:t>4</a:t>
                      </a:r>
                      <a:endParaRPr kumimoji="0" lang="en-US" altLang="zh-CN" sz="1400" b="1" i="0" u="none" strike="noStrike" cap="none" normalizeH="0" baseline="0">
                        <a:ln>
                          <a:noFill/>
                        </a:ln>
                        <a:solidFill>
                          <a:srgbClr val="000000"/>
                        </a:solidFill>
                        <a:effectLst/>
                        <a:latin typeface="楷体_GB2312" pitchFamily="49" charset="-122"/>
                        <a:ea typeface="楷体_GB2312" pitchFamily="49" charset="-122"/>
                      </a:endParaRPr>
                    </a:p>
                  </a:txBody>
                  <a:tcPr marL="91450" marR="91450"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400" b="1" i="0" u="none" strike="noStrike" cap="none" normalizeH="0" baseline="0">
                        <a:ln>
                          <a:noFill/>
                        </a:ln>
                        <a:solidFill>
                          <a:srgbClr val="000000"/>
                        </a:solidFill>
                        <a:effectLst/>
                        <a:latin typeface="楷体_GB2312" pitchFamily="49" charset="-122"/>
                        <a:ea typeface="楷体_GB2312" pitchFamily="49" charset="-122"/>
                      </a:endParaRPr>
                    </a:p>
                  </a:txBody>
                  <a:tcPr marL="91450" marR="91450"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400" b="1" i="0" u="none" strike="noStrike" cap="none" normalizeH="0" baseline="0">
                        <a:ln>
                          <a:noFill/>
                        </a:ln>
                        <a:solidFill>
                          <a:srgbClr val="000000"/>
                        </a:solidFill>
                        <a:effectLst/>
                        <a:latin typeface="楷体_GB2312" pitchFamily="49" charset="-122"/>
                        <a:ea typeface="楷体_GB2312" pitchFamily="49" charset="-122"/>
                      </a:endParaRPr>
                    </a:p>
                  </a:txBody>
                  <a:tcPr marL="91450" marR="91450"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400" b="1" i="0" u="none" strike="noStrike" cap="none" normalizeH="0" baseline="0">
                        <a:ln>
                          <a:noFill/>
                        </a:ln>
                        <a:solidFill>
                          <a:srgbClr val="000000"/>
                        </a:solidFill>
                        <a:effectLst/>
                        <a:latin typeface="楷体_GB2312" pitchFamily="49" charset="-122"/>
                        <a:ea typeface="楷体_GB2312" pitchFamily="49" charset="-122"/>
                      </a:endParaRPr>
                    </a:p>
                  </a:txBody>
                  <a:tcPr marL="91450" marR="91450"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400" b="1" i="0" u="none" strike="noStrike" cap="none" normalizeH="0" baseline="0">
                        <a:ln>
                          <a:noFill/>
                        </a:ln>
                        <a:solidFill>
                          <a:srgbClr val="000000"/>
                        </a:solidFill>
                        <a:effectLst/>
                        <a:latin typeface="楷体_GB2312" pitchFamily="49" charset="-122"/>
                        <a:ea typeface="楷体_GB2312" pitchFamily="49" charset="-122"/>
                      </a:endParaRPr>
                    </a:p>
                  </a:txBody>
                  <a:tcPr marL="91450" marR="91450"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400" b="1" i="0" u="none" strike="noStrike" cap="none" normalizeH="0" baseline="0">
                          <a:ln>
                            <a:noFill/>
                          </a:ln>
                          <a:solidFill>
                            <a:srgbClr val="000000"/>
                          </a:solidFill>
                          <a:effectLst/>
                          <a:latin typeface="楷体_GB2312" pitchFamily="49" charset="-122"/>
                          <a:ea typeface="楷体_GB2312" pitchFamily="49" charset="-122"/>
                        </a:rPr>
                        <a:t>X</a:t>
                      </a:r>
                      <a:endParaRPr kumimoji="0" lang="en-US" altLang="zh-CN" sz="1400" b="1" i="0" u="none" strike="noStrike" cap="none" normalizeH="0" baseline="0">
                        <a:ln>
                          <a:noFill/>
                        </a:ln>
                        <a:solidFill>
                          <a:srgbClr val="000000"/>
                        </a:solidFill>
                        <a:effectLst/>
                        <a:latin typeface="楷体_GB2312" pitchFamily="49" charset="-122"/>
                        <a:ea typeface="楷体_GB2312" pitchFamily="49" charset="-122"/>
                      </a:endParaRPr>
                    </a:p>
                  </a:txBody>
                  <a:tcPr marL="91450" marR="91450"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400" b="1" i="0" u="none" strike="noStrike" cap="none" normalizeH="0" baseline="0">
                          <a:ln>
                            <a:noFill/>
                          </a:ln>
                          <a:solidFill>
                            <a:srgbClr val="000000"/>
                          </a:solidFill>
                          <a:effectLst/>
                          <a:latin typeface="楷体_GB2312" pitchFamily="49" charset="-122"/>
                          <a:ea typeface="楷体_GB2312" pitchFamily="49" charset="-122"/>
                        </a:rPr>
                        <a:t>X</a:t>
                      </a:r>
                      <a:endParaRPr kumimoji="0" lang="en-US" altLang="zh-CN" sz="1400" b="1" i="0" u="none" strike="noStrike" cap="none" normalizeH="0" baseline="0">
                        <a:ln>
                          <a:noFill/>
                        </a:ln>
                        <a:solidFill>
                          <a:srgbClr val="000000"/>
                        </a:solidFill>
                        <a:effectLst/>
                        <a:latin typeface="楷体_GB2312" pitchFamily="49" charset="-122"/>
                        <a:ea typeface="楷体_GB2312" pitchFamily="49" charset="-122"/>
                      </a:endParaRPr>
                    </a:p>
                  </a:txBody>
                  <a:tcPr marL="91450" marR="91450"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400" b="1" i="0" u="none" strike="noStrike" cap="none" normalizeH="0" baseline="0">
                        <a:ln>
                          <a:noFill/>
                        </a:ln>
                        <a:solidFill>
                          <a:srgbClr val="000000"/>
                        </a:solidFill>
                        <a:effectLst/>
                        <a:latin typeface="楷体_GB2312" pitchFamily="49" charset="-122"/>
                        <a:ea typeface="楷体_GB2312" pitchFamily="49" charset="-122"/>
                      </a:endParaRPr>
                    </a:p>
                  </a:txBody>
                  <a:tcPr marL="91450" marR="91450"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400" b="1" i="0" u="none" strike="noStrike" cap="none" normalizeH="0" baseline="0">
                        <a:ln>
                          <a:noFill/>
                        </a:ln>
                        <a:solidFill>
                          <a:srgbClr val="000000"/>
                        </a:solidFill>
                        <a:effectLst/>
                        <a:latin typeface="楷体_GB2312" pitchFamily="49" charset="-122"/>
                        <a:ea typeface="楷体_GB2312" pitchFamily="49" charset="-122"/>
                      </a:endParaRPr>
                    </a:p>
                  </a:txBody>
                  <a:tcPr marL="91450" marR="91450"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400" b="1" i="0" u="none" strike="noStrike" cap="none" normalizeH="0" baseline="0">
                        <a:ln>
                          <a:noFill/>
                        </a:ln>
                        <a:solidFill>
                          <a:srgbClr val="000000"/>
                        </a:solidFill>
                        <a:effectLst/>
                        <a:latin typeface="楷体_GB2312" pitchFamily="49" charset="-122"/>
                        <a:ea typeface="楷体_GB2312" pitchFamily="49" charset="-122"/>
                      </a:endParaRPr>
                    </a:p>
                  </a:txBody>
                  <a:tcPr marL="91450" marR="91450" anchor="ctr" anchorCtr="1"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72810">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400" b="1" i="0" u="none" strike="noStrike" cap="none" normalizeH="0" baseline="0" dirty="0">
                          <a:ln>
                            <a:noFill/>
                          </a:ln>
                          <a:solidFill>
                            <a:srgbClr val="000000"/>
                          </a:solidFill>
                          <a:effectLst/>
                          <a:latin typeface="楷体_GB2312" pitchFamily="49" charset="-122"/>
                          <a:ea typeface="楷体_GB2312" pitchFamily="49" charset="-122"/>
                        </a:rPr>
                        <a:t>5</a:t>
                      </a:r>
                      <a:endParaRPr kumimoji="0" lang="en-US" altLang="zh-CN" sz="1400" b="1" i="0" u="none" strike="noStrike" cap="none" normalizeH="0" baseline="0" dirty="0">
                        <a:ln>
                          <a:noFill/>
                        </a:ln>
                        <a:solidFill>
                          <a:srgbClr val="000000"/>
                        </a:solidFill>
                        <a:effectLst/>
                        <a:latin typeface="楷体_GB2312" pitchFamily="49" charset="-122"/>
                        <a:ea typeface="楷体_GB2312" pitchFamily="49" charset="-122"/>
                      </a:endParaRPr>
                    </a:p>
                  </a:txBody>
                  <a:tcPr marL="91450" marR="91450"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400" b="1" i="0" u="none" strike="noStrike" cap="none" normalizeH="0" baseline="0" dirty="0">
                        <a:ln>
                          <a:noFill/>
                        </a:ln>
                        <a:solidFill>
                          <a:srgbClr val="000000"/>
                        </a:solidFill>
                        <a:effectLst/>
                        <a:latin typeface="楷体_GB2312" pitchFamily="49" charset="-122"/>
                        <a:ea typeface="楷体_GB2312" pitchFamily="49" charset="-122"/>
                      </a:endParaRPr>
                    </a:p>
                  </a:txBody>
                  <a:tcPr marL="91450" marR="91450"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400" b="1" i="0" u="none" strike="noStrike" cap="none" normalizeH="0" baseline="0" dirty="0">
                        <a:ln>
                          <a:noFill/>
                        </a:ln>
                        <a:solidFill>
                          <a:srgbClr val="000000"/>
                        </a:solidFill>
                        <a:effectLst/>
                        <a:latin typeface="楷体_GB2312" pitchFamily="49" charset="-122"/>
                        <a:ea typeface="楷体_GB2312" pitchFamily="49" charset="-122"/>
                      </a:endParaRPr>
                    </a:p>
                  </a:txBody>
                  <a:tcPr marL="91450" marR="91450"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400" b="1" i="0" u="none" strike="noStrike" cap="none" normalizeH="0" baseline="0" dirty="0">
                        <a:ln>
                          <a:noFill/>
                        </a:ln>
                        <a:solidFill>
                          <a:srgbClr val="000000"/>
                        </a:solidFill>
                        <a:effectLst/>
                        <a:latin typeface="楷体_GB2312" pitchFamily="49" charset="-122"/>
                        <a:ea typeface="楷体_GB2312" pitchFamily="49" charset="-122"/>
                      </a:endParaRPr>
                    </a:p>
                  </a:txBody>
                  <a:tcPr marL="91450" marR="91450"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400" b="1" i="0" u="none" strike="noStrike" cap="none" normalizeH="0" baseline="0" dirty="0">
                        <a:ln>
                          <a:noFill/>
                        </a:ln>
                        <a:solidFill>
                          <a:srgbClr val="000000"/>
                        </a:solidFill>
                        <a:effectLst/>
                        <a:latin typeface="楷体_GB2312" pitchFamily="49" charset="-122"/>
                        <a:ea typeface="楷体_GB2312" pitchFamily="49" charset="-122"/>
                      </a:endParaRPr>
                    </a:p>
                  </a:txBody>
                  <a:tcPr marL="91450" marR="91450"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400" b="1" i="0" u="none" strike="noStrike" cap="none" normalizeH="0" baseline="0" dirty="0">
                        <a:ln>
                          <a:noFill/>
                        </a:ln>
                        <a:solidFill>
                          <a:srgbClr val="000000"/>
                        </a:solidFill>
                        <a:effectLst/>
                        <a:latin typeface="楷体_GB2312" pitchFamily="49" charset="-122"/>
                        <a:ea typeface="楷体_GB2312" pitchFamily="49" charset="-122"/>
                      </a:endParaRPr>
                    </a:p>
                  </a:txBody>
                  <a:tcPr marL="91450" marR="91450"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400" b="1" i="0" u="none" strike="noStrike" cap="none" normalizeH="0" baseline="0" dirty="0">
                        <a:ln>
                          <a:noFill/>
                        </a:ln>
                        <a:solidFill>
                          <a:srgbClr val="000000"/>
                        </a:solidFill>
                        <a:effectLst/>
                        <a:latin typeface="楷体_GB2312" pitchFamily="49" charset="-122"/>
                        <a:ea typeface="楷体_GB2312" pitchFamily="49" charset="-122"/>
                      </a:endParaRPr>
                    </a:p>
                  </a:txBody>
                  <a:tcPr marL="91450" marR="91450"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400" b="1" i="0" u="none" strike="noStrike" cap="none" normalizeH="0" baseline="0" dirty="0">
                          <a:ln>
                            <a:noFill/>
                          </a:ln>
                          <a:solidFill>
                            <a:srgbClr val="000000"/>
                          </a:solidFill>
                          <a:effectLst/>
                          <a:latin typeface="楷体_GB2312" pitchFamily="49" charset="-122"/>
                          <a:ea typeface="楷体_GB2312" pitchFamily="49" charset="-122"/>
                        </a:rPr>
                        <a:t>X</a:t>
                      </a:r>
                      <a:endParaRPr kumimoji="0" lang="en-US" altLang="zh-CN" sz="1400" b="1" i="0" u="none" strike="noStrike" cap="none" normalizeH="0" baseline="0" dirty="0">
                        <a:ln>
                          <a:noFill/>
                        </a:ln>
                        <a:solidFill>
                          <a:srgbClr val="000000"/>
                        </a:solidFill>
                        <a:effectLst/>
                        <a:latin typeface="楷体_GB2312" pitchFamily="49" charset="-122"/>
                        <a:ea typeface="楷体_GB2312" pitchFamily="49" charset="-122"/>
                      </a:endParaRPr>
                    </a:p>
                  </a:txBody>
                  <a:tcPr marL="91450" marR="91450"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400" b="1" i="0" u="none" strike="noStrike" cap="none" normalizeH="0" baseline="0" dirty="0">
                          <a:ln>
                            <a:noFill/>
                          </a:ln>
                          <a:solidFill>
                            <a:srgbClr val="000000"/>
                          </a:solidFill>
                          <a:effectLst/>
                          <a:latin typeface="楷体_GB2312" pitchFamily="49" charset="-122"/>
                          <a:ea typeface="楷体_GB2312" pitchFamily="49" charset="-122"/>
                        </a:rPr>
                        <a:t>X</a:t>
                      </a:r>
                      <a:endParaRPr kumimoji="0" lang="en-US" altLang="zh-CN" sz="1400" b="1" i="0" u="none" strike="noStrike" cap="none" normalizeH="0" baseline="0" dirty="0">
                        <a:ln>
                          <a:noFill/>
                        </a:ln>
                        <a:solidFill>
                          <a:srgbClr val="000000"/>
                        </a:solidFill>
                        <a:effectLst/>
                        <a:latin typeface="楷体_GB2312" pitchFamily="49" charset="-122"/>
                        <a:ea typeface="楷体_GB2312" pitchFamily="49" charset="-122"/>
                      </a:endParaRPr>
                    </a:p>
                  </a:txBody>
                  <a:tcPr marL="91450" marR="91450"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400" b="1" i="0" u="none" strike="noStrike" cap="none" normalizeH="0" baseline="0" dirty="0">
                        <a:ln>
                          <a:noFill/>
                        </a:ln>
                        <a:solidFill>
                          <a:srgbClr val="000000"/>
                        </a:solidFill>
                        <a:effectLst/>
                        <a:latin typeface="楷体_GB2312" pitchFamily="49" charset="-122"/>
                        <a:ea typeface="楷体_GB2312" pitchFamily="49" charset="-122"/>
                      </a:endParaRPr>
                    </a:p>
                  </a:txBody>
                  <a:tcPr marL="91450" marR="91450" anchor="ctr" anchorCtr="1"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r>
            </a:tbl>
          </a:graphicData>
        </a:graphic>
      </p:graphicFrame>
      <p:sp>
        <p:nvSpPr>
          <p:cNvPr id="79959" name="Text Box 201"/>
          <p:cNvSpPr txBox="1"/>
          <p:nvPr/>
        </p:nvSpPr>
        <p:spPr>
          <a:xfrm>
            <a:off x="4181475" y="5294313"/>
            <a:ext cx="393700" cy="10160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fontAlgn="ctr" hangingPunct="1">
              <a:spcBef>
                <a:spcPct val="0"/>
              </a:spcBef>
              <a:buClr>
                <a:schemeClr val="bg1"/>
              </a:buClr>
              <a:buFontTx/>
              <a:buNone/>
            </a:pPr>
            <a:r>
              <a:rPr lang="zh-CN" altLang="en-US" sz="2000" b="0" dirty="0">
                <a:latin typeface="Tahoma" panose="020B0604030504040204" pitchFamily="34" charset="0"/>
                <a:ea typeface="宋体" panose="02010600030101010101" pitchFamily="2" charset="-122"/>
              </a:rPr>
              <a:t>段号 </a:t>
            </a:r>
            <a:r>
              <a:rPr lang="en-US" altLang="zh-CN" sz="2000" b="0" dirty="0">
                <a:latin typeface="Tahoma" panose="020B0604030504040204" pitchFamily="34" charset="0"/>
                <a:ea typeface="宋体" panose="02010600030101010101" pitchFamily="2" charset="-122"/>
              </a:rPr>
              <a:t>k</a:t>
            </a:r>
            <a:endParaRPr lang="en-US" altLang="zh-CN" sz="2000" b="0" dirty="0">
              <a:latin typeface="Tahoma" panose="020B0604030504040204" pitchFamily="34" charset="0"/>
              <a:ea typeface="宋体" panose="02010600030101010101" pitchFamily="2" charset="-122"/>
            </a:endParaRPr>
          </a:p>
        </p:txBody>
      </p:sp>
      <p:sp>
        <p:nvSpPr>
          <p:cNvPr id="79960" name="Text Box 202"/>
          <p:cNvSpPr txBox="1"/>
          <p:nvPr/>
        </p:nvSpPr>
        <p:spPr>
          <a:xfrm>
            <a:off x="4865688" y="4487863"/>
            <a:ext cx="2770187" cy="40005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fontAlgn="ctr" hangingPunct="1">
              <a:spcBef>
                <a:spcPct val="0"/>
              </a:spcBef>
              <a:buClr>
                <a:schemeClr val="bg1"/>
              </a:buClr>
              <a:buFontTx/>
              <a:buNone/>
            </a:pPr>
            <a:r>
              <a:rPr lang="zh-CN" altLang="en-US" sz="2000" b="0" dirty="0">
                <a:latin typeface="Tahoma" panose="020B0604030504040204" pitchFamily="34" charset="0"/>
                <a:ea typeface="宋体" panose="02010600030101010101" pitchFamily="2" charset="-122"/>
              </a:rPr>
              <a:t>拍号</a:t>
            </a:r>
            <a:r>
              <a:rPr lang="en-US" altLang="zh-CN" sz="2000" b="0" dirty="0">
                <a:latin typeface="Tahoma" panose="020B0604030504040204" pitchFamily="34" charset="0"/>
                <a:ea typeface="宋体" panose="02010600030101010101" pitchFamily="2" charset="-122"/>
              </a:rPr>
              <a:t>n</a:t>
            </a:r>
            <a:endParaRPr lang="en-US" altLang="zh-CN" sz="2000" b="0" dirty="0">
              <a:latin typeface="Tahoma" panose="020B0604030504040204" pitchFamily="34" charset="0"/>
              <a:ea typeface="宋体" panose="02010600030101010101" pitchFamily="2" charset="-122"/>
            </a:endParaRPr>
          </a:p>
        </p:txBody>
      </p:sp>
    </p:spTree>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1922" name="Rectangle 2"/>
          <p:cNvSpPr>
            <a:spLocks noGrp="1"/>
          </p:cNvSpPr>
          <p:nvPr>
            <p:ph type="title" idx="4294967295"/>
          </p:nvPr>
        </p:nvSpPr>
        <p:spPr/>
        <p:txBody>
          <a:bodyPr vert="horz" wrap="square" lIns="91440" tIns="45720" rIns="91440" bIns="45720" anchor="b" anchorCtr="0"/>
          <a:p>
            <a:pPr eaLnBrk="1" hangingPunct="1"/>
            <a:r>
              <a:rPr lang="zh-CN" altLang="en-US" sz="3200" dirty="0"/>
              <a:t>一个浮点加法器流水线的时空图</a:t>
            </a:r>
            <a:endParaRPr lang="zh-CN" altLang="en-US" sz="3200" dirty="0"/>
          </a:p>
        </p:txBody>
      </p:sp>
      <p:sp>
        <p:nvSpPr>
          <p:cNvPr id="81923" name="Rectangle 3"/>
          <p:cNvSpPr>
            <a:spLocks noGrp="1"/>
          </p:cNvSpPr>
          <p:nvPr>
            <p:ph type="body" idx="4294967295"/>
          </p:nvPr>
        </p:nvSpPr>
        <p:spPr>
          <a:xfrm>
            <a:off x="469900" y="1022350"/>
            <a:ext cx="8229600" cy="690563"/>
          </a:xfrm>
        </p:spPr>
        <p:txBody>
          <a:bodyPr vert="horz" wrap="square" lIns="91440" tIns="45720" rIns="91440" bIns="45720" anchor="t" anchorCtr="0"/>
          <a:p>
            <a:pPr eaLnBrk="1" hangingPunct="1"/>
            <a:r>
              <a:rPr lang="zh-CN" altLang="en-US" dirty="0"/>
              <a:t>由求阶差、对阶、尾数加和规格化</a:t>
            </a:r>
            <a:r>
              <a:rPr lang="en-US" altLang="zh-CN" dirty="0"/>
              <a:t>4</a:t>
            </a:r>
            <a:r>
              <a:rPr lang="zh-CN" altLang="en-US" dirty="0"/>
              <a:t>个流水段组成</a:t>
            </a:r>
            <a:endParaRPr lang="zh-CN" altLang="en-US" dirty="0"/>
          </a:p>
        </p:txBody>
      </p:sp>
      <p:sp>
        <p:nvSpPr>
          <p:cNvPr id="81924" name="Rectangle 5"/>
          <p:cNvSpPr/>
          <p:nvPr/>
        </p:nvSpPr>
        <p:spPr>
          <a:xfrm>
            <a:off x="1527175" y="4332288"/>
            <a:ext cx="884238" cy="488950"/>
          </a:xfrm>
          <a:prstGeom prst="rect">
            <a:avLst/>
          </a:prstGeom>
          <a:noFill/>
          <a:ln w="25400" cap="flat" cmpd="sng">
            <a:solidFill>
              <a:schemeClr val="tx2"/>
            </a:solidFill>
            <a:prstDash val="solid"/>
            <a:miter/>
            <a:headEnd type="none" w="med" len="med"/>
            <a:tailEnd type="none" w="med" len="med"/>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hangingPunct="1">
              <a:lnSpc>
                <a:spcPct val="80000"/>
              </a:lnSpc>
              <a:spcBef>
                <a:spcPct val="0"/>
              </a:spcBef>
              <a:buClr>
                <a:schemeClr val="bg1"/>
              </a:buClr>
              <a:buFontTx/>
              <a:buNone/>
            </a:pPr>
            <a:r>
              <a:rPr lang="en-US" altLang="zh-CN" b="0" dirty="0">
                <a:solidFill>
                  <a:srgbClr val="FF0000"/>
                </a:solidFill>
                <a:latin typeface="Book Antiqua" panose="02040602050305030304" pitchFamily="18" charset="0"/>
              </a:rPr>
              <a:t>ED1</a:t>
            </a:r>
            <a:endParaRPr lang="en-US" altLang="zh-CN" b="0" dirty="0">
              <a:solidFill>
                <a:srgbClr val="FF0000"/>
              </a:solidFill>
              <a:latin typeface="Book Antiqua" panose="02040602050305030304" pitchFamily="18" charset="0"/>
            </a:endParaRPr>
          </a:p>
        </p:txBody>
      </p:sp>
      <p:sp>
        <p:nvSpPr>
          <p:cNvPr id="81925" name="Line 6"/>
          <p:cNvSpPr/>
          <p:nvPr/>
        </p:nvSpPr>
        <p:spPr>
          <a:xfrm>
            <a:off x="1528763" y="4819650"/>
            <a:ext cx="7634287" cy="0"/>
          </a:xfrm>
          <a:prstGeom prst="line">
            <a:avLst/>
          </a:prstGeom>
          <a:ln w="25400" cap="flat" cmpd="sng">
            <a:solidFill>
              <a:schemeClr val="tx2"/>
            </a:solidFill>
            <a:prstDash val="solid"/>
            <a:headEnd type="none" w="med" len="med"/>
            <a:tailEnd type="stealth" w="med" len="med"/>
          </a:ln>
        </p:spPr>
      </p:sp>
      <p:sp>
        <p:nvSpPr>
          <p:cNvPr id="81926" name="Line 7"/>
          <p:cNvSpPr/>
          <p:nvPr/>
        </p:nvSpPr>
        <p:spPr>
          <a:xfrm flipV="1">
            <a:off x="1528763" y="2457450"/>
            <a:ext cx="0" cy="2362200"/>
          </a:xfrm>
          <a:prstGeom prst="line">
            <a:avLst/>
          </a:prstGeom>
          <a:ln w="25400" cap="flat" cmpd="sng">
            <a:solidFill>
              <a:schemeClr val="tx2"/>
            </a:solidFill>
            <a:prstDash val="solid"/>
            <a:headEnd type="none" w="med" len="med"/>
            <a:tailEnd type="stealth" w="med" len="med"/>
          </a:ln>
        </p:spPr>
      </p:sp>
      <p:sp>
        <p:nvSpPr>
          <p:cNvPr id="81927" name="Rectangle 8"/>
          <p:cNvSpPr/>
          <p:nvPr/>
        </p:nvSpPr>
        <p:spPr>
          <a:xfrm>
            <a:off x="8281988" y="4333875"/>
            <a:ext cx="954087" cy="485775"/>
          </a:xfrm>
          <a:prstGeom prst="rect">
            <a:avLst/>
          </a:prstGeom>
          <a:noFill/>
          <a:ln w="9525">
            <a:noFill/>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hangingPunct="1">
              <a:lnSpc>
                <a:spcPct val="80000"/>
              </a:lnSpc>
              <a:spcBef>
                <a:spcPct val="0"/>
              </a:spcBef>
              <a:buClr>
                <a:schemeClr val="bg1"/>
              </a:buClr>
              <a:buFontTx/>
              <a:buNone/>
            </a:pPr>
            <a:r>
              <a:rPr lang="zh-CN" altLang="en-US" b="0" dirty="0">
                <a:latin typeface="Book Antiqua" panose="02040602050305030304" pitchFamily="18" charset="0"/>
              </a:rPr>
              <a:t>时间</a:t>
            </a:r>
            <a:endParaRPr lang="zh-CN" altLang="en-US" b="0" dirty="0">
              <a:latin typeface="Book Antiqua" panose="02040602050305030304" pitchFamily="18" charset="0"/>
            </a:endParaRPr>
          </a:p>
        </p:txBody>
      </p:sp>
      <p:sp>
        <p:nvSpPr>
          <p:cNvPr id="81928" name="Rectangle 9"/>
          <p:cNvSpPr/>
          <p:nvPr/>
        </p:nvSpPr>
        <p:spPr>
          <a:xfrm>
            <a:off x="1528763" y="2317750"/>
            <a:ext cx="954087" cy="487363"/>
          </a:xfrm>
          <a:prstGeom prst="rect">
            <a:avLst/>
          </a:prstGeom>
          <a:noFill/>
          <a:ln w="9525">
            <a:noFill/>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hangingPunct="1">
              <a:lnSpc>
                <a:spcPct val="80000"/>
              </a:lnSpc>
              <a:spcBef>
                <a:spcPct val="0"/>
              </a:spcBef>
              <a:buClr>
                <a:schemeClr val="bg1"/>
              </a:buClr>
              <a:buFontTx/>
              <a:buNone/>
            </a:pPr>
            <a:r>
              <a:rPr lang="zh-CN" altLang="en-US" b="0" dirty="0">
                <a:latin typeface="Book Antiqua" panose="02040602050305030304" pitchFamily="18" charset="0"/>
              </a:rPr>
              <a:t>空间</a:t>
            </a:r>
            <a:endParaRPr lang="zh-CN" altLang="en-US" b="0" dirty="0">
              <a:latin typeface="Book Antiqua" panose="02040602050305030304" pitchFamily="18" charset="0"/>
            </a:endParaRPr>
          </a:p>
        </p:txBody>
      </p:sp>
      <p:sp>
        <p:nvSpPr>
          <p:cNvPr id="81929" name="Rectangle 10"/>
          <p:cNvSpPr/>
          <p:nvPr/>
        </p:nvSpPr>
        <p:spPr>
          <a:xfrm>
            <a:off x="1235075" y="4889500"/>
            <a:ext cx="514350" cy="417513"/>
          </a:xfrm>
          <a:prstGeom prst="rect">
            <a:avLst/>
          </a:prstGeom>
          <a:noFill/>
          <a:ln w="9525">
            <a:noFill/>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hangingPunct="1">
              <a:lnSpc>
                <a:spcPct val="80000"/>
              </a:lnSpc>
              <a:spcBef>
                <a:spcPct val="0"/>
              </a:spcBef>
              <a:buClr>
                <a:schemeClr val="bg1"/>
              </a:buClr>
              <a:buFontTx/>
              <a:buNone/>
            </a:pPr>
            <a:r>
              <a:rPr lang="en-US" altLang="zh-CN" b="0" dirty="0">
                <a:latin typeface="Book Antiqua" panose="02040602050305030304" pitchFamily="18" charset="0"/>
              </a:rPr>
              <a:t>0</a:t>
            </a:r>
            <a:endParaRPr lang="en-US" altLang="zh-CN" b="0" dirty="0">
              <a:latin typeface="Book Antiqua" panose="02040602050305030304" pitchFamily="18" charset="0"/>
            </a:endParaRPr>
          </a:p>
        </p:txBody>
      </p:sp>
      <p:sp>
        <p:nvSpPr>
          <p:cNvPr id="81930" name="Rectangle 11"/>
          <p:cNvSpPr/>
          <p:nvPr/>
        </p:nvSpPr>
        <p:spPr>
          <a:xfrm>
            <a:off x="2189163" y="4819650"/>
            <a:ext cx="514350" cy="417513"/>
          </a:xfrm>
          <a:prstGeom prst="rect">
            <a:avLst/>
          </a:prstGeom>
          <a:noFill/>
          <a:ln w="9525">
            <a:noFill/>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hangingPunct="1">
              <a:lnSpc>
                <a:spcPct val="80000"/>
              </a:lnSpc>
              <a:spcBef>
                <a:spcPct val="0"/>
              </a:spcBef>
              <a:buClr>
                <a:schemeClr val="bg1"/>
              </a:buClr>
              <a:buFontTx/>
              <a:buNone/>
            </a:pPr>
            <a:r>
              <a:rPr lang="en-US" altLang="zh-CN" b="0" dirty="0">
                <a:latin typeface="Book Antiqua" panose="02040602050305030304" pitchFamily="18" charset="0"/>
              </a:rPr>
              <a:t>t</a:t>
            </a:r>
            <a:r>
              <a:rPr lang="en-US" altLang="zh-CN" sz="2900" b="0" baseline="-25000" dirty="0">
                <a:latin typeface="Book Antiqua" panose="02040602050305030304" pitchFamily="18" charset="0"/>
              </a:rPr>
              <a:t>1</a:t>
            </a:r>
            <a:endParaRPr lang="en-US" altLang="zh-CN" sz="2900" b="0" baseline="-25000" dirty="0">
              <a:latin typeface="Book Antiqua" panose="02040602050305030304" pitchFamily="18" charset="0"/>
            </a:endParaRPr>
          </a:p>
        </p:txBody>
      </p:sp>
      <p:sp>
        <p:nvSpPr>
          <p:cNvPr id="81931" name="Rectangle 12"/>
          <p:cNvSpPr/>
          <p:nvPr/>
        </p:nvSpPr>
        <p:spPr>
          <a:xfrm>
            <a:off x="3070225" y="4819650"/>
            <a:ext cx="514350" cy="417513"/>
          </a:xfrm>
          <a:prstGeom prst="rect">
            <a:avLst/>
          </a:prstGeom>
          <a:noFill/>
          <a:ln w="9525">
            <a:noFill/>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hangingPunct="1">
              <a:lnSpc>
                <a:spcPct val="80000"/>
              </a:lnSpc>
              <a:spcBef>
                <a:spcPct val="0"/>
              </a:spcBef>
              <a:buClr>
                <a:schemeClr val="bg1"/>
              </a:buClr>
              <a:buFontTx/>
              <a:buNone/>
            </a:pPr>
            <a:r>
              <a:rPr lang="en-US" altLang="zh-CN" b="0" dirty="0">
                <a:latin typeface="Book Antiqua" panose="02040602050305030304" pitchFamily="18" charset="0"/>
              </a:rPr>
              <a:t>t</a:t>
            </a:r>
            <a:r>
              <a:rPr lang="en-US" altLang="zh-CN" sz="2900" b="0" baseline="-25000" dirty="0">
                <a:latin typeface="Book Antiqua" panose="02040602050305030304" pitchFamily="18" charset="0"/>
              </a:rPr>
              <a:t>2</a:t>
            </a:r>
            <a:endParaRPr lang="en-US" altLang="zh-CN" sz="2900" b="0" baseline="-25000" dirty="0">
              <a:latin typeface="Book Antiqua" panose="02040602050305030304" pitchFamily="18" charset="0"/>
            </a:endParaRPr>
          </a:p>
        </p:txBody>
      </p:sp>
      <p:sp>
        <p:nvSpPr>
          <p:cNvPr id="81932" name="Rectangle 13"/>
          <p:cNvSpPr/>
          <p:nvPr/>
        </p:nvSpPr>
        <p:spPr>
          <a:xfrm>
            <a:off x="3951288" y="4819650"/>
            <a:ext cx="512762" cy="417513"/>
          </a:xfrm>
          <a:prstGeom prst="rect">
            <a:avLst/>
          </a:prstGeom>
          <a:noFill/>
          <a:ln w="9525">
            <a:noFill/>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hangingPunct="1">
              <a:lnSpc>
                <a:spcPct val="80000"/>
              </a:lnSpc>
              <a:spcBef>
                <a:spcPct val="0"/>
              </a:spcBef>
              <a:buClr>
                <a:schemeClr val="bg1"/>
              </a:buClr>
              <a:buFontTx/>
              <a:buNone/>
            </a:pPr>
            <a:r>
              <a:rPr lang="en-US" altLang="zh-CN" b="0" dirty="0">
                <a:latin typeface="Book Antiqua" panose="02040602050305030304" pitchFamily="18" charset="0"/>
              </a:rPr>
              <a:t>t</a:t>
            </a:r>
            <a:r>
              <a:rPr lang="en-US" altLang="zh-CN" sz="2900" b="0" baseline="-25000" dirty="0">
                <a:latin typeface="Book Antiqua" panose="02040602050305030304" pitchFamily="18" charset="0"/>
              </a:rPr>
              <a:t>3</a:t>
            </a:r>
            <a:endParaRPr lang="en-US" altLang="zh-CN" sz="2900" b="0" baseline="-25000" dirty="0">
              <a:latin typeface="Book Antiqua" panose="02040602050305030304" pitchFamily="18" charset="0"/>
            </a:endParaRPr>
          </a:p>
        </p:txBody>
      </p:sp>
      <p:sp>
        <p:nvSpPr>
          <p:cNvPr id="81933" name="Rectangle 14"/>
          <p:cNvSpPr/>
          <p:nvPr/>
        </p:nvSpPr>
        <p:spPr>
          <a:xfrm>
            <a:off x="4832350" y="4819650"/>
            <a:ext cx="512763" cy="417513"/>
          </a:xfrm>
          <a:prstGeom prst="rect">
            <a:avLst/>
          </a:prstGeom>
          <a:noFill/>
          <a:ln w="9525">
            <a:noFill/>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hangingPunct="1">
              <a:lnSpc>
                <a:spcPct val="80000"/>
              </a:lnSpc>
              <a:spcBef>
                <a:spcPct val="0"/>
              </a:spcBef>
              <a:buClr>
                <a:schemeClr val="bg1"/>
              </a:buClr>
              <a:buFontTx/>
              <a:buNone/>
            </a:pPr>
            <a:r>
              <a:rPr lang="en-US" altLang="zh-CN" b="0" dirty="0">
                <a:latin typeface="Book Antiqua" panose="02040602050305030304" pitchFamily="18" charset="0"/>
              </a:rPr>
              <a:t>t</a:t>
            </a:r>
            <a:r>
              <a:rPr lang="en-US" altLang="zh-CN" sz="2900" b="0" baseline="-25000" dirty="0">
                <a:latin typeface="Book Antiqua" panose="02040602050305030304" pitchFamily="18" charset="0"/>
              </a:rPr>
              <a:t>4</a:t>
            </a:r>
            <a:endParaRPr lang="en-US" altLang="zh-CN" sz="2900" b="0" baseline="-25000" dirty="0">
              <a:latin typeface="Book Antiqua" panose="02040602050305030304" pitchFamily="18" charset="0"/>
            </a:endParaRPr>
          </a:p>
        </p:txBody>
      </p:sp>
      <p:sp>
        <p:nvSpPr>
          <p:cNvPr id="81934" name="Rectangle 15"/>
          <p:cNvSpPr/>
          <p:nvPr/>
        </p:nvSpPr>
        <p:spPr>
          <a:xfrm>
            <a:off x="5713413" y="4819650"/>
            <a:ext cx="512762" cy="417513"/>
          </a:xfrm>
          <a:prstGeom prst="rect">
            <a:avLst/>
          </a:prstGeom>
          <a:noFill/>
          <a:ln w="9525">
            <a:noFill/>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hangingPunct="1">
              <a:lnSpc>
                <a:spcPct val="80000"/>
              </a:lnSpc>
              <a:spcBef>
                <a:spcPct val="0"/>
              </a:spcBef>
              <a:buClr>
                <a:schemeClr val="bg1"/>
              </a:buClr>
              <a:buFontTx/>
              <a:buNone/>
            </a:pPr>
            <a:r>
              <a:rPr lang="en-US" altLang="zh-CN" b="0" dirty="0">
                <a:latin typeface="Book Antiqua" panose="02040602050305030304" pitchFamily="18" charset="0"/>
              </a:rPr>
              <a:t>t</a:t>
            </a:r>
            <a:r>
              <a:rPr lang="en-US" altLang="zh-CN" sz="2900" b="0" baseline="-25000" dirty="0">
                <a:latin typeface="Book Antiqua" panose="02040602050305030304" pitchFamily="18" charset="0"/>
              </a:rPr>
              <a:t>5</a:t>
            </a:r>
            <a:endParaRPr lang="en-US" altLang="zh-CN" sz="2900" b="0" baseline="-25000" dirty="0">
              <a:latin typeface="Book Antiqua" panose="02040602050305030304" pitchFamily="18" charset="0"/>
            </a:endParaRPr>
          </a:p>
        </p:txBody>
      </p:sp>
      <p:sp>
        <p:nvSpPr>
          <p:cNvPr id="81935" name="Rectangle 16"/>
          <p:cNvSpPr/>
          <p:nvPr/>
        </p:nvSpPr>
        <p:spPr>
          <a:xfrm>
            <a:off x="2408238" y="4332288"/>
            <a:ext cx="884237" cy="488950"/>
          </a:xfrm>
          <a:prstGeom prst="rect">
            <a:avLst/>
          </a:prstGeom>
          <a:noFill/>
          <a:ln w="25400" cap="flat" cmpd="sng">
            <a:solidFill>
              <a:schemeClr val="tx2"/>
            </a:solidFill>
            <a:prstDash val="solid"/>
            <a:miter/>
            <a:headEnd type="none" w="med" len="med"/>
            <a:tailEnd type="none" w="med" len="med"/>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hangingPunct="1">
              <a:lnSpc>
                <a:spcPct val="80000"/>
              </a:lnSpc>
              <a:spcBef>
                <a:spcPct val="0"/>
              </a:spcBef>
              <a:buClr>
                <a:schemeClr val="bg1"/>
              </a:buClr>
              <a:buFontTx/>
              <a:buNone/>
            </a:pPr>
            <a:r>
              <a:rPr lang="en-US" altLang="zh-CN" b="0" dirty="0">
                <a:latin typeface="Book Antiqua" panose="02040602050305030304" pitchFamily="18" charset="0"/>
              </a:rPr>
              <a:t>ED2</a:t>
            </a:r>
            <a:endParaRPr lang="en-US" altLang="zh-CN" b="0" dirty="0">
              <a:latin typeface="Book Antiqua" panose="02040602050305030304" pitchFamily="18" charset="0"/>
            </a:endParaRPr>
          </a:p>
        </p:txBody>
      </p:sp>
      <p:sp>
        <p:nvSpPr>
          <p:cNvPr id="81936" name="Rectangle 17"/>
          <p:cNvSpPr/>
          <p:nvPr/>
        </p:nvSpPr>
        <p:spPr>
          <a:xfrm>
            <a:off x="3289300" y="4332288"/>
            <a:ext cx="884238" cy="488950"/>
          </a:xfrm>
          <a:prstGeom prst="rect">
            <a:avLst/>
          </a:prstGeom>
          <a:noFill/>
          <a:ln w="25400" cap="flat" cmpd="sng">
            <a:solidFill>
              <a:schemeClr val="tx2"/>
            </a:solidFill>
            <a:prstDash val="solid"/>
            <a:miter/>
            <a:headEnd type="none" w="med" len="med"/>
            <a:tailEnd type="none" w="med" len="med"/>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hangingPunct="1">
              <a:lnSpc>
                <a:spcPct val="80000"/>
              </a:lnSpc>
              <a:spcBef>
                <a:spcPct val="0"/>
              </a:spcBef>
              <a:buClr>
                <a:schemeClr val="bg1"/>
              </a:buClr>
              <a:buFontTx/>
              <a:buNone/>
            </a:pPr>
            <a:r>
              <a:rPr lang="en-US" altLang="zh-CN" b="0" dirty="0">
                <a:latin typeface="Book Antiqua" panose="02040602050305030304" pitchFamily="18" charset="0"/>
              </a:rPr>
              <a:t>ED3</a:t>
            </a:r>
            <a:endParaRPr lang="en-US" altLang="zh-CN" b="0" dirty="0">
              <a:latin typeface="Book Antiqua" panose="02040602050305030304" pitchFamily="18" charset="0"/>
            </a:endParaRPr>
          </a:p>
        </p:txBody>
      </p:sp>
      <p:sp>
        <p:nvSpPr>
          <p:cNvPr id="81937" name="Rectangle 18"/>
          <p:cNvSpPr/>
          <p:nvPr/>
        </p:nvSpPr>
        <p:spPr>
          <a:xfrm>
            <a:off x="4170363" y="4332288"/>
            <a:ext cx="882650" cy="488950"/>
          </a:xfrm>
          <a:prstGeom prst="rect">
            <a:avLst/>
          </a:prstGeom>
          <a:noFill/>
          <a:ln w="25400" cap="flat" cmpd="sng">
            <a:solidFill>
              <a:schemeClr val="tx2"/>
            </a:solidFill>
            <a:prstDash val="solid"/>
            <a:miter/>
            <a:headEnd type="none" w="med" len="med"/>
            <a:tailEnd type="none" w="med" len="med"/>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hangingPunct="1">
              <a:lnSpc>
                <a:spcPct val="80000"/>
              </a:lnSpc>
              <a:spcBef>
                <a:spcPct val="0"/>
              </a:spcBef>
              <a:buClr>
                <a:schemeClr val="bg1"/>
              </a:buClr>
              <a:buFontTx/>
              <a:buNone/>
            </a:pPr>
            <a:r>
              <a:rPr lang="en-US" altLang="zh-CN" b="0" dirty="0">
                <a:latin typeface="Book Antiqua" panose="02040602050305030304" pitchFamily="18" charset="0"/>
              </a:rPr>
              <a:t>ED4</a:t>
            </a:r>
            <a:endParaRPr lang="en-US" altLang="zh-CN" b="0" dirty="0">
              <a:latin typeface="Book Antiqua" panose="02040602050305030304" pitchFamily="18" charset="0"/>
            </a:endParaRPr>
          </a:p>
        </p:txBody>
      </p:sp>
      <p:sp>
        <p:nvSpPr>
          <p:cNvPr id="81938" name="Rectangle 19"/>
          <p:cNvSpPr/>
          <p:nvPr/>
        </p:nvSpPr>
        <p:spPr>
          <a:xfrm>
            <a:off x="5049838" y="4332288"/>
            <a:ext cx="884237" cy="488950"/>
          </a:xfrm>
          <a:prstGeom prst="rect">
            <a:avLst/>
          </a:prstGeom>
          <a:noFill/>
          <a:ln w="25400" cap="flat" cmpd="sng">
            <a:solidFill>
              <a:schemeClr val="tx2"/>
            </a:solidFill>
            <a:prstDash val="solid"/>
            <a:miter/>
            <a:headEnd type="none" w="med" len="med"/>
            <a:tailEnd type="none" w="med" len="med"/>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hangingPunct="1">
              <a:lnSpc>
                <a:spcPct val="80000"/>
              </a:lnSpc>
              <a:spcBef>
                <a:spcPct val="0"/>
              </a:spcBef>
              <a:buClr>
                <a:schemeClr val="bg1"/>
              </a:buClr>
              <a:buFontTx/>
              <a:buNone/>
            </a:pPr>
            <a:r>
              <a:rPr lang="en-US" altLang="zh-CN" b="0" dirty="0">
                <a:latin typeface="Book Antiqua" panose="02040602050305030304" pitchFamily="18" charset="0"/>
              </a:rPr>
              <a:t>ED5</a:t>
            </a:r>
            <a:endParaRPr lang="en-US" altLang="zh-CN" b="0" dirty="0">
              <a:latin typeface="Book Antiqua" panose="02040602050305030304" pitchFamily="18" charset="0"/>
            </a:endParaRPr>
          </a:p>
        </p:txBody>
      </p:sp>
      <p:sp>
        <p:nvSpPr>
          <p:cNvPr id="81939" name="Rectangle 20"/>
          <p:cNvSpPr/>
          <p:nvPr/>
        </p:nvSpPr>
        <p:spPr>
          <a:xfrm>
            <a:off x="2408238" y="3844925"/>
            <a:ext cx="884237" cy="490538"/>
          </a:xfrm>
          <a:prstGeom prst="rect">
            <a:avLst/>
          </a:prstGeom>
          <a:noFill/>
          <a:ln w="25400" cap="flat" cmpd="sng">
            <a:solidFill>
              <a:schemeClr val="tx2"/>
            </a:solidFill>
            <a:prstDash val="solid"/>
            <a:miter/>
            <a:headEnd type="none" w="med" len="med"/>
            <a:tailEnd type="none" w="med" len="med"/>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hangingPunct="1">
              <a:lnSpc>
                <a:spcPct val="80000"/>
              </a:lnSpc>
              <a:spcBef>
                <a:spcPct val="0"/>
              </a:spcBef>
              <a:buClr>
                <a:schemeClr val="bg1"/>
              </a:buClr>
              <a:buFontTx/>
              <a:buNone/>
            </a:pPr>
            <a:r>
              <a:rPr lang="en-US" altLang="zh-CN" b="0" dirty="0">
                <a:solidFill>
                  <a:srgbClr val="FF0000"/>
                </a:solidFill>
                <a:latin typeface="Book Antiqua" panose="02040602050305030304" pitchFamily="18" charset="0"/>
              </a:rPr>
              <a:t>EA1</a:t>
            </a:r>
            <a:endParaRPr lang="en-US" altLang="zh-CN" b="0" dirty="0">
              <a:solidFill>
                <a:srgbClr val="FF0000"/>
              </a:solidFill>
              <a:latin typeface="Book Antiqua" panose="02040602050305030304" pitchFamily="18" charset="0"/>
            </a:endParaRPr>
          </a:p>
        </p:txBody>
      </p:sp>
      <p:sp>
        <p:nvSpPr>
          <p:cNvPr id="81940" name="Rectangle 21"/>
          <p:cNvSpPr/>
          <p:nvPr/>
        </p:nvSpPr>
        <p:spPr>
          <a:xfrm>
            <a:off x="3289300" y="3844925"/>
            <a:ext cx="884238" cy="490538"/>
          </a:xfrm>
          <a:prstGeom prst="rect">
            <a:avLst/>
          </a:prstGeom>
          <a:noFill/>
          <a:ln w="25400" cap="flat" cmpd="sng">
            <a:solidFill>
              <a:schemeClr val="tx2"/>
            </a:solidFill>
            <a:prstDash val="solid"/>
            <a:miter/>
            <a:headEnd type="none" w="med" len="med"/>
            <a:tailEnd type="none" w="med" len="med"/>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hangingPunct="1">
              <a:lnSpc>
                <a:spcPct val="80000"/>
              </a:lnSpc>
              <a:spcBef>
                <a:spcPct val="0"/>
              </a:spcBef>
              <a:buClr>
                <a:schemeClr val="bg1"/>
              </a:buClr>
              <a:buFontTx/>
              <a:buNone/>
            </a:pPr>
            <a:r>
              <a:rPr lang="en-US" altLang="zh-CN" b="0" dirty="0">
                <a:latin typeface="Book Antiqua" panose="02040602050305030304" pitchFamily="18" charset="0"/>
              </a:rPr>
              <a:t>EA2</a:t>
            </a:r>
            <a:endParaRPr lang="en-US" altLang="zh-CN" b="0" dirty="0">
              <a:latin typeface="Book Antiqua" panose="02040602050305030304" pitchFamily="18" charset="0"/>
            </a:endParaRPr>
          </a:p>
        </p:txBody>
      </p:sp>
      <p:sp>
        <p:nvSpPr>
          <p:cNvPr id="81941" name="Rectangle 22"/>
          <p:cNvSpPr/>
          <p:nvPr/>
        </p:nvSpPr>
        <p:spPr>
          <a:xfrm>
            <a:off x="4170363" y="3844925"/>
            <a:ext cx="882650" cy="490538"/>
          </a:xfrm>
          <a:prstGeom prst="rect">
            <a:avLst/>
          </a:prstGeom>
          <a:noFill/>
          <a:ln w="25400" cap="flat" cmpd="sng">
            <a:solidFill>
              <a:schemeClr val="tx2"/>
            </a:solidFill>
            <a:prstDash val="solid"/>
            <a:miter/>
            <a:headEnd type="none" w="med" len="med"/>
            <a:tailEnd type="none" w="med" len="med"/>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hangingPunct="1">
              <a:lnSpc>
                <a:spcPct val="80000"/>
              </a:lnSpc>
              <a:spcBef>
                <a:spcPct val="0"/>
              </a:spcBef>
              <a:buClr>
                <a:schemeClr val="bg1"/>
              </a:buClr>
              <a:buFontTx/>
              <a:buNone/>
            </a:pPr>
            <a:r>
              <a:rPr lang="en-US" altLang="zh-CN" b="0" dirty="0">
                <a:latin typeface="Book Antiqua" panose="02040602050305030304" pitchFamily="18" charset="0"/>
              </a:rPr>
              <a:t>EA3</a:t>
            </a:r>
            <a:endParaRPr lang="en-US" altLang="zh-CN" b="0" dirty="0">
              <a:latin typeface="Book Antiqua" panose="02040602050305030304" pitchFamily="18" charset="0"/>
            </a:endParaRPr>
          </a:p>
        </p:txBody>
      </p:sp>
      <p:sp>
        <p:nvSpPr>
          <p:cNvPr id="81942" name="Rectangle 23"/>
          <p:cNvSpPr/>
          <p:nvPr/>
        </p:nvSpPr>
        <p:spPr>
          <a:xfrm>
            <a:off x="5049838" y="3844925"/>
            <a:ext cx="884237" cy="490538"/>
          </a:xfrm>
          <a:prstGeom prst="rect">
            <a:avLst/>
          </a:prstGeom>
          <a:noFill/>
          <a:ln w="25400" cap="flat" cmpd="sng">
            <a:solidFill>
              <a:schemeClr val="tx2"/>
            </a:solidFill>
            <a:prstDash val="solid"/>
            <a:miter/>
            <a:headEnd type="none" w="med" len="med"/>
            <a:tailEnd type="none" w="med" len="med"/>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hangingPunct="1">
              <a:lnSpc>
                <a:spcPct val="80000"/>
              </a:lnSpc>
              <a:spcBef>
                <a:spcPct val="0"/>
              </a:spcBef>
              <a:buClr>
                <a:schemeClr val="bg1"/>
              </a:buClr>
              <a:buFontTx/>
              <a:buNone/>
            </a:pPr>
            <a:r>
              <a:rPr lang="en-US" altLang="zh-CN" b="0" dirty="0">
                <a:latin typeface="Book Antiqua" panose="02040602050305030304" pitchFamily="18" charset="0"/>
              </a:rPr>
              <a:t>EA4</a:t>
            </a:r>
            <a:endParaRPr lang="en-US" altLang="zh-CN" b="0" dirty="0">
              <a:latin typeface="Book Antiqua" panose="02040602050305030304" pitchFamily="18" charset="0"/>
            </a:endParaRPr>
          </a:p>
        </p:txBody>
      </p:sp>
      <p:sp>
        <p:nvSpPr>
          <p:cNvPr id="81943" name="Rectangle 24"/>
          <p:cNvSpPr/>
          <p:nvPr/>
        </p:nvSpPr>
        <p:spPr>
          <a:xfrm>
            <a:off x="5930900" y="3844925"/>
            <a:ext cx="884238" cy="490538"/>
          </a:xfrm>
          <a:prstGeom prst="rect">
            <a:avLst/>
          </a:prstGeom>
          <a:noFill/>
          <a:ln w="25400" cap="flat" cmpd="sng">
            <a:solidFill>
              <a:schemeClr val="tx2"/>
            </a:solidFill>
            <a:prstDash val="solid"/>
            <a:miter/>
            <a:headEnd type="none" w="med" len="med"/>
            <a:tailEnd type="none" w="med" len="med"/>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hangingPunct="1">
              <a:lnSpc>
                <a:spcPct val="80000"/>
              </a:lnSpc>
              <a:spcBef>
                <a:spcPct val="0"/>
              </a:spcBef>
              <a:buClr>
                <a:schemeClr val="bg1"/>
              </a:buClr>
              <a:buFontTx/>
              <a:buNone/>
            </a:pPr>
            <a:r>
              <a:rPr lang="en-US" altLang="zh-CN" b="0" dirty="0">
                <a:latin typeface="Book Antiqua" panose="02040602050305030304" pitchFamily="18" charset="0"/>
              </a:rPr>
              <a:t>EA5</a:t>
            </a:r>
            <a:endParaRPr lang="en-US" altLang="zh-CN" b="0" dirty="0">
              <a:latin typeface="Book Antiqua" panose="02040602050305030304" pitchFamily="18" charset="0"/>
            </a:endParaRPr>
          </a:p>
        </p:txBody>
      </p:sp>
      <p:sp>
        <p:nvSpPr>
          <p:cNvPr id="81944" name="Rectangle 25"/>
          <p:cNvSpPr/>
          <p:nvPr/>
        </p:nvSpPr>
        <p:spPr>
          <a:xfrm>
            <a:off x="3289300" y="3359150"/>
            <a:ext cx="884238" cy="488950"/>
          </a:xfrm>
          <a:prstGeom prst="rect">
            <a:avLst/>
          </a:prstGeom>
          <a:noFill/>
          <a:ln w="25400" cap="flat" cmpd="sng">
            <a:solidFill>
              <a:schemeClr val="tx2"/>
            </a:solidFill>
            <a:prstDash val="solid"/>
            <a:miter/>
            <a:headEnd type="none" w="med" len="med"/>
            <a:tailEnd type="none" w="med" len="med"/>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hangingPunct="1">
              <a:lnSpc>
                <a:spcPct val="80000"/>
              </a:lnSpc>
              <a:spcBef>
                <a:spcPct val="0"/>
              </a:spcBef>
              <a:buClr>
                <a:schemeClr val="bg1"/>
              </a:buClr>
              <a:buFontTx/>
              <a:buNone/>
            </a:pPr>
            <a:r>
              <a:rPr lang="en-US" altLang="zh-CN" b="0" dirty="0">
                <a:solidFill>
                  <a:srgbClr val="FF0000"/>
                </a:solidFill>
                <a:latin typeface="Book Antiqua" panose="02040602050305030304" pitchFamily="18" charset="0"/>
              </a:rPr>
              <a:t>MA1</a:t>
            </a:r>
            <a:endParaRPr lang="en-US" altLang="zh-CN" b="0" dirty="0">
              <a:solidFill>
                <a:srgbClr val="FF0000"/>
              </a:solidFill>
              <a:latin typeface="Book Antiqua" panose="02040602050305030304" pitchFamily="18" charset="0"/>
            </a:endParaRPr>
          </a:p>
        </p:txBody>
      </p:sp>
      <p:sp>
        <p:nvSpPr>
          <p:cNvPr id="81945" name="Rectangle 26"/>
          <p:cNvSpPr/>
          <p:nvPr/>
        </p:nvSpPr>
        <p:spPr>
          <a:xfrm>
            <a:off x="4170363" y="3359150"/>
            <a:ext cx="882650" cy="488950"/>
          </a:xfrm>
          <a:prstGeom prst="rect">
            <a:avLst/>
          </a:prstGeom>
          <a:noFill/>
          <a:ln w="25400" cap="flat" cmpd="sng">
            <a:solidFill>
              <a:schemeClr val="tx2"/>
            </a:solidFill>
            <a:prstDash val="solid"/>
            <a:miter/>
            <a:headEnd type="none" w="med" len="med"/>
            <a:tailEnd type="none" w="med" len="med"/>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hangingPunct="1">
              <a:lnSpc>
                <a:spcPct val="80000"/>
              </a:lnSpc>
              <a:spcBef>
                <a:spcPct val="0"/>
              </a:spcBef>
              <a:buClr>
                <a:schemeClr val="bg1"/>
              </a:buClr>
              <a:buFontTx/>
              <a:buNone/>
            </a:pPr>
            <a:r>
              <a:rPr lang="en-US" altLang="zh-CN" b="0" dirty="0">
                <a:latin typeface="Book Antiqua" panose="02040602050305030304" pitchFamily="18" charset="0"/>
              </a:rPr>
              <a:t>MA2</a:t>
            </a:r>
            <a:endParaRPr lang="en-US" altLang="zh-CN" b="0" dirty="0">
              <a:latin typeface="Book Antiqua" panose="02040602050305030304" pitchFamily="18" charset="0"/>
            </a:endParaRPr>
          </a:p>
        </p:txBody>
      </p:sp>
      <p:sp>
        <p:nvSpPr>
          <p:cNvPr id="81946" name="Rectangle 27"/>
          <p:cNvSpPr/>
          <p:nvPr/>
        </p:nvSpPr>
        <p:spPr>
          <a:xfrm>
            <a:off x="5049838" y="3359150"/>
            <a:ext cx="884237" cy="488950"/>
          </a:xfrm>
          <a:prstGeom prst="rect">
            <a:avLst/>
          </a:prstGeom>
          <a:noFill/>
          <a:ln w="25400" cap="flat" cmpd="sng">
            <a:solidFill>
              <a:schemeClr val="tx2"/>
            </a:solidFill>
            <a:prstDash val="solid"/>
            <a:miter/>
            <a:headEnd type="none" w="med" len="med"/>
            <a:tailEnd type="none" w="med" len="med"/>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hangingPunct="1">
              <a:lnSpc>
                <a:spcPct val="80000"/>
              </a:lnSpc>
              <a:spcBef>
                <a:spcPct val="0"/>
              </a:spcBef>
              <a:buClr>
                <a:schemeClr val="bg1"/>
              </a:buClr>
              <a:buFontTx/>
              <a:buNone/>
            </a:pPr>
            <a:r>
              <a:rPr lang="en-US" altLang="zh-CN" b="0" dirty="0">
                <a:latin typeface="Book Antiqua" panose="02040602050305030304" pitchFamily="18" charset="0"/>
              </a:rPr>
              <a:t>MA3</a:t>
            </a:r>
            <a:endParaRPr lang="en-US" altLang="zh-CN" b="0" dirty="0">
              <a:latin typeface="Book Antiqua" panose="02040602050305030304" pitchFamily="18" charset="0"/>
            </a:endParaRPr>
          </a:p>
        </p:txBody>
      </p:sp>
      <p:sp>
        <p:nvSpPr>
          <p:cNvPr id="81947" name="Rectangle 28"/>
          <p:cNvSpPr/>
          <p:nvPr/>
        </p:nvSpPr>
        <p:spPr>
          <a:xfrm>
            <a:off x="5930900" y="3359150"/>
            <a:ext cx="884238" cy="488950"/>
          </a:xfrm>
          <a:prstGeom prst="rect">
            <a:avLst/>
          </a:prstGeom>
          <a:noFill/>
          <a:ln w="25400" cap="flat" cmpd="sng">
            <a:solidFill>
              <a:schemeClr val="tx2"/>
            </a:solidFill>
            <a:prstDash val="solid"/>
            <a:miter/>
            <a:headEnd type="none" w="med" len="med"/>
            <a:tailEnd type="none" w="med" len="med"/>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hangingPunct="1">
              <a:lnSpc>
                <a:spcPct val="80000"/>
              </a:lnSpc>
              <a:spcBef>
                <a:spcPct val="0"/>
              </a:spcBef>
              <a:buClr>
                <a:schemeClr val="bg1"/>
              </a:buClr>
              <a:buFontTx/>
              <a:buNone/>
            </a:pPr>
            <a:r>
              <a:rPr lang="en-US" altLang="zh-CN" b="0" dirty="0">
                <a:latin typeface="Book Antiqua" panose="02040602050305030304" pitchFamily="18" charset="0"/>
              </a:rPr>
              <a:t>MA4</a:t>
            </a:r>
            <a:endParaRPr lang="en-US" altLang="zh-CN" b="0" dirty="0">
              <a:latin typeface="Book Antiqua" panose="02040602050305030304" pitchFamily="18" charset="0"/>
            </a:endParaRPr>
          </a:p>
        </p:txBody>
      </p:sp>
      <p:sp>
        <p:nvSpPr>
          <p:cNvPr id="81948" name="Rectangle 29"/>
          <p:cNvSpPr/>
          <p:nvPr/>
        </p:nvSpPr>
        <p:spPr>
          <a:xfrm>
            <a:off x="6811963" y="3359150"/>
            <a:ext cx="884237" cy="488950"/>
          </a:xfrm>
          <a:prstGeom prst="rect">
            <a:avLst/>
          </a:prstGeom>
          <a:noFill/>
          <a:ln w="25400" cap="flat" cmpd="sng">
            <a:solidFill>
              <a:schemeClr val="tx2"/>
            </a:solidFill>
            <a:prstDash val="solid"/>
            <a:miter/>
            <a:headEnd type="none" w="med" len="med"/>
            <a:tailEnd type="none" w="med" len="med"/>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hangingPunct="1">
              <a:lnSpc>
                <a:spcPct val="80000"/>
              </a:lnSpc>
              <a:spcBef>
                <a:spcPct val="0"/>
              </a:spcBef>
              <a:buClr>
                <a:schemeClr val="bg1"/>
              </a:buClr>
              <a:buFontTx/>
              <a:buNone/>
            </a:pPr>
            <a:r>
              <a:rPr lang="en-US" altLang="zh-CN" b="0" dirty="0">
                <a:latin typeface="Book Antiqua" panose="02040602050305030304" pitchFamily="18" charset="0"/>
              </a:rPr>
              <a:t>MA5</a:t>
            </a:r>
            <a:endParaRPr lang="en-US" altLang="zh-CN" b="0" dirty="0">
              <a:latin typeface="Book Antiqua" panose="02040602050305030304" pitchFamily="18" charset="0"/>
            </a:endParaRPr>
          </a:p>
        </p:txBody>
      </p:sp>
      <p:sp>
        <p:nvSpPr>
          <p:cNvPr id="81949" name="Rectangle 30"/>
          <p:cNvSpPr/>
          <p:nvPr/>
        </p:nvSpPr>
        <p:spPr>
          <a:xfrm>
            <a:off x="4170363" y="2871788"/>
            <a:ext cx="882650" cy="490537"/>
          </a:xfrm>
          <a:prstGeom prst="rect">
            <a:avLst/>
          </a:prstGeom>
          <a:noFill/>
          <a:ln w="25400" cap="flat" cmpd="sng">
            <a:solidFill>
              <a:schemeClr val="tx2"/>
            </a:solidFill>
            <a:prstDash val="solid"/>
            <a:miter/>
            <a:headEnd type="none" w="med" len="med"/>
            <a:tailEnd type="none" w="med" len="med"/>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hangingPunct="1">
              <a:lnSpc>
                <a:spcPct val="80000"/>
              </a:lnSpc>
              <a:spcBef>
                <a:spcPct val="0"/>
              </a:spcBef>
              <a:buClr>
                <a:schemeClr val="bg1"/>
              </a:buClr>
              <a:buFontTx/>
              <a:buNone/>
            </a:pPr>
            <a:r>
              <a:rPr lang="en-US" altLang="zh-CN" b="0" dirty="0">
                <a:solidFill>
                  <a:srgbClr val="FF0000"/>
                </a:solidFill>
                <a:latin typeface="Book Antiqua" panose="02040602050305030304" pitchFamily="18" charset="0"/>
              </a:rPr>
              <a:t>NL1</a:t>
            </a:r>
            <a:endParaRPr lang="en-US" altLang="zh-CN" b="0" dirty="0">
              <a:solidFill>
                <a:srgbClr val="FF0000"/>
              </a:solidFill>
              <a:latin typeface="Book Antiqua" panose="02040602050305030304" pitchFamily="18" charset="0"/>
            </a:endParaRPr>
          </a:p>
        </p:txBody>
      </p:sp>
      <p:sp>
        <p:nvSpPr>
          <p:cNvPr id="81950" name="Rectangle 31"/>
          <p:cNvSpPr/>
          <p:nvPr/>
        </p:nvSpPr>
        <p:spPr>
          <a:xfrm>
            <a:off x="5049838" y="2871788"/>
            <a:ext cx="884237" cy="490537"/>
          </a:xfrm>
          <a:prstGeom prst="rect">
            <a:avLst/>
          </a:prstGeom>
          <a:noFill/>
          <a:ln w="25400" cap="flat" cmpd="sng">
            <a:solidFill>
              <a:schemeClr val="tx2"/>
            </a:solidFill>
            <a:prstDash val="solid"/>
            <a:miter/>
            <a:headEnd type="none" w="med" len="med"/>
            <a:tailEnd type="none" w="med" len="med"/>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hangingPunct="1">
              <a:lnSpc>
                <a:spcPct val="80000"/>
              </a:lnSpc>
              <a:spcBef>
                <a:spcPct val="0"/>
              </a:spcBef>
              <a:buClr>
                <a:schemeClr val="bg1"/>
              </a:buClr>
              <a:buFontTx/>
              <a:buNone/>
            </a:pPr>
            <a:r>
              <a:rPr lang="en-US" altLang="zh-CN" b="0" dirty="0">
                <a:latin typeface="Book Antiqua" panose="02040602050305030304" pitchFamily="18" charset="0"/>
              </a:rPr>
              <a:t>NL2</a:t>
            </a:r>
            <a:endParaRPr lang="en-US" altLang="zh-CN" b="0" dirty="0">
              <a:latin typeface="Book Antiqua" panose="02040602050305030304" pitchFamily="18" charset="0"/>
            </a:endParaRPr>
          </a:p>
        </p:txBody>
      </p:sp>
      <p:sp>
        <p:nvSpPr>
          <p:cNvPr id="81951" name="Rectangle 32"/>
          <p:cNvSpPr/>
          <p:nvPr/>
        </p:nvSpPr>
        <p:spPr>
          <a:xfrm>
            <a:off x="5930900" y="2871788"/>
            <a:ext cx="884238" cy="490537"/>
          </a:xfrm>
          <a:prstGeom prst="rect">
            <a:avLst/>
          </a:prstGeom>
          <a:noFill/>
          <a:ln w="25400" cap="flat" cmpd="sng">
            <a:solidFill>
              <a:schemeClr val="tx2"/>
            </a:solidFill>
            <a:prstDash val="solid"/>
            <a:miter/>
            <a:headEnd type="none" w="med" len="med"/>
            <a:tailEnd type="none" w="med" len="med"/>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hangingPunct="1">
              <a:lnSpc>
                <a:spcPct val="80000"/>
              </a:lnSpc>
              <a:spcBef>
                <a:spcPct val="0"/>
              </a:spcBef>
              <a:buClr>
                <a:schemeClr val="bg1"/>
              </a:buClr>
              <a:buFontTx/>
              <a:buNone/>
            </a:pPr>
            <a:r>
              <a:rPr lang="en-US" altLang="zh-CN" b="0" dirty="0">
                <a:latin typeface="Book Antiqua" panose="02040602050305030304" pitchFamily="18" charset="0"/>
              </a:rPr>
              <a:t>NL3</a:t>
            </a:r>
            <a:endParaRPr lang="en-US" altLang="zh-CN" b="0" dirty="0">
              <a:latin typeface="Book Antiqua" panose="02040602050305030304" pitchFamily="18" charset="0"/>
            </a:endParaRPr>
          </a:p>
        </p:txBody>
      </p:sp>
      <p:sp>
        <p:nvSpPr>
          <p:cNvPr id="81952" name="Rectangle 33"/>
          <p:cNvSpPr/>
          <p:nvPr/>
        </p:nvSpPr>
        <p:spPr>
          <a:xfrm>
            <a:off x="6811963" y="2871788"/>
            <a:ext cx="884237" cy="490537"/>
          </a:xfrm>
          <a:prstGeom prst="rect">
            <a:avLst/>
          </a:prstGeom>
          <a:noFill/>
          <a:ln w="25400" cap="flat" cmpd="sng">
            <a:solidFill>
              <a:schemeClr val="tx2"/>
            </a:solidFill>
            <a:prstDash val="solid"/>
            <a:miter/>
            <a:headEnd type="none" w="med" len="med"/>
            <a:tailEnd type="none" w="med" len="med"/>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hangingPunct="1">
              <a:lnSpc>
                <a:spcPct val="80000"/>
              </a:lnSpc>
              <a:spcBef>
                <a:spcPct val="0"/>
              </a:spcBef>
              <a:buClr>
                <a:schemeClr val="bg1"/>
              </a:buClr>
              <a:buFontTx/>
              <a:buNone/>
            </a:pPr>
            <a:r>
              <a:rPr lang="en-US" altLang="zh-CN" b="0" dirty="0">
                <a:latin typeface="Book Antiqua" panose="02040602050305030304" pitchFamily="18" charset="0"/>
              </a:rPr>
              <a:t>NL4</a:t>
            </a:r>
            <a:endParaRPr lang="en-US" altLang="zh-CN" b="0" dirty="0">
              <a:latin typeface="Book Antiqua" panose="02040602050305030304" pitchFamily="18" charset="0"/>
            </a:endParaRPr>
          </a:p>
        </p:txBody>
      </p:sp>
      <p:sp>
        <p:nvSpPr>
          <p:cNvPr id="81953" name="Rectangle 34"/>
          <p:cNvSpPr/>
          <p:nvPr/>
        </p:nvSpPr>
        <p:spPr>
          <a:xfrm>
            <a:off x="7693025" y="2871788"/>
            <a:ext cx="884238" cy="490537"/>
          </a:xfrm>
          <a:prstGeom prst="rect">
            <a:avLst/>
          </a:prstGeom>
          <a:noFill/>
          <a:ln w="25400" cap="flat" cmpd="sng">
            <a:solidFill>
              <a:schemeClr val="tx2"/>
            </a:solidFill>
            <a:prstDash val="solid"/>
            <a:miter/>
            <a:headEnd type="none" w="med" len="med"/>
            <a:tailEnd type="none" w="med" len="med"/>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hangingPunct="1">
              <a:lnSpc>
                <a:spcPct val="80000"/>
              </a:lnSpc>
              <a:spcBef>
                <a:spcPct val="0"/>
              </a:spcBef>
              <a:buClr>
                <a:schemeClr val="bg1"/>
              </a:buClr>
              <a:buFontTx/>
              <a:buNone/>
            </a:pPr>
            <a:r>
              <a:rPr lang="en-US" altLang="zh-CN" b="0" dirty="0">
                <a:latin typeface="Book Antiqua" panose="02040602050305030304" pitchFamily="18" charset="0"/>
              </a:rPr>
              <a:t>NL5</a:t>
            </a:r>
            <a:endParaRPr lang="en-US" altLang="zh-CN" b="0" dirty="0">
              <a:latin typeface="Book Antiqua" panose="02040602050305030304" pitchFamily="18" charset="0"/>
            </a:endParaRPr>
          </a:p>
        </p:txBody>
      </p:sp>
      <p:sp>
        <p:nvSpPr>
          <p:cNvPr id="81954" name="Rectangle 35"/>
          <p:cNvSpPr/>
          <p:nvPr/>
        </p:nvSpPr>
        <p:spPr>
          <a:xfrm>
            <a:off x="6592888" y="4819650"/>
            <a:ext cx="514350" cy="417513"/>
          </a:xfrm>
          <a:prstGeom prst="rect">
            <a:avLst/>
          </a:prstGeom>
          <a:noFill/>
          <a:ln w="9525">
            <a:noFill/>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hangingPunct="1">
              <a:lnSpc>
                <a:spcPct val="80000"/>
              </a:lnSpc>
              <a:spcBef>
                <a:spcPct val="0"/>
              </a:spcBef>
              <a:buClr>
                <a:schemeClr val="bg1"/>
              </a:buClr>
              <a:buFontTx/>
              <a:buNone/>
            </a:pPr>
            <a:r>
              <a:rPr lang="en-US" altLang="zh-CN" b="0" dirty="0">
                <a:latin typeface="Book Antiqua" panose="02040602050305030304" pitchFamily="18" charset="0"/>
              </a:rPr>
              <a:t>t</a:t>
            </a:r>
            <a:r>
              <a:rPr lang="en-US" altLang="zh-CN" sz="2900" b="0" baseline="-25000" dirty="0">
                <a:latin typeface="Book Antiqua" panose="02040602050305030304" pitchFamily="18" charset="0"/>
              </a:rPr>
              <a:t>6</a:t>
            </a:r>
            <a:endParaRPr lang="en-US" altLang="zh-CN" sz="2900" b="0" baseline="-25000" dirty="0">
              <a:latin typeface="Book Antiqua" panose="02040602050305030304" pitchFamily="18" charset="0"/>
            </a:endParaRPr>
          </a:p>
        </p:txBody>
      </p:sp>
      <p:sp>
        <p:nvSpPr>
          <p:cNvPr id="81955" name="Rectangle 36"/>
          <p:cNvSpPr/>
          <p:nvPr/>
        </p:nvSpPr>
        <p:spPr>
          <a:xfrm>
            <a:off x="7473950" y="4819650"/>
            <a:ext cx="514350" cy="417513"/>
          </a:xfrm>
          <a:prstGeom prst="rect">
            <a:avLst/>
          </a:prstGeom>
          <a:noFill/>
          <a:ln w="9525">
            <a:noFill/>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hangingPunct="1">
              <a:lnSpc>
                <a:spcPct val="80000"/>
              </a:lnSpc>
              <a:spcBef>
                <a:spcPct val="0"/>
              </a:spcBef>
              <a:buClr>
                <a:schemeClr val="bg1"/>
              </a:buClr>
              <a:buFontTx/>
              <a:buNone/>
            </a:pPr>
            <a:r>
              <a:rPr lang="en-US" altLang="zh-CN" b="0" dirty="0">
                <a:latin typeface="Book Antiqua" panose="02040602050305030304" pitchFamily="18" charset="0"/>
              </a:rPr>
              <a:t>t</a:t>
            </a:r>
            <a:r>
              <a:rPr lang="en-US" altLang="zh-CN" sz="2900" b="0" baseline="-25000" dirty="0">
                <a:latin typeface="Book Antiqua" panose="02040602050305030304" pitchFamily="18" charset="0"/>
              </a:rPr>
              <a:t>7</a:t>
            </a:r>
            <a:endParaRPr lang="en-US" altLang="zh-CN" sz="2900" b="0" baseline="-25000" dirty="0">
              <a:latin typeface="Book Antiqua" panose="02040602050305030304" pitchFamily="18" charset="0"/>
            </a:endParaRPr>
          </a:p>
        </p:txBody>
      </p:sp>
      <p:sp>
        <p:nvSpPr>
          <p:cNvPr id="81956" name="Rectangle 37"/>
          <p:cNvSpPr/>
          <p:nvPr/>
        </p:nvSpPr>
        <p:spPr>
          <a:xfrm>
            <a:off x="8281988" y="4819650"/>
            <a:ext cx="514350" cy="417513"/>
          </a:xfrm>
          <a:prstGeom prst="rect">
            <a:avLst/>
          </a:prstGeom>
          <a:noFill/>
          <a:ln w="9525">
            <a:noFill/>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hangingPunct="1">
              <a:lnSpc>
                <a:spcPct val="80000"/>
              </a:lnSpc>
              <a:spcBef>
                <a:spcPct val="0"/>
              </a:spcBef>
              <a:buClr>
                <a:schemeClr val="bg1"/>
              </a:buClr>
              <a:buFontTx/>
              <a:buNone/>
            </a:pPr>
            <a:r>
              <a:rPr lang="en-US" altLang="zh-CN" b="0" dirty="0">
                <a:latin typeface="Book Antiqua" panose="02040602050305030304" pitchFamily="18" charset="0"/>
              </a:rPr>
              <a:t>t</a:t>
            </a:r>
            <a:r>
              <a:rPr lang="en-US" altLang="zh-CN" sz="2900" b="0" baseline="-25000" dirty="0">
                <a:latin typeface="Book Antiqua" panose="02040602050305030304" pitchFamily="18" charset="0"/>
              </a:rPr>
              <a:t>8</a:t>
            </a:r>
            <a:endParaRPr lang="en-US" altLang="zh-CN" sz="2900" b="0" baseline="-25000" dirty="0">
              <a:latin typeface="Book Antiqua" panose="02040602050305030304" pitchFamily="18" charset="0"/>
            </a:endParaRPr>
          </a:p>
        </p:txBody>
      </p:sp>
      <p:sp>
        <p:nvSpPr>
          <p:cNvPr id="81957" name="Rectangle 38"/>
          <p:cNvSpPr/>
          <p:nvPr/>
        </p:nvSpPr>
        <p:spPr>
          <a:xfrm>
            <a:off x="6350" y="2832100"/>
            <a:ext cx="1458913" cy="485775"/>
          </a:xfrm>
          <a:prstGeom prst="rect">
            <a:avLst/>
          </a:prstGeom>
          <a:noFill/>
          <a:ln w="9525">
            <a:noFill/>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hangingPunct="1">
              <a:lnSpc>
                <a:spcPct val="80000"/>
              </a:lnSpc>
              <a:spcBef>
                <a:spcPct val="0"/>
              </a:spcBef>
              <a:buClr>
                <a:schemeClr val="bg1"/>
              </a:buClr>
              <a:buFontTx/>
              <a:buNone/>
            </a:pPr>
            <a:r>
              <a:rPr lang="zh-CN" altLang="en-US" sz="2200" b="0" dirty="0">
                <a:solidFill>
                  <a:srgbClr val="0000CC"/>
                </a:solidFill>
                <a:latin typeface="Book Antiqua" panose="02040602050305030304" pitchFamily="18" charset="0"/>
              </a:rPr>
              <a:t>规格化</a:t>
            </a:r>
            <a:r>
              <a:rPr lang="en-US" altLang="zh-CN" sz="2200" b="0" dirty="0">
                <a:solidFill>
                  <a:srgbClr val="0000CC"/>
                </a:solidFill>
                <a:latin typeface="Book Antiqua" panose="02040602050305030304" pitchFamily="18" charset="0"/>
              </a:rPr>
              <a:t>NL</a:t>
            </a:r>
            <a:endParaRPr lang="zh-CN" altLang="en-US" sz="2200" b="0" dirty="0">
              <a:solidFill>
                <a:srgbClr val="0000CC"/>
              </a:solidFill>
              <a:latin typeface="Book Antiqua" panose="02040602050305030304" pitchFamily="18" charset="0"/>
            </a:endParaRPr>
          </a:p>
        </p:txBody>
      </p:sp>
      <p:sp>
        <p:nvSpPr>
          <p:cNvPr id="81958" name="Rectangle 39"/>
          <p:cNvSpPr/>
          <p:nvPr/>
        </p:nvSpPr>
        <p:spPr>
          <a:xfrm>
            <a:off x="7938" y="3341688"/>
            <a:ext cx="1457325" cy="485775"/>
          </a:xfrm>
          <a:prstGeom prst="rect">
            <a:avLst/>
          </a:prstGeom>
          <a:noFill/>
          <a:ln w="9525">
            <a:noFill/>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hangingPunct="1">
              <a:lnSpc>
                <a:spcPct val="80000"/>
              </a:lnSpc>
              <a:spcBef>
                <a:spcPct val="0"/>
              </a:spcBef>
              <a:buClr>
                <a:schemeClr val="bg1"/>
              </a:buClr>
              <a:buFontTx/>
              <a:buNone/>
            </a:pPr>
            <a:r>
              <a:rPr lang="zh-CN" altLang="en-US" sz="2200" b="0" dirty="0">
                <a:solidFill>
                  <a:srgbClr val="0000CC"/>
                </a:solidFill>
                <a:latin typeface="Book Antiqua" panose="02040602050305030304" pitchFamily="18" charset="0"/>
              </a:rPr>
              <a:t>尾数加</a:t>
            </a:r>
            <a:r>
              <a:rPr lang="en-US" altLang="zh-CN" sz="2200" b="0" dirty="0">
                <a:solidFill>
                  <a:srgbClr val="0000CC"/>
                </a:solidFill>
                <a:latin typeface="Book Antiqua" panose="02040602050305030304" pitchFamily="18" charset="0"/>
              </a:rPr>
              <a:t>MA</a:t>
            </a:r>
            <a:endParaRPr lang="zh-CN" altLang="en-US" sz="2200" b="0" dirty="0">
              <a:solidFill>
                <a:srgbClr val="0000CC"/>
              </a:solidFill>
              <a:latin typeface="Book Antiqua" panose="02040602050305030304" pitchFamily="18" charset="0"/>
            </a:endParaRPr>
          </a:p>
        </p:txBody>
      </p:sp>
      <p:sp>
        <p:nvSpPr>
          <p:cNvPr id="81959" name="Rectangle 40"/>
          <p:cNvSpPr/>
          <p:nvPr/>
        </p:nvSpPr>
        <p:spPr>
          <a:xfrm>
            <a:off x="104775" y="3849688"/>
            <a:ext cx="1360488" cy="487362"/>
          </a:xfrm>
          <a:prstGeom prst="rect">
            <a:avLst/>
          </a:prstGeom>
          <a:noFill/>
          <a:ln w="9525">
            <a:noFill/>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r" eaLnBrk="1" hangingPunct="1">
              <a:lnSpc>
                <a:spcPct val="80000"/>
              </a:lnSpc>
              <a:spcBef>
                <a:spcPct val="0"/>
              </a:spcBef>
              <a:buClr>
                <a:schemeClr val="bg1"/>
              </a:buClr>
              <a:buFontTx/>
              <a:buNone/>
            </a:pPr>
            <a:r>
              <a:rPr lang="zh-CN" altLang="en-US" sz="2200" b="0" dirty="0">
                <a:solidFill>
                  <a:srgbClr val="0000CC"/>
                </a:solidFill>
                <a:latin typeface="Book Antiqua" panose="02040602050305030304" pitchFamily="18" charset="0"/>
              </a:rPr>
              <a:t>对阶</a:t>
            </a:r>
            <a:r>
              <a:rPr lang="en-US" altLang="zh-CN" sz="2200" b="0" dirty="0">
                <a:solidFill>
                  <a:srgbClr val="0000CC"/>
                </a:solidFill>
                <a:latin typeface="Book Antiqua" panose="02040602050305030304" pitchFamily="18" charset="0"/>
              </a:rPr>
              <a:t>EA</a:t>
            </a:r>
            <a:endParaRPr lang="zh-CN" altLang="en-US" sz="2200" b="0" dirty="0">
              <a:solidFill>
                <a:srgbClr val="0000CC"/>
              </a:solidFill>
              <a:latin typeface="Book Antiqua" panose="02040602050305030304" pitchFamily="18" charset="0"/>
            </a:endParaRPr>
          </a:p>
        </p:txBody>
      </p:sp>
      <p:sp>
        <p:nvSpPr>
          <p:cNvPr id="81960" name="Rectangle 41"/>
          <p:cNvSpPr/>
          <p:nvPr/>
        </p:nvSpPr>
        <p:spPr>
          <a:xfrm>
            <a:off x="104775" y="4359275"/>
            <a:ext cx="1360488" cy="487363"/>
          </a:xfrm>
          <a:prstGeom prst="rect">
            <a:avLst/>
          </a:prstGeom>
          <a:noFill/>
          <a:ln w="9525">
            <a:noFill/>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r" eaLnBrk="1" hangingPunct="1">
              <a:lnSpc>
                <a:spcPct val="80000"/>
              </a:lnSpc>
              <a:spcBef>
                <a:spcPct val="0"/>
              </a:spcBef>
              <a:buClr>
                <a:schemeClr val="bg1"/>
              </a:buClr>
              <a:buFontTx/>
              <a:buNone/>
            </a:pPr>
            <a:r>
              <a:rPr lang="zh-CN" altLang="en-US" sz="2200" b="0" dirty="0">
                <a:solidFill>
                  <a:srgbClr val="0000CC"/>
                </a:solidFill>
                <a:latin typeface="Book Antiqua" panose="02040602050305030304" pitchFamily="18" charset="0"/>
              </a:rPr>
              <a:t>求阶差</a:t>
            </a:r>
            <a:r>
              <a:rPr lang="en-US" altLang="zh-CN" sz="2200" b="0" dirty="0">
                <a:solidFill>
                  <a:srgbClr val="0000CC"/>
                </a:solidFill>
                <a:latin typeface="Book Antiqua" panose="02040602050305030304" pitchFamily="18" charset="0"/>
              </a:rPr>
              <a:t>ED</a:t>
            </a:r>
            <a:endParaRPr lang="zh-CN" altLang="en-US" sz="2200" b="0" dirty="0">
              <a:solidFill>
                <a:srgbClr val="0000CC"/>
              </a:solidFill>
              <a:latin typeface="Book Antiqua" panose="02040602050305030304" pitchFamily="18" charset="0"/>
            </a:endParaRPr>
          </a:p>
        </p:txBody>
      </p:sp>
    </p:spTree>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3970" name="Rectangle 2"/>
          <p:cNvSpPr>
            <a:spLocks noGrp="1"/>
          </p:cNvSpPr>
          <p:nvPr>
            <p:ph type="title"/>
          </p:nvPr>
        </p:nvSpPr>
        <p:spPr/>
        <p:txBody>
          <a:bodyPr vert="horz" wrap="square" lIns="91440" tIns="45720" rIns="91440" bIns="45720" anchor="ctr" anchorCtr="0"/>
          <a:p>
            <a:pPr eaLnBrk="1" hangingPunct="1"/>
            <a:r>
              <a:rPr lang="zh-CN" altLang="en-US" sz="3200" dirty="0"/>
              <a:t>流水线技术</a:t>
            </a:r>
            <a:endParaRPr lang="zh-CN" altLang="en-US" sz="3200" dirty="0"/>
          </a:p>
        </p:txBody>
      </p:sp>
      <p:sp>
        <p:nvSpPr>
          <p:cNvPr id="1417219" name="Rectangle 3"/>
          <p:cNvSpPr>
            <a:spLocks noGrp="1"/>
          </p:cNvSpPr>
          <p:nvPr>
            <p:ph idx="1" hasCustomPrompt="1"/>
          </p:nvPr>
        </p:nvSpPr>
        <p:spPr>
          <a:xfrm>
            <a:off x="469900" y="895350"/>
            <a:ext cx="8229600" cy="4395788"/>
          </a:xfrm>
        </p:spPr>
        <p:txBody>
          <a:bodyPr vert="horz" wrap="square" lIns="91440" tIns="45720" rIns="91440" bIns="45720" anchor="t" anchorCtr="0"/>
          <a:p>
            <a:pPr eaLnBrk="1" hangingPunct="1"/>
            <a:r>
              <a:rPr lang="zh-CN" altLang="en-US" b="0" dirty="0">
                <a:latin typeface="黑体" panose="02010609060101010101" pitchFamily="2" charset="-122"/>
                <a:ea typeface="黑体" panose="02010609060101010101" pitchFamily="2" charset="-122"/>
              </a:rPr>
              <a:t>流水线技术应用</a:t>
            </a:r>
            <a:endParaRPr lang="zh-CN" altLang="en-US" b="0" dirty="0">
              <a:latin typeface="黑体" panose="02010609060101010101" pitchFamily="2" charset="-122"/>
              <a:ea typeface="黑体" panose="02010609060101010101" pitchFamily="2" charset="-122"/>
            </a:endParaRPr>
          </a:p>
          <a:p>
            <a:pPr lvl="1" eaLnBrk="1" hangingPunct="1"/>
            <a:r>
              <a:rPr lang="en-US" altLang="zh-CN" sz="2800" dirty="0">
                <a:latin typeface="黑体" panose="02010609060101010101" pitchFamily="2" charset="-122"/>
                <a:ea typeface="黑体" panose="02010609060101010101" pitchFamily="2" charset="-122"/>
              </a:rPr>
              <a:t>CISC</a:t>
            </a:r>
            <a:r>
              <a:rPr lang="zh-CN" altLang="en-US" sz="2800" dirty="0">
                <a:latin typeface="黑体" panose="02010609060101010101" pitchFamily="2" charset="-122"/>
                <a:ea typeface="黑体" panose="02010609060101010101" pitchFamily="2" charset="-122"/>
              </a:rPr>
              <a:t>结构</a:t>
            </a:r>
            <a:endParaRPr lang="zh-CN" altLang="en-US" sz="2800" dirty="0">
              <a:latin typeface="黑体" panose="02010609060101010101" pitchFamily="2" charset="-122"/>
              <a:ea typeface="黑体" panose="02010609060101010101" pitchFamily="2" charset="-122"/>
            </a:endParaRPr>
          </a:p>
          <a:p>
            <a:pPr lvl="2" eaLnBrk="1" hangingPunct="1"/>
            <a:r>
              <a:rPr lang="en-US" altLang="zh-CN" sz="2800" dirty="0">
                <a:latin typeface="黑体" panose="02010609060101010101" pitchFamily="2" charset="-122"/>
                <a:ea typeface="黑体" panose="02010609060101010101" pitchFamily="2" charset="-122"/>
              </a:rPr>
              <a:t>Intel Atom</a:t>
            </a:r>
            <a:endParaRPr lang="en-US" altLang="zh-CN" sz="2800" dirty="0">
              <a:latin typeface="黑体" panose="02010609060101010101" pitchFamily="2" charset="-122"/>
              <a:ea typeface="黑体" panose="02010609060101010101" pitchFamily="2" charset="-122"/>
            </a:endParaRPr>
          </a:p>
          <a:p>
            <a:pPr lvl="1" eaLnBrk="1" hangingPunct="1"/>
            <a:r>
              <a:rPr lang="en-US" altLang="zh-CN" sz="2800" dirty="0">
                <a:latin typeface="黑体" panose="02010609060101010101" pitchFamily="2" charset="-122"/>
                <a:ea typeface="黑体" panose="02010609060101010101" pitchFamily="2" charset="-122"/>
              </a:rPr>
              <a:t>RISC</a:t>
            </a:r>
            <a:r>
              <a:rPr lang="zh-CN" altLang="en-US" sz="2800" dirty="0">
                <a:latin typeface="黑体" panose="02010609060101010101" pitchFamily="2" charset="-122"/>
                <a:ea typeface="黑体" panose="02010609060101010101" pitchFamily="2" charset="-122"/>
              </a:rPr>
              <a:t>结构</a:t>
            </a:r>
            <a:endParaRPr lang="zh-CN" altLang="en-US" sz="2800" dirty="0">
              <a:latin typeface="黑体" panose="02010609060101010101" pitchFamily="2" charset="-122"/>
              <a:ea typeface="黑体" panose="02010609060101010101" pitchFamily="2" charset="-122"/>
            </a:endParaRPr>
          </a:p>
          <a:p>
            <a:pPr lvl="2" eaLnBrk="1" hangingPunct="1"/>
            <a:r>
              <a:rPr lang="en-US" altLang="zh-CN" sz="2800" dirty="0">
                <a:latin typeface="黑体" panose="02010609060101010101" pitchFamily="2" charset="-122"/>
                <a:ea typeface="黑体" panose="02010609060101010101" pitchFamily="2" charset="-122"/>
              </a:rPr>
              <a:t>IBM Power4</a:t>
            </a:r>
            <a:endParaRPr lang="zh-CN" altLang="en-US" sz="2800" dirty="0">
              <a:latin typeface="黑体" panose="02010609060101010101" pitchFamily="2" charset="-122"/>
              <a:ea typeface="黑体" panose="02010609060101010101" pitchFamily="2" charset="-122"/>
            </a:endParaRPr>
          </a:p>
          <a:p>
            <a:pPr lvl="2" eaLnBrk="1" hangingPunct="1"/>
            <a:r>
              <a:rPr lang="en-US" altLang="zh-CN" sz="2800" dirty="0">
                <a:latin typeface="黑体" panose="02010609060101010101" pitchFamily="2" charset="-122"/>
                <a:ea typeface="黑体" panose="02010609060101010101" pitchFamily="2" charset="-122"/>
              </a:rPr>
              <a:t>IBM Power5</a:t>
            </a:r>
            <a:endParaRPr lang="en-US" altLang="zh-CN" sz="2800" dirty="0">
              <a:latin typeface="黑体" panose="02010609060101010101" pitchFamily="2" charset="-122"/>
              <a:ea typeface="黑体" panose="02010609060101010101" pitchFamily="2" charset="-122"/>
            </a:endParaRPr>
          </a:p>
          <a:p>
            <a:pPr lvl="2" eaLnBrk="1" hangingPunct="1"/>
            <a:r>
              <a:rPr lang="en-US" altLang="zh-CN" sz="2800" dirty="0">
                <a:latin typeface="黑体" panose="02010609060101010101" pitchFamily="2" charset="-122"/>
                <a:ea typeface="黑体" panose="02010609060101010101" pitchFamily="2" charset="-122"/>
              </a:rPr>
              <a:t>IBM Power6</a:t>
            </a:r>
            <a:endParaRPr lang="en-US" altLang="zh-CN" sz="2800" dirty="0">
              <a:latin typeface="黑体" panose="02010609060101010101" pitchFamily="2" charset="-122"/>
              <a:ea typeface="黑体" panose="02010609060101010101" pitchFamily="2" charset="-122"/>
            </a:endParaRPr>
          </a:p>
          <a:p>
            <a:pPr lvl="2" eaLnBrk="1" hangingPunct="1"/>
            <a:r>
              <a:rPr lang="en-US" altLang="zh-CN" sz="2800" dirty="0">
                <a:latin typeface="黑体" panose="02010609060101010101" pitchFamily="2" charset="-122"/>
                <a:ea typeface="黑体" panose="02010609060101010101" pitchFamily="2" charset="-122"/>
              </a:rPr>
              <a:t>DLX </a:t>
            </a:r>
            <a:r>
              <a:rPr lang="zh-CN" altLang="en-US" sz="2800" dirty="0">
                <a:latin typeface="黑体" panose="02010609060101010101" pitchFamily="2" charset="-122"/>
                <a:ea typeface="黑体" panose="02010609060101010101" pitchFamily="2" charset="-122"/>
              </a:rPr>
              <a:t>处理器</a:t>
            </a:r>
            <a:endParaRPr lang="zh-CN" altLang="en-US" sz="2800" dirty="0">
              <a:latin typeface="黑体" panose="02010609060101010101" pitchFamily="2" charset="-122"/>
              <a:ea typeface="黑体" panose="02010609060101010101" pitchFamily="2" charset="-122"/>
            </a:endParaRPr>
          </a:p>
          <a:p>
            <a:pPr lvl="1" eaLnBrk="1" hangingPunct="1"/>
            <a:endParaRPr lang="en-US" altLang="zh-CN" sz="2800" dirty="0">
              <a:latin typeface="黑体" panose="02010609060101010101" pitchFamily="2" charset="-122"/>
              <a:ea typeface="黑体" panose="02010609060101010101" pitchFamily="2" charset="-122"/>
            </a:endParaRPr>
          </a:p>
        </p:txBody>
      </p:sp>
      <p:sp>
        <p:nvSpPr>
          <p:cNvPr id="83972" name="Rectangle 4"/>
          <p:cNvSpPr/>
          <p:nvPr/>
        </p:nvSpPr>
        <p:spPr>
          <a:xfrm>
            <a:off x="0" y="2371725"/>
            <a:ext cx="9144000" cy="0"/>
          </a:xfrm>
          <a:prstGeom prst="rect">
            <a:avLst/>
          </a:prstGeom>
          <a:noFill/>
          <a:ln w="38100">
            <a:noFill/>
          </a:ln>
        </p:spPr>
        <p:txBody>
          <a:bodyPr wrap="none" anchor="ctr" anchorCtr="0">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endParaRPr lang="zh-CN" altLang="en-US" sz="1800" b="0" dirty="0">
              <a:solidFill>
                <a:schemeClr val="tx1"/>
              </a:solidFill>
              <a:latin typeface="Times New Roman" panose="02020603050405020304" pitchFamily="18" charset="0"/>
            </a:endParaRPr>
          </a:p>
        </p:txBody>
      </p:sp>
      <p:graphicFrame>
        <p:nvGraphicFramePr>
          <p:cNvPr id="1417221" name="Object 5"/>
          <p:cNvGraphicFramePr>
            <a:graphicFrameLocks noChangeAspect="1"/>
          </p:cNvGraphicFramePr>
          <p:nvPr/>
        </p:nvGraphicFramePr>
        <p:xfrm>
          <a:off x="3886200" y="3357563"/>
          <a:ext cx="5257800" cy="2114550"/>
        </p:xfrm>
        <a:graphic>
          <a:graphicData uri="http://schemas.openxmlformats.org/presentationml/2006/ole">
            <mc:AlternateContent xmlns:mc="http://schemas.openxmlformats.org/markup-compatibility/2006">
              <mc:Choice xmlns:v="urn:schemas-microsoft-com:vml" Requires="v">
                <p:oleObj spid="_x0000_s3077" name="" r:id="rId1" imgW="8917940" imgH="3386455" progId="Visio.Drawing.11">
                  <p:embed/>
                </p:oleObj>
              </mc:Choice>
              <mc:Fallback>
                <p:oleObj name="" r:id="rId1" imgW="8917940" imgH="3386455" progId="Visio.Drawing.11">
                  <p:embed/>
                  <p:pic>
                    <p:nvPicPr>
                      <p:cNvPr id="0" name="图片 3076"/>
                      <p:cNvPicPr/>
                      <p:nvPr/>
                    </p:nvPicPr>
                    <p:blipFill>
                      <a:blip r:embed="rId2"/>
                      <a:srcRect l="2394" r="3352"/>
                      <a:stretch>
                        <a:fillRect/>
                      </a:stretch>
                    </p:blipFill>
                    <p:spPr>
                      <a:xfrm>
                        <a:off x="3886200" y="3357563"/>
                        <a:ext cx="5257800" cy="2114550"/>
                      </a:xfrm>
                      <a:prstGeom prst="rect">
                        <a:avLst/>
                      </a:prstGeom>
                      <a:noFill/>
                      <a:ln w="38100">
                        <a:noFill/>
                        <a:miter/>
                      </a:ln>
                    </p:spPr>
                  </p:pic>
                </p:oleObj>
              </mc:Fallback>
            </mc:AlternateContent>
          </a:graphicData>
        </a:graphic>
      </p:graphicFrame>
      <p:sp>
        <p:nvSpPr>
          <p:cNvPr id="83974" name="Rectangle 6"/>
          <p:cNvSpPr/>
          <p:nvPr/>
        </p:nvSpPr>
        <p:spPr>
          <a:xfrm>
            <a:off x="0" y="2376488"/>
            <a:ext cx="9144000" cy="0"/>
          </a:xfrm>
          <a:prstGeom prst="rect">
            <a:avLst/>
          </a:prstGeom>
          <a:noFill/>
          <a:ln w="38100">
            <a:noFill/>
          </a:ln>
        </p:spPr>
        <p:txBody>
          <a:bodyPr wrap="none" anchor="ctr" anchorCtr="0">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endParaRPr lang="zh-CN" altLang="en-US" sz="1800" b="0" dirty="0">
              <a:solidFill>
                <a:schemeClr val="tx1"/>
              </a:solidFill>
              <a:latin typeface="Times New Roman" panose="02020603050405020304" pitchFamily="18" charset="0"/>
            </a:endParaRPr>
          </a:p>
        </p:txBody>
      </p:sp>
      <p:graphicFrame>
        <p:nvGraphicFramePr>
          <p:cNvPr id="1417223" name="Object 7"/>
          <p:cNvGraphicFramePr>
            <a:graphicFrameLocks noChangeAspect="1"/>
          </p:cNvGraphicFramePr>
          <p:nvPr/>
        </p:nvGraphicFramePr>
        <p:xfrm>
          <a:off x="3895725" y="3390900"/>
          <a:ext cx="5219700" cy="2105025"/>
        </p:xfrm>
        <a:graphic>
          <a:graphicData uri="http://schemas.openxmlformats.org/presentationml/2006/ole">
            <mc:AlternateContent xmlns:mc="http://schemas.openxmlformats.org/markup-compatibility/2006">
              <mc:Choice xmlns:v="urn:schemas-microsoft-com:vml" Requires="v">
                <p:oleObj spid="_x0000_s3078" name="" r:id="rId3" imgW="8917940" imgH="3386455" progId="Visio.Drawing.11">
                  <p:embed/>
                </p:oleObj>
              </mc:Choice>
              <mc:Fallback>
                <p:oleObj name="" r:id="rId3" imgW="8917940" imgH="3386455" progId="Visio.Drawing.11">
                  <p:embed/>
                  <p:pic>
                    <p:nvPicPr>
                      <p:cNvPr id="0" name="图片 3077"/>
                      <p:cNvPicPr/>
                      <p:nvPr/>
                    </p:nvPicPr>
                    <p:blipFill>
                      <a:blip r:embed="rId4"/>
                      <a:srcRect l="2394" r="3352"/>
                      <a:stretch>
                        <a:fillRect/>
                      </a:stretch>
                    </p:blipFill>
                    <p:spPr>
                      <a:xfrm>
                        <a:off x="3895725" y="3390900"/>
                        <a:ext cx="5219700" cy="2105025"/>
                      </a:xfrm>
                      <a:prstGeom prst="rect">
                        <a:avLst/>
                      </a:prstGeom>
                      <a:noFill/>
                      <a:ln w="38100">
                        <a:noFill/>
                        <a:miter/>
                      </a:ln>
                    </p:spPr>
                  </p:pic>
                </p:oleObj>
              </mc:Fallback>
            </mc:AlternateContent>
          </a:graphicData>
        </a:graphic>
      </p:graphicFrame>
      <p:sp>
        <p:nvSpPr>
          <p:cNvPr id="83976" name="Rectangle 8"/>
          <p:cNvSpPr/>
          <p:nvPr/>
        </p:nvSpPr>
        <p:spPr>
          <a:xfrm>
            <a:off x="0" y="1871663"/>
            <a:ext cx="9144000" cy="0"/>
          </a:xfrm>
          <a:prstGeom prst="rect">
            <a:avLst/>
          </a:prstGeom>
          <a:noFill/>
          <a:ln w="38100">
            <a:noFill/>
          </a:ln>
        </p:spPr>
        <p:txBody>
          <a:bodyPr wrap="none" anchor="ctr" anchorCtr="0">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endParaRPr lang="zh-CN" altLang="en-US" sz="1800" b="0" dirty="0">
              <a:solidFill>
                <a:schemeClr val="tx1"/>
              </a:solidFill>
              <a:latin typeface="Times New Roman" panose="02020603050405020304" pitchFamily="18" charset="0"/>
            </a:endParaRPr>
          </a:p>
        </p:txBody>
      </p:sp>
      <p:graphicFrame>
        <p:nvGraphicFramePr>
          <p:cNvPr id="1417225" name="Object 9"/>
          <p:cNvGraphicFramePr>
            <a:graphicFrameLocks noChangeAspect="1"/>
          </p:cNvGraphicFramePr>
          <p:nvPr/>
        </p:nvGraphicFramePr>
        <p:xfrm>
          <a:off x="3854450" y="3300413"/>
          <a:ext cx="5289550" cy="3071812"/>
        </p:xfrm>
        <a:graphic>
          <a:graphicData uri="http://schemas.openxmlformats.org/presentationml/2006/ole">
            <mc:AlternateContent xmlns:mc="http://schemas.openxmlformats.org/markup-compatibility/2006">
              <mc:Choice xmlns:v="urn:schemas-microsoft-com:vml" Requires="v">
                <p:oleObj spid="_x0000_s3076" name="" r:id="rId5" imgW="9482455" imgH="5599430" progId="Visio.Drawing.11">
                  <p:embed/>
                </p:oleObj>
              </mc:Choice>
              <mc:Fallback>
                <p:oleObj name="" r:id="rId5" imgW="9482455" imgH="5599430" progId="Visio.Drawing.11">
                  <p:embed/>
                  <p:pic>
                    <p:nvPicPr>
                      <p:cNvPr id="0" name="图片 3075"/>
                      <p:cNvPicPr/>
                      <p:nvPr/>
                    </p:nvPicPr>
                    <p:blipFill>
                      <a:blip r:embed="rId6"/>
                      <a:stretch>
                        <a:fillRect/>
                      </a:stretch>
                    </p:blipFill>
                    <p:spPr>
                      <a:xfrm>
                        <a:off x="3854450" y="3300413"/>
                        <a:ext cx="5289550" cy="3071812"/>
                      </a:xfrm>
                      <a:prstGeom prst="rect">
                        <a:avLst/>
                      </a:prstGeom>
                      <a:noFill/>
                      <a:ln w="38100">
                        <a:noFill/>
                        <a:miter/>
                      </a:ln>
                    </p:spPr>
                  </p:pic>
                </p:oleObj>
              </mc:Fallback>
            </mc:AlternateContent>
          </a:graphicData>
        </a:graphic>
      </p:graphicFrame>
      <p:pic>
        <p:nvPicPr>
          <p:cNvPr id="1417226" name="Picture 10" descr="16"/>
          <p:cNvPicPr>
            <a:picLocks noChangeAspect="1"/>
          </p:cNvPicPr>
          <p:nvPr/>
        </p:nvPicPr>
        <p:blipFill>
          <a:blip r:embed="rId7"/>
          <a:stretch>
            <a:fillRect/>
          </a:stretch>
        </p:blipFill>
        <p:spPr>
          <a:xfrm>
            <a:off x="4572000" y="942975"/>
            <a:ext cx="3471863" cy="2300288"/>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417226"/>
                                        </p:tgtEl>
                                        <p:attrNameLst>
                                          <p:attrName>style.visibility</p:attrName>
                                        </p:attrNameLst>
                                      </p:cBhvr>
                                      <p:to>
                                        <p:strVal val="visible"/>
                                      </p:to>
                                    </p:set>
                                    <p:animEffect transition="in" filter="blinds(horizontal)">
                                      <p:cBhvr>
                                        <p:cTn id="7" dur="500"/>
                                        <p:tgtEl>
                                          <p:spTgt spid="141722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417221"/>
                                        </p:tgtEl>
                                        <p:attrNameLst>
                                          <p:attrName>style.visibility</p:attrName>
                                        </p:attrNameLst>
                                      </p:cBhvr>
                                      <p:to>
                                        <p:strVal val="visible"/>
                                      </p:to>
                                    </p:set>
                                    <p:animEffect transition="in" filter="blinds(horizontal)">
                                      <p:cBhvr>
                                        <p:cTn id="12" dur="500"/>
                                        <p:tgtEl>
                                          <p:spTgt spid="1417221"/>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xit" presetSubtype="10" fill="hold" nodeType="clickEffect">
                                  <p:stCondLst>
                                    <p:cond delay="0"/>
                                  </p:stCondLst>
                                  <p:childTnLst>
                                    <p:animEffect transition="out" filter="blinds(horizontal)">
                                      <p:cBhvr>
                                        <p:cTn id="16" dur="500"/>
                                        <p:tgtEl>
                                          <p:spTgt spid="1417221"/>
                                        </p:tgtEl>
                                      </p:cBhvr>
                                    </p:animEffect>
                                    <p:set>
                                      <p:cBhvr>
                                        <p:cTn id="17" dur="1" fill="hold">
                                          <p:stCondLst>
                                            <p:cond delay="499"/>
                                          </p:stCondLst>
                                        </p:cTn>
                                        <p:tgtEl>
                                          <p:spTgt spid="1417221"/>
                                        </p:tgtEl>
                                        <p:attrNameLst>
                                          <p:attrName>style.visibility</p:attrName>
                                        </p:attrNameLst>
                                      </p:cBhvr>
                                      <p:to>
                                        <p:strVal val="hidden"/>
                                      </p:to>
                                    </p:set>
                                  </p:childTnLst>
                                </p:cTn>
                              </p:par>
                            </p:childTnLst>
                          </p:cTn>
                        </p:par>
                        <p:par>
                          <p:cTn id="18" fill="hold">
                            <p:stCondLst>
                              <p:cond delay="500"/>
                            </p:stCondLst>
                            <p:childTnLst>
                              <p:par>
                                <p:cTn id="19" presetID="22" presetClass="entr" presetSubtype="8" fill="hold" nodeType="afterEffect">
                                  <p:stCondLst>
                                    <p:cond delay="0"/>
                                  </p:stCondLst>
                                  <p:childTnLst>
                                    <p:set>
                                      <p:cBhvr>
                                        <p:cTn id="20" dur="1" fill="hold">
                                          <p:stCondLst>
                                            <p:cond delay="0"/>
                                          </p:stCondLst>
                                        </p:cTn>
                                        <p:tgtEl>
                                          <p:spTgt spid="1417223"/>
                                        </p:tgtEl>
                                        <p:attrNameLst>
                                          <p:attrName>style.visibility</p:attrName>
                                        </p:attrNameLst>
                                      </p:cBhvr>
                                      <p:to>
                                        <p:strVal val="visible"/>
                                      </p:to>
                                    </p:set>
                                    <p:animEffect transition="in" filter="wipe(left)">
                                      <p:cBhvr>
                                        <p:cTn id="21" dur="1000"/>
                                        <p:tgtEl>
                                          <p:spTgt spid="1417223"/>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xit" presetSubtype="10" fill="hold" nodeType="clickEffect">
                                  <p:stCondLst>
                                    <p:cond delay="0"/>
                                  </p:stCondLst>
                                  <p:childTnLst>
                                    <p:animEffect transition="out" filter="blinds(horizontal)">
                                      <p:cBhvr>
                                        <p:cTn id="25" dur="500"/>
                                        <p:tgtEl>
                                          <p:spTgt spid="1417223"/>
                                        </p:tgtEl>
                                      </p:cBhvr>
                                    </p:animEffect>
                                    <p:set>
                                      <p:cBhvr>
                                        <p:cTn id="26" dur="1" fill="hold">
                                          <p:stCondLst>
                                            <p:cond delay="499"/>
                                          </p:stCondLst>
                                        </p:cTn>
                                        <p:tgtEl>
                                          <p:spTgt spid="1417223"/>
                                        </p:tgtEl>
                                        <p:attrNameLst>
                                          <p:attrName>style.visibility</p:attrName>
                                        </p:attrNameLst>
                                      </p:cBhvr>
                                      <p:to>
                                        <p:strVal val="hidden"/>
                                      </p:to>
                                    </p:set>
                                  </p:childTnLst>
                                </p:cTn>
                              </p:par>
                            </p:childTnLst>
                          </p:cTn>
                        </p:par>
                        <p:par>
                          <p:cTn id="27" fill="hold">
                            <p:stCondLst>
                              <p:cond delay="500"/>
                            </p:stCondLst>
                            <p:childTnLst>
                              <p:par>
                                <p:cTn id="28" presetID="22" presetClass="entr" presetSubtype="8" fill="hold" nodeType="afterEffect">
                                  <p:stCondLst>
                                    <p:cond delay="0"/>
                                  </p:stCondLst>
                                  <p:childTnLst>
                                    <p:set>
                                      <p:cBhvr>
                                        <p:cTn id="29" dur="1" fill="hold">
                                          <p:stCondLst>
                                            <p:cond delay="0"/>
                                          </p:stCondLst>
                                        </p:cTn>
                                        <p:tgtEl>
                                          <p:spTgt spid="1417225"/>
                                        </p:tgtEl>
                                        <p:attrNameLst>
                                          <p:attrName>style.visibility</p:attrName>
                                        </p:attrNameLst>
                                      </p:cBhvr>
                                      <p:to>
                                        <p:strVal val="visible"/>
                                      </p:to>
                                    </p:set>
                                    <p:animEffect transition="in" filter="wipe(left)">
                                      <p:cBhvr>
                                        <p:cTn id="30" dur="1000"/>
                                        <p:tgtEl>
                                          <p:spTgt spid="1417225"/>
                                        </p:tgtEl>
                                      </p:cBhvr>
                                    </p:animEffect>
                                  </p:childTnLst>
                                </p:cTn>
                              </p:par>
                            </p:childTnLst>
                          </p:cTn>
                        </p:par>
                      </p:childTnLst>
                    </p:cTn>
                  </p:par>
                  <p:par>
                    <p:cTn id="31" fill="hold">
                      <p:stCondLst>
                        <p:cond delay="indefinite"/>
                      </p:stCondLst>
                      <p:childTnLst>
                        <p:par>
                          <p:cTn id="32" fill="hold">
                            <p:stCondLst>
                              <p:cond delay="0"/>
                            </p:stCondLst>
                            <p:childTnLst>
                              <p:par>
                                <p:cTn id="33" presetID="3" presetClass="emph" presetSubtype="2" fill="hold" nodeType="clickEffect">
                                  <p:stCondLst>
                                    <p:cond delay="0"/>
                                  </p:stCondLst>
                                  <p:childTnLst>
                                    <p:animClr clrSpc="rgb" dir="cw">
                                      <p:cBhvr override="childStyle">
                                        <p:cTn id="34" dur="1000" fill="hold"/>
                                        <p:tgtEl>
                                          <p:spTgt spid="1417219">
                                            <p:txEl>
                                              <p:charRg st="66" end="74"/>
                                            </p:txEl>
                                          </p:spTgt>
                                        </p:tgtEl>
                                        <p:attrNameLst>
                                          <p:attrName>style.color</p:attrName>
                                        </p:attrNameLst>
                                      </p:cBhvr>
                                      <p:to>
                                        <a:srgbClr val="FF000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314" name="Rectangle 2"/>
          <p:cNvSpPr>
            <a:spLocks noGrp="1"/>
          </p:cNvSpPr>
          <p:nvPr>
            <p:ph type="title"/>
          </p:nvPr>
        </p:nvSpPr>
        <p:spPr/>
        <p:txBody>
          <a:bodyPr vert="horz" wrap="square" lIns="91440" tIns="45720" rIns="91440" bIns="45720" anchor="ctr" anchorCtr="0"/>
          <a:p>
            <a:pPr eaLnBrk="1" hangingPunct="1"/>
            <a:r>
              <a:rPr lang="en-US" altLang="zh-CN" dirty="0">
                <a:latin typeface="Times New Roman" panose="02020603050405020304" pitchFamily="18" charset="0"/>
                <a:cs typeface="Times New Roman" panose="02020603050405020304" pitchFamily="18" charset="0"/>
              </a:rPr>
              <a:t>5.1.1 </a:t>
            </a:r>
            <a:r>
              <a:rPr lang="zh-CN" altLang="en-US" dirty="0">
                <a:latin typeface="Times New Roman" panose="02020603050405020304" pitchFamily="18" charset="0"/>
              </a:rPr>
              <a:t>重叠原理</a:t>
            </a:r>
            <a:r>
              <a:rPr lang="zh-CN" altLang="en-US" dirty="0"/>
              <a:t> </a:t>
            </a:r>
            <a:endParaRPr lang="zh-CN" altLang="en-US" dirty="0"/>
          </a:p>
        </p:txBody>
      </p:sp>
      <p:sp>
        <p:nvSpPr>
          <p:cNvPr id="13315" name="Rectangle 3"/>
          <p:cNvSpPr>
            <a:spLocks noGrp="1"/>
          </p:cNvSpPr>
          <p:nvPr>
            <p:ph idx="1" hasCustomPrompt="1"/>
          </p:nvPr>
        </p:nvSpPr>
        <p:spPr>
          <a:xfrm>
            <a:off x="469900" y="1022350"/>
            <a:ext cx="8229600" cy="2609850"/>
          </a:xfrm>
        </p:spPr>
        <p:txBody>
          <a:bodyPr vert="horz" wrap="square" lIns="91440" tIns="45720" rIns="91440" bIns="45720" anchor="t" anchorCtr="0"/>
          <a:p>
            <a:pPr eaLnBrk="1" hangingPunct="1"/>
            <a:r>
              <a:rPr lang="zh-CN" altLang="en-US" sz="2400" dirty="0">
                <a:solidFill>
                  <a:srgbClr val="FF0000"/>
                </a:solidFill>
              </a:rPr>
              <a:t>顺序解释：</a:t>
            </a:r>
            <a:r>
              <a:rPr lang="zh-CN" altLang="en-US" sz="2400" dirty="0"/>
              <a:t>各条机器指令之间顺序串行地执行，执行完一条指令后</a:t>
            </a:r>
            <a:r>
              <a:rPr lang="zh-CN" altLang="en-US" sz="2400" dirty="0"/>
              <a:t>才取出下条指令来执行，而且每条指令内部的各个微操作也是顺序串行地执行。 </a:t>
            </a:r>
            <a:endParaRPr lang="en-US" altLang="zh-CN" sz="2400" dirty="0"/>
          </a:p>
          <a:p>
            <a:pPr eaLnBrk="1" hangingPunct="1"/>
            <a:endParaRPr lang="en-US" altLang="zh-CN" sz="2400" dirty="0"/>
          </a:p>
          <a:p>
            <a:pPr eaLnBrk="1" hangingPunct="1"/>
            <a:endParaRPr lang="en-US" altLang="zh-CN" sz="2400" dirty="0"/>
          </a:p>
          <a:p>
            <a:pPr eaLnBrk="1" hangingPunct="1"/>
            <a:endParaRPr lang="en-US" altLang="zh-CN" sz="2400" dirty="0"/>
          </a:p>
          <a:p>
            <a:pPr eaLnBrk="1" hangingPunct="1"/>
            <a:endParaRPr lang="en-US" altLang="zh-CN" sz="2400" dirty="0"/>
          </a:p>
          <a:p>
            <a:pPr eaLnBrk="1" hangingPunct="1"/>
            <a:r>
              <a:rPr lang="zh-CN" altLang="en-US" b="0" dirty="0">
                <a:solidFill>
                  <a:srgbClr val="0000CC"/>
                </a:solidFill>
              </a:rPr>
              <a:t>优点</a:t>
            </a:r>
            <a:r>
              <a:rPr lang="zh-CN" altLang="en-US" b="0" dirty="0"/>
              <a:t>：控制简单</a:t>
            </a:r>
            <a:r>
              <a:rPr lang="en-US" altLang="zh-CN" b="0" dirty="0"/>
              <a:t>,</a:t>
            </a:r>
            <a:r>
              <a:rPr lang="zh-CN" altLang="en-US" b="0" dirty="0"/>
              <a:t>转入下条指令的时间易于控制；</a:t>
            </a:r>
            <a:endParaRPr lang="en-US" altLang="zh-CN" b="0" dirty="0"/>
          </a:p>
          <a:p>
            <a:pPr eaLnBrk="1" hangingPunct="1"/>
            <a:endParaRPr lang="en-US" altLang="zh-CN" b="0" dirty="0">
              <a:solidFill>
                <a:srgbClr val="0000CC"/>
              </a:solidFill>
            </a:endParaRPr>
          </a:p>
          <a:p>
            <a:pPr eaLnBrk="1" hangingPunct="1"/>
            <a:r>
              <a:rPr lang="zh-CN" altLang="en-US" b="0" dirty="0">
                <a:solidFill>
                  <a:srgbClr val="0000CC"/>
                </a:solidFill>
              </a:rPr>
              <a:t>缺点</a:t>
            </a:r>
            <a:r>
              <a:rPr lang="zh-CN" altLang="en-US" b="0" dirty="0"/>
              <a:t>：上一步操作未完成，下一步操作不能开始，速度慢，机器各部件利用率低；</a:t>
            </a:r>
            <a:endParaRPr lang="zh-CN" altLang="en-US" b="0" dirty="0"/>
          </a:p>
          <a:p>
            <a:pPr eaLnBrk="1" hangingPunct="1"/>
            <a:endParaRPr lang="en-US" altLang="zh-CN" sz="2400" dirty="0">
              <a:solidFill>
                <a:srgbClr val="FF0000"/>
              </a:solidFill>
            </a:endParaRPr>
          </a:p>
        </p:txBody>
      </p:sp>
      <p:grpSp>
        <p:nvGrpSpPr>
          <p:cNvPr id="13316" name="Group 4"/>
          <p:cNvGrpSpPr/>
          <p:nvPr/>
        </p:nvGrpSpPr>
        <p:grpSpPr>
          <a:xfrm>
            <a:off x="622300" y="2643188"/>
            <a:ext cx="4038600" cy="685800"/>
            <a:chOff x="1008" y="1296"/>
            <a:chExt cx="2544" cy="432"/>
          </a:xfrm>
        </p:grpSpPr>
        <p:sp>
          <p:nvSpPr>
            <p:cNvPr id="13323" name="Rectangle 5"/>
            <p:cNvSpPr/>
            <p:nvPr/>
          </p:nvSpPr>
          <p:spPr>
            <a:xfrm>
              <a:off x="1008" y="1296"/>
              <a:ext cx="816" cy="432"/>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fontAlgn="ctr" hangingPunct="1">
                <a:spcBef>
                  <a:spcPct val="0"/>
                </a:spcBef>
                <a:buClrTx/>
                <a:buFontTx/>
                <a:buNone/>
              </a:pPr>
              <a:r>
                <a:rPr lang="zh-CN" altLang="en-US" sz="2400" b="0" dirty="0">
                  <a:solidFill>
                    <a:srgbClr val="FFFFFF"/>
                  </a:solidFill>
                  <a:latin typeface="Tahoma" panose="020B0604030504040204" pitchFamily="34" charset="0"/>
                  <a:ea typeface="宋体" panose="02010600030101010101" pitchFamily="2" charset="-122"/>
                </a:rPr>
                <a:t>取指令</a:t>
              </a:r>
              <a:r>
                <a:rPr lang="en-US" altLang="zh-CN" sz="2400" b="0" baseline="-25000" dirty="0">
                  <a:solidFill>
                    <a:srgbClr val="FFFFFF"/>
                  </a:solidFill>
                  <a:latin typeface="Tahoma" panose="020B0604030504040204" pitchFamily="34" charset="0"/>
                  <a:ea typeface="宋体" panose="02010600030101010101" pitchFamily="2" charset="-122"/>
                </a:rPr>
                <a:t>k</a:t>
              </a:r>
              <a:endParaRPr lang="en-US" altLang="zh-CN" sz="2400" b="0" baseline="-25000" dirty="0">
                <a:solidFill>
                  <a:srgbClr val="FFFFFF"/>
                </a:solidFill>
                <a:latin typeface="Tahoma" panose="020B0604030504040204" pitchFamily="34" charset="0"/>
                <a:ea typeface="宋体" panose="02010600030101010101" pitchFamily="2" charset="-122"/>
              </a:endParaRPr>
            </a:p>
          </p:txBody>
        </p:sp>
        <p:sp>
          <p:nvSpPr>
            <p:cNvPr id="13324" name="Rectangle 6"/>
            <p:cNvSpPr/>
            <p:nvPr/>
          </p:nvSpPr>
          <p:spPr>
            <a:xfrm>
              <a:off x="2688" y="1296"/>
              <a:ext cx="864" cy="432"/>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fontAlgn="ctr" hangingPunct="1">
                <a:spcBef>
                  <a:spcPct val="0"/>
                </a:spcBef>
                <a:buClrTx/>
                <a:buFontTx/>
                <a:buNone/>
              </a:pPr>
              <a:r>
                <a:rPr lang="zh-CN" altLang="en-US" sz="2400" b="0" dirty="0">
                  <a:solidFill>
                    <a:srgbClr val="FFFFFF"/>
                  </a:solidFill>
                  <a:latin typeface="Tahoma" panose="020B0604030504040204" pitchFamily="34" charset="0"/>
                  <a:ea typeface="宋体" panose="02010600030101010101" pitchFamily="2" charset="-122"/>
                </a:rPr>
                <a:t>执行</a:t>
              </a:r>
              <a:r>
                <a:rPr lang="en-US" altLang="zh-CN" sz="2400" b="0" baseline="-25000" dirty="0">
                  <a:solidFill>
                    <a:srgbClr val="FFFFFF"/>
                  </a:solidFill>
                  <a:latin typeface="Tahoma" panose="020B0604030504040204" pitchFamily="34" charset="0"/>
                  <a:ea typeface="宋体" panose="02010600030101010101" pitchFamily="2" charset="-122"/>
                </a:rPr>
                <a:t>k</a:t>
              </a:r>
              <a:endParaRPr lang="en-US" altLang="zh-CN" sz="2400" b="0" baseline="-25000" dirty="0">
                <a:solidFill>
                  <a:srgbClr val="FFFFFF"/>
                </a:solidFill>
                <a:latin typeface="Tahoma" panose="020B0604030504040204" pitchFamily="34" charset="0"/>
                <a:ea typeface="宋体" panose="02010600030101010101" pitchFamily="2" charset="-122"/>
              </a:endParaRPr>
            </a:p>
          </p:txBody>
        </p:sp>
        <p:sp>
          <p:nvSpPr>
            <p:cNvPr id="13325" name="Rectangle 7"/>
            <p:cNvSpPr/>
            <p:nvPr/>
          </p:nvSpPr>
          <p:spPr>
            <a:xfrm>
              <a:off x="1824" y="1296"/>
              <a:ext cx="864" cy="432"/>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fontAlgn="ctr" hangingPunct="1">
                <a:spcBef>
                  <a:spcPct val="0"/>
                </a:spcBef>
                <a:buClrTx/>
                <a:buFontTx/>
                <a:buNone/>
              </a:pPr>
              <a:r>
                <a:rPr lang="zh-CN" altLang="en-US" sz="2400" b="0" dirty="0">
                  <a:solidFill>
                    <a:srgbClr val="FFFFFF"/>
                  </a:solidFill>
                  <a:latin typeface="Tahoma" panose="020B0604030504040204" pitchFamily="34" charset="0"/>
                  <a:ea typeface="宋体" panose="02010600030101010101" pitchFamily="2" charset="-122"/>
                </a:rPr>
                <a:t>分析</a:t>
              </a:r>
              <a:r>
                <a:rPr lang="en-US" altLang="zh-CN" sz="2400" b="0" baseline="-25000" dirty="0">
                  <a:solidFill>
                    <a:srgbClr val="FFFFFF"/>
                  </a:solidFill>
                  <a:latin typeface="Tahoma" panose="020B0604030504040204" pitchFamily="34" charset="0"/>
                  <a:ea typeface="宋体" panose="02010600030101010101" pitchFamily="2" charset="-122"/>
                </a:rPr>
                <a:t>k</a:t>
              </a:r>
              <a:endParaRPr lang="en-US" altLang="zh-CN" sz="2400" b="0" baseline="-25000" dirty="0">
                <a:solidFill>
                  <a:srgbClr val="FFFFFF"/>
                </a:solidFill>
                <a:latin typeface="Tahoma" panose="020B0604030504040204" pitchFamily="34" charset="0"/>
                <a:ea typeface="宋体" panose="02010600030101010101" pitchFamily="2" charset="-122"/>
              </a:endParaRPr>
            </a:p>
          </p:txBody>
        </p:sp>
      </p:grpSp>
      <p:grpSp>
        <p:nvGrpSpPr>
          <p:cNvPr id="13317" name="Group 8"/>
          <p:cNvGrpSpPr/>
          <p:nvPr/>
        </p:nvGrpSpPr>
        <p:grpSpPr>
          <a:xfrm>
            <a:off x="4660900" y="2643188"/>
            <a:ext cx="4038600" cy="685800"/>
            <a:chOff x="1008" y="1296"/>
            <a:chExt cx="2544" cy="432"/>
          </a:xfrm>
        </p:grpSpPr>
        <p:sp>
          <p:nvSpPr>
            <p:cNvPr id="13320" name="Rectangle 9"/>
            <p:cNvSpPr/>
            <p:nvPr/>
          </p:nvSpPr>
          <p:spPr>
            <a:xfrm>
              <a:off x="1008" y="1296"/>
              <a:ext cx="816" cy="432"/>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fontAlgn="ctr" hangingPunct="1">
                <a:spcBef>
                  <a:spcPct val="0"/>
                </a:spcBef>
                <a:buClrTx/>
                <a:buFontTx/>
                <a:buNone/>
              </a:pPr>
              <a:r>
                <a:rPr lang="zh-CN" altLang="en-US" sz="2400" b="0" dirty="0">
                  <a:solidFill>
                    <a:srgbClr val="FFFFFF"/>
                  </a:solidFill>
                  <a:latin typeface="Tahoma" panose="020B0604030504040204" pitchFamily="34" charset="0"/>
                  <a:ea typeface="宋体" panose="02010600030101010101" pitchFamily="2" charset="-122"/>
                </a:rPr>
                <a:t>取指令</a:t>
              </a:r>
              <a:r>
                <a:rPr lang="en-US" altLang="zh-CN" sz="2400" b="0" baseline="-25000" dirty="0">
                  <a:solidFill>
                    <a:srgbClr val="FFFFFF"/>
                  </a:solidFill>
                  <a:latin typeface="Tahoma" panose="020B0604030504040204" pitchFamily="34" charset="0"/>
                  <a:ea typeface="宋体" panose="02010600030101010101" pitchFamily="2" charset="-122"/>
                </a:rPr>
                <a:t>k+1</a:t>
              </a:r>
              <a:endParaRPr lang="en-US" altLang="zh-CN" sz="2400" b="0" baseline="-25000" dirty="0">
                <a:solidFill>
                  <a:srgbClr val="FFFFFF"/>
                </a:solidFill>
                <a:latin typeface="Tahoma" panose="020B0604030504040204" pitchFamily="34" charset="0"/>
                <a:ea typeface="宋体" panose="02010600030101010101" pitchFamily="2" charset="-122"/>
              </a:endParaRPr>
            </a:p>
          </p:txBody>
        </p:sp>
        <p:sp>
          <p:nvSpPr>
            <p:cNvPr id="13321" name="Rectangle 10"/>
            <p:cNvSpPr/>
            <p:nvPr/>
          </p:nvSpPr>
          <p:spPr>
            <a:xfrm>
              <a:off x="2688" y="1296"/>
              <a:ext cx="864" cy="432"/>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fontAlgn="ctr" hangingPunct="1">
                <a:spcBef>
                  <a:spcPct val="0"/>
                </a:spcBef>
                <a:buClrTx/>
                <a:buFontTx/>
                <a:buNone/>
              </a:pPr>
              <a:r>
                <a:rPr lang="zh-CN" altLang="en-US" sz="2400" b="0" dirty="0">
                  <a:solidFill>
                    <a:srgbClr val="FFFFFF"/>
                  </a:solidFill>
                  <a:latin typeface="Tahoma" panose="020B0604030504040204" pitchFamily="34" charset="0"/>
                  <a:ea typeface="宋体" panose="02010600030101010101" pitchFamily="2" charset="-122"/>
                </a:rPr>
                <a:t>执行</a:t>
              </a:r>
              <a:r>
                <a:rPr lang="en-US" altLang="zh-CN" sz="2400" b="0" baseline="-25000" dirty="0">
                  <a:solidFill>
                    <a:srgbClr val="FFFFFF"/>
                  </a:solidFill>
                  <a:latin typeface="Tahoma" panose="020B0604030504040204" pitchFamily="34" charset="0"/>
                  <a:ea typeface="宋体" panose="02010600030101010101" pitchFamily="2" charset="-122"/>
                </a:rPr>
                <a:t>k+1</a:t>
              </a:r>
              <a:endParaRPr lang="en-US" altLang="zh-CN" sz="2400" b="0" baseline="-25000" dirty="0">
                <a:solidFill>
                  <a:srgbClr val="FFFFFF"/>
                </a:solidFill>
                <a:latin typeface="Tahoma" panose="020B0604030504040204" pitchFamily="34" charset="0"/>
                <a:ea typeface="宋体" panose="02010600030101010101" pitchFamily="2" charset="-122"/>
              </a:endParaRPr>
            </a:p>
          </p:txBody>
        </p:sp>
        <p:sp>
          <p:nvSpPr>
            <p:cNvPr id="13322" name="Rectangle 11"/>
            <p:cNvSpPr/>
            <p:nvPr/>
          </p:nvSpPr>
          <p:spPr>
            <a:xfrm>
              <a:off x="1824" y="1296"/>
              <a:ext cx="864" cy="432"/>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fontAlgn="ctr" hangingPunct="1">
                <a:spcBef>
                  <a:spcPct val="0"/>
                </a:spcBef>
                <a:buClrTx/>
                <a:buFontTx/>
                <a:buNone/>
              </a:pPr>
              <a:r>
                <a:rPr lang="zh-CN" altLang="en-US" sz="2400" b="0" dirty="0">
                  <a:solidFill>
                    <a:srgbClr val="FFFFFF"/>
                  </a:solidFill>
                  <a:latin typeface="Tahoma" panose="020B0604030504040204" pitchFamily="34" charset="0"/>
                  <a:ea typeface="宋体" panose="02010600030101010101" pitchFamily="2" charset="-122"/>
                </a:rPr>
                <a:t>分析</a:t>
              </a:r>
              <a:r>
                <a:rPr lang="en-US" altLang="zh-CN" sz="2400" b="0" baseline="-25000" dirty="0">
                  <a:solidFill>
                    <a:srgbClr val="FFFFFF"/>
                  </a:solidFill>
                  <a:latin typeface="Tahoma" panose="020B0604030504040204" pitchFamily="34" charset="0"/>
                  <a:ea typeface="宋体" panose="02010600030101010101" pitchFamily="2" charset="-122"/>
                </a:rPr>
                <a:t>k+1</a:t>
              </a:r>
              <a:endParaRPr lang="en-US" altLang="zh-CN" sz="2400" b="0" baseline="-25000" dirty="0">
                <a:solidFill>
                  <a:srgbClr val="FFFFFF"/>
                </a:solidFill>
                <a:latin typeface="Tahoma" panose="020B0604030504040204" pitchFamily="34" charset="0"/>
                <a:ea typeface="宋体" panose="02010600030101010101" pitchFamily="2" charset="-122"/>
              </a:endParaRPr>
            </a:p>
          </p:txBody>
        </p:sp>
      </p:grpSp>
      <p:sp>
        <p:nvSpPr>
          <p:cNvPr id="13318" name="左大括号 1"/>
          <p:cNvSpPr/>
          <p:nvPr/>
        </p:nvSpPr>
        <p:spPr>
          <a:xfrm rot="-5400000" flipV="1">
            <a:off x="2511425" y="1400175"/>
            <a:ext cx="258763" cy="4038600"/>
          </a:xfrm>
          <a:prstGeom prst="leftBrace">
            <a:avLst>
              <a:gd name="adj1" fmla="val 40969"/>
              <a:gd name="adj2" fmla="val 50000"/>
            </a:avLst>
          </a:prstGeom>
          <a:noFill/>
          <a:ln w="38100" cap="flat" cmpd="sng">
            <a:solidFill>
              <a:srgbClr val="FF0000"/>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endParaRPr lang="zh-CN" altLang="en-US" sz="1800" b="0" dirty="0">
              <a:solidFill>
                <a:schemeClr val="tx1"/>
              </a:solidFill>
              <a:latin typeface="Times New Roman" panose="02020603050405020304" pitchFamily="18" charset="0"/>
            </a:endParaRPr>
          </a:p>
        </p:txBody>
      </p:sp>
      <p:sp>
        <p:nvSpPr>
          <p:cNvPr id="13319" name="左大括号 12"/>
          <p:cNvSpPr/>
          <p:nvPr/>
        </p:nvSpPr>
        <p:spPr>
          <a:xfrm rot="-5400000" flipV="1">
            <a:off x="6550025" y="1400175"/>
            <a:ext cx="258763" cy="4038600"/>
          </a:xfrm>
          <a:prstGeom prst="leftBrace">
            <a:avLst>
              <a:gd name="adj1" fmla="val 40969"/>
              <a:gd name="adj2" fmla="val 50000"/>
            </a:avLst>
          </a:prstGeom>
          <a:noFill/>
          <a:ln w="38100" cap="flat" cmpd="sng">
            <a:solidFill>
              <a:srgbClr val="FF0000"/>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endParaRPr lang="zh-CN" altLang="en-US" sz="1800" b="0" dirty="0">
              <a:solidFill>
                <a:schemeClr val="tx1"/>
              </a:solidFill>
              <a:latin typeface="Times New Roman" panose="02020603050405020304" pitchFamily="18"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6018" name="Rectangle 2"/>
          <p:cNvSpPr>
            <a:spLocks noGrp="1"/>
          </p:cNvSpPr>
          <p:nvPr>
            <p:ph type="title"/>
          </p:nvPr>
        </p:nvSpPr>
        <p:spPr/>
        <p:txBody>
          <a:bodyPr vert="horz" wrap="square" lIns="91440" tIns="45720" rIns="91440" bIns="45720" anchor="ctr" anchorCtr="0"/>
          <a:p>
            <a:pPr eaLnBrk="1" hangingPunct="1"/>
            <a:r>
              <a:rPr lang="zh-CN" altLang="en-US" dirty="0"/>
              <a:t>流水线技术</a:t>
            </a:r>
            <a:endParaRPr lang="zh-CN" altLang="en-US" dirty="0"/>
          </a:p>
        </p:txBody>
      </p:sp>
      <p:sp>
        <p:nvSpPr>
          <p:cNvPr id="86019" name="Rectangle 5"/>
          <p:cNvSpPr/>
          <p:nvPr/>
        </p:nvSpPr>
        <p:spPr>
          <a:xfrm>
            <a:off x="-7937" y="2566988"/>
            <a:ext cx="9144000" cy="0"/>
          </a:xfrm>
          <a:prstGeom prst="rect">
            <a:avLst/>
          </a:prstGeom>
          <a:noFill/>
          <a:ln w="38100">
            <a:noFill/>
          </a:ln>
        </p:spPr>
        <p:txBody>
          <a:bodyPr wrap="none" anchor="ctr" anchorCtr="0">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endParaRPr lang="zh-CN" altLang="en-US" sz="1800" b="0" dirty="0">
              <a:solidFill>
                <a:schemeClr val="tx1"/>
              </a:solidFill>
              <a:latin typeface="Times New Roman" panose="02020603050405020304" pitchFamily="18" charset="0"/>
            </a:endParaRPr>
          </a:p>
        </p:txBody>
      </p:sp>
      <p:graphicFrame>
        <p:nvGraphicFramePr>
          <p:cNvPr id="86020" name="Object 4"/>
          <p:cNvGraphicFramePr>
            <a:graphicFrameLocks noChangeAspect="1"/>
          </p:cNvGraphicFramePr>
          <p:nvPr/>
        </p:nvGraphicFramePr>
        <p:xfrm>
          <a:off x="488950" y="1555750"/>
          <a:ext cx="8389938" cy="4391025"/>
        </p:xfrm>
        <a:graphic>
          <a:graphicData uri="http://schemas.openxmlformats.org/presentationml/2006/ole">
            <mc:AlternateContent xmlns:mc="http://schemas.openxmlformats.org/markup-compatibility/2006">
              <mc:Choice xmlns:v="urn:schemas-microsoft-com:vml" Requires="v">
                <p:oleObj spid="_x0000_s3079" name="" r:id="rId1" imgW="7001510" imgH="3666490" progId="Visio.Drawing.11">
                  <p:embed/>
                </p:oleObj>
              </mc:Choice>
              <mc:Fallback>
                <p:oleObj name="" r:id="rId1" imgW="7001510" imgH="3666490" progId="Visio.Drawing.11">
                  <p:embed/>
                  <p:pic>
                    <p:nvPicPr>
                      <p:cNvPr id="0" name="图片 3078"/>
                      <p:cNvPicPr/>
                      <p:nvPr/>
                    </p:nvPicPr>
                    <p:blipFill>
                      <a:blip r:embed="rId2"/>
                      <a:stretch>
                        <a:fillRect/>
                      </a:stretch>
                    </p:blipFill>
                    <p:spPr>
                      <a:xfrm>
                        <a:off x="488950" y="1555750"/>
                        <a:ext cx="8389938" cy="4391025"/>
                      </a:xfrm>
                      <a:prstGeom prst="rect">
                        <a:avLst/>
                      </a:prstGeom>
                      <a:noFill/>
                      <a:ln w="38100">
                        <a:noFill/>
                        <a:miter/>
                      </a:ln>
                    </p:spPr>
                  </p:pic>
                </p:oleObj>
              </mc:Fallback>
            </mc:AlternateContent>
          </a:graphicData>
        </a:graphic>
      </p:graphicFrame>
      <p:sp>
        <p:nvSpPr>
          <p:cNvPr id="86021" name="文本框 1"/>
          <p:cNvSpPr txBox="1"/>
          <p:nvPr/>
        </p:nvSpPr>
        <p:spPr>
          <a:xfrm>
            <a:off x="1355725" y="5864225"/>
            <a:ext cx="876300" cy="36988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spcBef>
                <a:spcPct val="0"/>
              </a:spcBef>
              <a:buClrTx/>
              <a:buFontTx/>
              <a:buNone/>
            </a:pPr>
            <a:r>
              <a:rPr lang="zh-CN" altLang="en-US" sz="1800" b="0" dirty="0">
                <a:latin typeface="Times New Roman" panose="02020603050405020304" pitchFamily="18" charset="0"/>
              </a:rPr>
              <a:t>取指令</a:t>
            </a:r>
            <a:endParaRPr lang="zh-CN" altLang="en-US" sz="1800" b="0" dirty="0">
              <a:latin typeface="Times New Roman" panose="02020603050405020304" pitchFamily="18" charset="0"/>
            </a:endParaRPr>
          </a:p>
        </p:txBody>
      </p:sp>
      <p:sp>
        <p:nvSpPr>
          <p:cNvPr id="86022" name="文本框 5"/>
          <p:cNvSpPr txBox="1"/>
          <p:nvPr/>
        </p:nvSpPr>
        <p:spPr>
          <a:xfrm>
            <a:off x="3014663" y="5864225"/>
            <a:ext cx="1108075" cy="36988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spcBef>
                <a:spcPct val="0"/>
              </a:spcBef>
              <a:buClrTx/>
              <a:buFontTx/>
              <a:buNone/>
            </a:pPr>
            <a:r>
              <a:rPr lang="zh-CN" altLang="en-US" sz="1800" b="0" dirty="0">
                <a:latin typeface="Times New Roman" panose="02020603050405020304" pitchFamily="18" charset="0"/>
              </a:rPr>
              <a:t>指令译码</a:t>
            </a:r>
            <a:endParaRPr lang="zh-CN" altLang="en-US" sz="1800" b="0" dirty="0">
              <a:latin typeface="Times New Roman" panose="02020603050405020304" pitchFamily="18" charset="0"/>
            </a:endParaRPr>
          </a:p>
        </p:txBody>
      </p:sp>
      <p:sp>
        <p:nvSpPr>
          <p:cNvPr id="86023" name="文本框 6"/>
          <p:cNvSpPr txBox="1"/>
          <p:nvPr/>
        </p:nvSpPr>
        <p:spPr>
          <a:xfrm>
            <a:off x="4802188" y="5864225"/>
            <a:ext cx="1120775" cy="36988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spcBef>
                <a:spcPct val="0"/>
              </a:spcBef>
              <a:buClrTx/>
              <a:buFontTx/>
              <a:buNone/>
            </a:pPr>
            <a:r>
              <a:rPr lang="en-US" altLang="zh-CN" sz="1800" b="0" dirty="0">
                <a:latin typeface="Times New Roman" panose="02020603050405020304" pitchFamily="18" charset="0"/>
              </a:rPr>
              <a:t>ALU</a:t>
            </a:r>
            <a:r>
              <a:rPr lang="zh-CN" altLang="en-US" sz="1800" b="0" dirty="0">
                <a:latin typeface="Times New Roman" panose="02020603050405020304" pitchFamily="18" charset="0"/>
              </a:rPr>
              <a:t>执行</a:t>
            </a:r>
            <a:endParaRPr lang="zh-CN" altLang="en-US" sz="1800" b="0" dirty="0">
              <a:latin typeface="Times New Roman" panose="02020603050405020304" pitchFamily="18" charset="0"/>
            </a:endParaRPr>
          </a:p>
        </p:txBody>
      </p:sp>
      <p:sp>
        <p:nvSpPr>
          <p:cNvPr id="86024" name="文本框 7"/>
          <p:cNvSpPr txBox="1"/>
          <p:nvPr/>
        </p:nvSpPr>
        <p:spPr>
          <a:xfrm>
            <a:off x="6415088" y="5864225"/>
            <a:ext cx="1108075" cy="36988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spcBef>
                <a:spcPct val="0"/>
              </a:spcBef>
              <a:buClrTx/>
              <a:buFontTx/>
              <a:buNone/>
            </a:pPr>
            <a:r>
              <a:rPr lang="zh-CN" altLang="en-US" sz="1800" b="0" dirty="0">
                <a:latin typeface="Times New Roman" panose="02020603050405020304" pitchFamily="18" charset="0"/>
              </a:rPr>
              <a:t>内存读写</a:t>
            </a:r>
            <a:endParaRPr lang="zh-CN" altLang="en-US" sz="1800" b="0" dirty="0">
              <a:latin typeface="Times New Roman" panose="02020603050405020304" pitchFamily="18" charset="0"/>
            </a:endParaRPr>
          </a:p>
        </p:txBody>
      </p:sp>
      <p:sp>
        <p:nvSpPr>
          <p:cNvPr id="86025" name="文本框 8"/>
          <p:cNvSpPr txBox="1"/>
          <p:nvPr/>
        </p:nvSpPr>
        <p:spPr>
          <a:xfrm>
            <a:off x="7591425" y="5864225"/>
            <a:ext cx="1108075" cy="36988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spcBef>
                <a:spcPct val="0"/>
              </a:spcBef>
              <a:buClrTx/>
              <a:buFontTx/>
              <a:buNone/>
            </a:pPr>
            <a:r>
              <a:rPr lang="zh-CN" altLang="en-US" sz="1800" b="0" dirty="0">
                <a:latin typeface="Times New Roman" panose="02020603050405020304" pitchFamily="18" charset="0"/>
              </a:rPr>
              <a:t>结果写回</a:t>
            </a:r>
            <a:endParaRPr lang="zh-CN" altLang="en-US" sz="1800" b="0" dirty="0">
              <a:latin typeface="Times New Roman" panose="02020603050405020304" pitchFamily="18" charset="0"/>
            </a:endParaRPr>
          </a:p>
        </p:txBody>
      </p:sp>
      <p:sp>
        <p:nvSpPr>
          <p:cNvPr id="4" name="文本框 3"/>
          <p:cNvSpPr txBox="1"/>
          <p:nvPr/>
        </p:nvSpPr>
        <p:spPr>
          <a:xfrm>
            <a:off x="5468938" y="69850"/>
            <a:ext cx="3343275" cy="1484313"/>
          </a:xfrm>
          <a:prstGeom prst="rect">
            <a:avLst/>
          </a:prstGeom>
          <a:solidFill>
            <a:schemeClr val="bg1">
              <a:lumMod val="95000"/>
            </a:schemeClr>
          </a:solidFill>
        </p:spPr>
        <p:txBody>
          <a:bodyPr>
            <a:spAutoFit/>
          </a:bodyPr>
          <a:lstStyle/>
          <a:p>
            <a:pPr marR="0" defTabSz="914400">
              <a:lnSpc>
                <a:spcPts val="2200"/>
              </a:lnSpc>
              <a:buClrTx/>
              <a:buSzTx/>
              <a:buFontTx/>
              <a:buNone/>
              <a:defRPr/>
            </a:pPr>
            <a:r>
              <a:rPr kumimoji="0" lang="en-US" altLang="zh-CN" b="1" kern="1200" cap="none" spc="0" normalizeH="0" baseline="0" noProof="0" dirty="0">
                <a:solidFill>
                  <a:srgbClr val="FF0000"/>
                </a:solidFill>
                <a:latin typeface="Times New Roman" panose="02020603050405020304" pitchFamily="18" charset="0"/>
                <a:ea typeface="楷体_GB2312" pitchFamily="49" charset="-122"/>
                <a:cs typeface="+mn-cs"/>
              </a:rPr>
              <a:t>1</a:t>
            </a:r>
            <a:r>
              <a:rPr kumimoji="0" lang="zh-CN" altLang="en-US" b="1" kern="1200" cap="none" spc="0" normalizeH="0" baseline="0" noProof="0" dirty="0">
                <a:solidFill>
                  <a:srgbClr val="FF0000"/>
                </a:solidFill>
                <a:latin typeface="Times New Roman" panose="02020603050405020304" pitchFamily="18" charset="0"/>
                <a:ea typeface="楷体_GB2312" pitchFamily="49" charset="-122"/>
                <a:cs typeface="+mn-cs"/>
              </a:rPr>
              <a:t>个控制部件，</a:t>
            </a:r>
            <a:r>
              <a:rPr kumimoji="0" lang="en-US" altLang="zh-CN" b="1" kern="1200" cap="none" spc="0" normalizeH="0" baseline="0" noProof="0" dirty="0">
                <a:solidFill>
                  <a:srgbClr val="FF0000"/>
                </a:solidFill>
                <a:latin typeface="Times New Roman" panose="02020603050405020304" pitchFamily="18" charset="0"/>
                <a:ea typeface="楷体_GB2312" pitchFamily="49" charset="-122"/>
                <a:cs typeface="+mn-cs"/>
              </a:rPr>
              <a:t>2</a:t>
            </a:r>
            <a:r>
              <a:rPr kumimoji="0" lang="zh-CN" altLang="en-US" b="1" kern="1200" cap="none" spc="0" normalizeH="0" baseline="0" noProof="0" dirty="0">
                <a:solidFill>
                  <a:srgbClr val="FF0000"/>
                </a:solidFill>
                <a:latin typeface="Times New Roman" panose="02020603050405020304" pitchFamily="18" charset="0"/>
                <a:ea typeface="楷体_GB2312" pitchFamily="49" charset="-122"/>
                <a:cs typeface="+mn-cs"/>
              </a:rPr>
              <a:t>个存储器</a:t>
            </a:r>
            <a:endParaRPr kumimoji="0" lang="en-US" altLang="zh-CN" b="1" kern="1200" cap="none" spc="0" normalizeH="0" baseline="0" noProof="0" dirty="0">
              <a:solidFill>
                <a:srgbClr val="FF0000"/>
              </a:solidFill>
              <a:latin typeface="Times New Roman" panose="02020603050405020304" pitchFamily="18" charset="0"/>
              <a:ea typeface="楷体_GB2312" pitchFamily="49" charset="-122"/>
              <a:cs typeface="+mn-cs"/>
            </a:endParaRPr>
          </a:p>
          <a:p>
            <a:pPr marR="0" defTabSz="914400">
              <a:lnSpc>
                <a:spcPts val="2200"/>
              </a:lnSpc>
              <a:buClrTx/>
              <a:buSzTx/>
              <a:buFontTx/>
              <a:buNone/>
              <a:defRPr/>
            </a:pPr>
            <a:r>
              <a:rPr kumimoji="0" lang="en-US" altLang="zh-CN" b="1" kern="1200" cap="none" spc="0" normalizeH="0" baseline="0" noProof="0" dirty="0">
                <a:solidFill>
                  <a:srgbClr val="FF0000"/>
                </a:solidFill>
                <a:latin typeface="Times New Roman" panose="02020603050405020304" pitchFamily="18" charset="0"/>
                <a:ea typeface="楷体_GB2312" pitchFamily="49" charset="-122"/>
                <a:cs typeface="+mn-cs"/>
              </a:rPr>
              <a:t>2</a:t>
            </a:r>
            <a:r>
              <a:rPr kumimoji="0" lang="zh-CN" altLang="en-US" b="1" kern="1200" cap="none" spc="0" normalizeH="0" baseline="0" noProof="0" dirty="0">
                <a:solidFill>
                  <a:srgbClr val="FF0000"/>
                </a:solidFill>
                <a:latin typeface="Times New Roman" panose="02020603050405020304" pitchFamily="18" charset="0"/>
                <a:ea typeface="楷体_GB2312" pitchFamily="49" charset="-122"/>
                <a:cs typeface="+mn-cs"/>
              </a:rPr>
              <a:t>个</a:t>
            </a:r>
            <a:r>
              <a:rPr kumimoji="0" lang="en-US" altLang="zh-CN" b="1" kern="1200" cap="none" spc="0" normalizeH="0" baseline="0" noProof="0" dirty="0">
                <a:solidFill>
                  <a:srgbClr val="FF0000"/>
                </a:solidFill>
                <a:latin typeface="Times New Roman" panose="02020603050405020304" pitchFamily="18" charset="0"/>
                <a:ea typeface="楷体_GB2312" pitchFamily="49" charset="-122"/>
                <a:cs typeface="+mn-cs"/>
              </a:rPr>
              <a:t>ALU</a:t>
            </a:r>
            <a:r>
              <a:rPr kumimoji="0" lang="zh-CN" altLang="en-US" b="1" kern="1200" cap="none" spc="0" normalizeH="0" baseline="0" noProof="0" dirty="0">
                <a:solidFill>
                  <a:srgbClr val="FF0000"/>
                </a:solidFill>
                <a:latin typeface="Times New Roman" panose="02020603050405020304" pitchFamily="18" charset="0"/>
                <a:ea typeface="楷体_GB2312" pitchFamily="49" charset="-122"/>
                <a:cs typeface="+mn-cs"/>
              </a:rPr>
              <a:t>，</a:t>
            </a:r>
            <a:r>
              <a:rPr kumimoji="0" lang="en-US" altLang="zh-CN" b="1" kern="1200" cap="none" spc="0" normalizeH="0" baseline="0" noProof="0" dirty="0">
                <a:solidFill>
                  <a:srgbClr val="FF0000"/>
                </a:solidFill>
                <a:latin typeface="Times New Roman" panose="02020603050405020304" pitchFamily="18" charset="0"/>
                <a:ea typeface="楷体_GB2312" pitchFamily="49" charset="-122"/>
                <a:cs typeface="+mn-cs"/>
              </a:rPr>
              <a:t>1</a:t>
            </a:r>
            <a:r>
              <a:rPr kumimoji="0" lang="zh-CN" altLang="en-US" b="1" kern="1200" cap="none" spc="0" normalizeH="0" baseline="0" noProof="0" dirty="0">
                <a:solidFill>
                  <a:srgbClr val="FF0000"/>
                </a:solidFill>
                <a:latin typeface="Times New Roman" panose="02020603050405020304" pitchFamily="18" charset="0"/>
                <a:ea typeface="楷体_GB2312" pitchFamily="49" charset="-122"/>
                <a:cs typeface="+mn-cs"/>
              </a:rPr>
              <a:t>个寄存器组</a:t>
            </a:r>
            <a:endParaRPr kumimoji="0" lang="en-US" altLang="zh-CN" b="1" kern="1200" cap="none" spc="0" normalizeH="0" baseline="0" noProof="0" dirty="0">
              <a:solidFill>
                <a:srgbClr val="FF0000"/>
              </a:solidFill>
              <a:latin typeface="Times New Roman" panose="02020603050405020304" pitchFamily="18" charset="0"/>
              <a:ea typeface="楷体_GB2312" pitchFamily="49" charset="-122"/>
              <a:cs typeface="+mn-cs"/>
            </a:endParaRPr>
          </a:p>
          <a:p>
            <a:pPr marR="0" defTabSz="914400">
              <a:lnSpc>
                <a:spcPts val="2200"/>
              </a:lnSpc>
              <a:buClrTx/>
              <a:buSzTx/>
              <a:buFontTx/>
              <a:buNone/>
              <a:defRPr/>
            </a:pPr>
            <a:r>
              <a:rPr kumimoji="0" lang="zh-CN" altLang="en-US" b="1" kern="1200" cap="none" spc="0" normalizeH="0" baseline="0" noProof="0" dirty="0">
                <a:solidFill>
                  <a:srgbClr val="FF0000"/>
                </a:solidFill>
                <a:latin typeface="Times New Roman" panose="02020603050405020304" pitchFamily="18" charset="0"/>
                <a:ea typeface="楷体_GB2312" pitchFamily="49" charset="-122"/>
                <a:cs typeface="+mn-cs"/>
              </a:rPr>
              <a:t>流水线段间序号缓冲存储</a:t>
            </a:r>
            <a:endParaRPr kumimoji="0" lang="en-US" altLang="zh-CN" b="1" kern="1200" cap="none" spc="0" normalizeH="0" baseline="0" noProof="0" dirty="0">
              <a:solidFill>
                <a:srgbClr val="FF0000"/>
              </a:solidFill>
              <a:latin typeface="Times New Roman" panose="02020603050405020304" pitchFamily="18" charset="0"/>
              <a:ea typeface="楷体_GB2312" pitchFamily="49" charset="-122"/>
              <a:cs typeface="+mn-cs"/>
            </a:endParaRPr>
          </a:p>
          <a:p>
            <a:pPr marR="0" defTabSz="914400">
              <a:lnSpc>
                <a:spcPts val="2200"/>
              </a:lnSpc>
              <a:buClrTx/>
              <a:buSzTx/>
              <a:buFontTx/>
              <a:buNone/>
              <a:defRPr/>
            </a:pPr>
            <a:r>
              <a:rPr kumimoji="0" lang="zh-CN" altLang="en-US" b="1" kern="1200" cap="none" spc="0" normalizeH="0" baseline="0" noProof="0" dirty="0">
                <a:solidFill>
                  <a:srgbClr val="FF0000"/>
                </a:solidFill>
                <a:latin typeface="Times New Roman" panose="02020603050405020304" pitchFamily="18" charset="0"/>
                <a:ea typeface="楷体_GB2312" pitchFamily="49" charset="-122"/>
                <a:cs typeface="+mn-cs"/>
              </a:rPr>
              <a:t>每个部件能够独立控制</a:t>
            </a:r>
            <a:endParaRPr kumimoji="0" lang="en-US" altLang="zh-CN" b="1" kern="1200" cap="none" spc="0" normalizeH="0" baseline="0" noProof="0" dirty="0">
              <a:solidFill>
                <a:srgbClr val="FF0000"/>
              </a:solidFill>
              <a:latin typeface="Times New Roman" panose="02020603050405020304" pitchFamily="18" charset="0"/>
              <a:ea typeface="楷体_GB2312" pitchFamily="49" charset="-122"/>
              <a:cs typeface="+mn-cs"/>
            </a:endParaRPr>
          </a:p>
          <a:p>
            <a:pPr marR="0" defTabSz="914400">
              <a:lnSpc>
                <a:spcPts val="2200"/>
              </a:lnSpc>
              <a:buClrTx/>
              <a:buSzTx/>
              <a:buFontTx/>
              <a:buNone/>
              <a:defRPr/>
            </a:pPr>
            <a:r>
              <a:rPr kumimoji="0" lang="zh-CN" altLang="en-US" b="1" kern="1200" cap="none" spc="0" normalizeH="0" baseline="0" noProof="0" dirty="0">
                <a:solidFill>
                  <a:srgbClr val="FF0000"/>
                </a:solidFill>
                <a:latin typeface="Times New Roman" panose="02020603050405020304" pitchFamily="18" charset="0"/>
                <a:ea typeface="楷体_GB2312" pitchFamily="49" charset="-122"/>
                <a:cs typeface="+mn-cs"/>
              </a:rPr>
              <a:t>几条指令可以并行执行</a:t>
            </a:r>
            <a:endParaRPr kumimoji="0" lang="zh-CN" altLang="en-US" b="1" kern="1200" cap="none" spc="0" normalizeH="0" baseline="0" noProof="0" dirty="0">
              <a:solidFill>
                <a:srgbClr val="FF0000"/>
              </a:solidFill>
              <a:latin typeface="Times New Roman" panose="02020603050405020304" pitchFamily="18" charset="0"/>
              <a:ea typeface="楷体_GB2312" pitchFamily="49" charset="-122"/>
              <a:cs typeface="+mn-cs"/>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7042" name="Rectangle 2"/>
          <p:cNvSpPr>
            <a:spLocks noGrp="1"/>
          </p:cNvSpPr>
          <p:nvPr>
            <p:ph type="title"/>
          </p:nvPr>
        </p:nvSpPr>
        <p:spPr>
          <a:xfrm>
            <a:off x="590550" y="119063"/>
            <a:ext cx="7848600" cy="609600"/>
          </a:xfrm>
        </p:spPr>
        <p:txBody>
          <a:bodyPr vert="horz" wrap="square" lIns="91440" tIns="45720" rIns="91440" bIns="45720" anchor="ctr" anchorCtr="0"/>
          <a:p>
            <a:pPr eaLnBrk="1" hangingPunct="1"/>
            <a:r>
              <a:rPr lang="en-US" altLang="zh-CN" dirty="0">
                <a:latin typeface="Times New Roman" panose="02020603050405020304" pitchFamily="18" charset="0"/>
                <a:cs typeface="Times New Roman" panose="02020603050405020304" pitchFamily="18" charset="0"/>
              </a:rPr>
              <a:t>5.2.1 </a:t>
            </a:r>
            <a:r>
              <a:rPr lang="zh-CN" altLang="en-US" dirty="0">
                <a:latin typeface="Times New Roman" panose="02020603050405020304" pitchFamily="18" charset="0"/>
                <a:cs typeface="Times New Roman" panose="02020603050405020304" pitchFamily="18" charset="0"/>
              </a:rPr>
              <a:t>基本概念</a:t>
            </a:r>
            <a:r>
              <a:rPr lang="en-US" altLang="zh-CN" dirty="0">
                <a:latin typeface="Times New Roman" panose="02020603050405020304" pitchFamily="18" charset="0"/>
                <a:ea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流水</a:t>
            </a:r>
            <a:r>
              <a:rPr lang="zh-CN" altLang="en-US" dirty="0">
                <a:latin typeface="Times New Roman" panose="02020603050405020304" pitchFamily="18" charset="0"/>
              </a:rPr>
              <a:t>分类</a:t>
            </a:r>
            <a:endParaRPr lang="zh-CN" altLang="en-US" dirty="0">
              <a:latin typeface="Times New Roman" panose="02020603050405020304" pitchFamily="18" charset="0"/>
            </a:endParaRPr>
          </a:p>
        </p:txBody>
      </p:sp>
      <p:sp>
        <p:nvSpPr>
          <p:cNvPr id="87043" name="Rectangle 3"/>
          <p:cNvSpPr>
            <a:spLocks noGrp="1"/>
          </p:cNvSpPr>
          <p:nvPr>
            <p:ph idx="1" hasCustomPrompt="1"/>
          </p:nvPr>
        </p:nvSpPr>
        <p:spPr/>
        <p:txBody>
          <a:bodyPr vert="horz" wrap="square" lIns="91440" tIns="45720" rIns="91440" bIns="45720" anchor="t" anchorCtr="0"/>
          <a:p>
            <a:pPr eaLnBrk="1" hangingPunct="1"/>
            <a:endParaRPr lang="zh-CN" altLang="en-US" dirty="0"/>
          </a:p>
        </p:txBody>
      </p:sp>
      <p:pic>
        <p:nvPicPr>
          <p:cNvPr id="87044" name="Picture 4"/>
          <p:cNvPicPr>
            <a:picLocks noChangeAspect="1"/>
          </p:cNvPicPr>
          <p:nvPr/>
        </p:nvPicPr>
        <p:blipFill>
          <a:blip r:embed="rId1"/>
          <a:stretch>
            <a:fillRect/>
          </a:stretch>
        </p:blipFill>
        <p:spPr>
          <a:xfrm>
            <a:off x="492125" y="1052513"/>
            <a:ext cx="8066088" cy="4752975"/>
          </a:xfrm>
          <a:prstGeom prst="rect">
            <a:avLst/>
          </a:prstGeom>
          <a:noFill/>
          <a:ln w="9525">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8066" name="Rectangle 3"/>
          <p:cNvSpPr>
            <a:spLocks noGrp="1"/>
          </p:cNvSpPr>
          <p:nvPr>
            <p:ph type="body" idx="4294967295"/>
          </p:nvPr>
        </p:nvSpPr>
        <p:spPr>
          <a:xfrm>
            <a:off x="469900" y="1022350"/>
            <a:ext cx="8229600" cy="1698625"/>
          </a:xfrm>
        </p:spPr>
        <p:txBody>
          <a:bodyPr vert="horz" wrap="square" lIns="91440" tIns="45720" rIns="91440" bIns="45720" anchor="t" anchorCtr="0"/>
          <a:p>
            <a:pPr eaLnBrk="1" hangingPunct="1"/>
            <a:r>
              <a:rPr lang="zh-CN" altLang="en-US" dirty="0">
                <a:latin typeface="Calibri" panose="020F0502020204030204" pitchFamily="34" charset="0"/>
                <a:cs typeface="Calibri" panose="020F0502020204030204" pitchFamily="34" charset="0"/>
              </a:rPr>
              <a:t>①</a:t>
            </a:r>
            <a:r>
              <a:rPr lang="zh-CN" altLang="en-US" dirty="0">
                <a:latin typeface="Times New Roman" panose="02020603050405020304" pitchFamily="18" charset="0"/>
              </a:rPr>
              <a:t>按流水处理的级别</a:t>
            </a:r>
            <a:endParaRPr lang="zh-CN" altLang="en-US" dirty="0">
              <a:latin typeface="Times New Roman" panose="02020603050405020304" pitchFamily="18" charset="0"/>
            </a:endParaRPr>
          </a:p>
          <a:p>
            <a:pPr lvl="1" eaLnBrk="1" hangingPunct="1"/>
            <a:r>
              <a:rPr lang="zh-CN" altLang="en-US" b="1" dirty="0">
                <a:solidFill>
                  <a:srgbClr val="FF0000"/>
                </a:solidFill>
                <a:latin typeface="Times New Roman" panose="02020603050405020304" pitchFamily="18" charset="0"/>
                <a:ea typeface="楷体_GB2312" pitchFamily="49" charset="-122"/>
              </a:rPr>
              <a:t>部件级（</a:t>
            </a:r>
            <a:r>
              <a:rPr lang="zh-CN" altLang="en-US" b="1" dirty="0">
                <a:solidFill>
                  <a:srgbClr val="FF0000"/>
                </a:solidFill>
                <a:ea typeface="楷体_GB2312" pitchFamily="49" charset="-122"/>
              </a:rPr>
              <a:t>操作流水线）</a:t>
            </a:r>
            <a:endParaRPr lang="en-US" altLang="zh-CN" dirty="0">
              <a:ea typeface="楷体_GB2312" pitchFamily="49" charset="-122"/>
            </a:endParaRPr>
          </a:p>
          <a:p>
            <a:pPr lvl="2" eaLnBrk="1" hangingPunct="1"/>
            <a:r>
              <a:rPr lang="zh-CN" altLang="en-US" dirty="0">
                <a:ea typeface="楷体_GB2312" pitchFamily="49" charset="-122"/>
              </a:rPr>
              <a:t>例如，浮点加法器流水线，</a:t>
            </a:r>
            <a:r>
              <a:rPr lang="zh-CN" altLang="en-US" b="1" dirty="0">
                <a:solidFill>
                  <a:srgbClr val="0000CC"/>
                </a:solidFill>
                <a:ea typeface="楷体_GB2312" pitchFamily="49" charset="-122"/>
              </a:rPr>
              <a:t>子部件</a:t>
            </a:r>
            <a:r>
              <a:rPr lang="zh-CN" altLang="en-US" dirty="0">
                <a:ea typeface="楷体_GB2312" pitchFamily="49" charset="-122"/>
              </a:rPr>
              <a:t>之间的流水</a:t>
            </a:r>
            <a:endParaRPr lang="zh-CN" altLang="en-US" dirty="0">
              <a:ea typeface="楷体_GB2312" pitchFamily="49" charset="-122"/>
            </a:endParaRPr>
          </a:p>
          <a:p>
            <a:pPr lvl="1" eaLnBrk="1" hangingPunct="1"/>
            <a:endParaRPr lang="zh-CN" altLang="en-US" dirty="0">
              <a:latin typeface="Times New Roman" panose="02020603050405020304" pitchFamily="18" charset="0"/>
              <a:ea typeface="楷体_GB2312" pitchFamily="49" charset="-122"/>
            </a:endParaRPr>
          </a:p>
        </p:txBody>
      </p:sp>
      <p:grpSp>
        <p:nvGrpSpPr>
          <p:cNvPr id="88067" name="Group 4"/>
          <p:cNvGrpSpPr/>
          <p:nvPr/>
        </p:nvGrpSpPr>
        <p:grpSpPr>
          <a:xfrm>
            <a:off x="846138" y="3152775"/>
            <a:ext cx="7696200" cy="1295400"/>
            <a:chOff x="384" y="2256"/>
            <a:chExt cx="4848" cy="816"/>
          </a:xfrm>
        </p:grpSpPr>
        <p:sp>
          <p:nvSpPr>
            <p:cNvPr id="88069" name="Rectangle 5"/>
            <p:cNvSpPr/>
            <p:nvPr/>
          </p:nvSpPr>
          <p:spPr>
            <a:xfrm>
              <a:off x="1055" y="2399"/>
              <a:ext cx="818" cy="386"/>
            </a:xfrm>
            <a:prstGeom prst="rect">
              <a:avLst/>
            </a:prstGeom>
            <a:noFill/>
            <a:ln w="25400" cap="flat" cmpd="sng">
              <a:solidFill>
                <a:schemeClr val="tx2"/>
              </a:solidFill>
              <a:prstDash val="solid"/>
              <a:miter/>
              <a:headEnd type="none" w="med" len="med"/>
              <a:tailEnd type="none" w="med" len="med"/>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hangingPunct="1">
                <a:lnSpc>
                  <a:spcPct val="80000"/>
                </a:lnSpc>
                <a:spcBef>
                  <a:spcPct val="0"/>
                </a:spcBef>
                <a:buClr>
                  <a:schemeClr val="bg1"/>
                </a:buClr>
                <a:buFontTx/>
                <a:buNone/>
              </a:pPr>
              <a:r>
                <a:rPr lang="zh-CN" altLang="en-US" b="0" dirty="0">
                  <a:latin typeface="Book Antiqua" panose="02040602050305030304" pitchFamily="18" charset="0"/>
                </a:rPr>
                <a:t>求阶差</a:t>
              </a:r>
              <a:endParaRPr lang="zh-CN" altLang="en-US" b="0" dirty="0">
                <a:latin typeface="Book Antiqua" panose="02040602050305030304" pitchFamily="18" charset="0"/>
              </a:endParaRPr>
            </a:p>
          </p:txBody>
        </p:sp>
        <p:sp>
          <p:nvSpPr>
            <p:cNvPr id="88070" name="Rectangle 6"/>
            <p:cNvSpPr/>
            <p:nvPr/>
          </p:nvSpPr>
          <p:spPr>
            <a:xfrm>
              <a:off x="384" y="2256"/>
              <a:ext cx="624" cy="336"/>
            </a:xfrm>
            <a:prstGeom prst="rect">
              <a:avLst/>
            </a:prstGeom>
            <a:noFill/>
            <a:ln w="9525">
              <a:noFill/>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hangingPunct="1">
                <a:lnSpc>
                  <a:spcPct val="80000"/>
                </a:lnSpc>
                <a:spcBef>
                  <a:spcPct val="0"/>
                </a:spcBef>
                <a:buClr>
                  <a:schemeClr val="bg1"/>
                </a:buClr>
                <a:buFontTx/>
                <a:buNone/>
              </a:pPr>
              <a:r>
                <a:rPr lang="zh-CN" altLang="en-US" b="0" dirty="0">
                  <a:latin typeface="Book Antiqua" panose="02040602050305030304" pitchFamily="18" charset="0"/>
                </a:rPr>
                <a:t>输入</a:t>
              </a:r>
              <a:endParaRPr lang="zh-CN" altLang="en-US" b="0" dirty="0">
                <a:latin typeface="Book Antiqua" panose="02040602050305030304" pitchFamily="18" charset="0"/>
              </a:endParaRPr>
            </a:p>
          </p:txBody>
        </p:sp>
        <p:sp>
          <p:nvSpPr>
            <p:cNvPr id="88071" name="Line 7"/>
            <p:cNvSpPr/>
            <p:nvPr/>
          </p:nvSpPr>
          <p:spPr>
            <a:xfrm>
              <a:off x="480" y="2592"/>
              <a:ext cx="576" cy="0"/>
            </a:xfrm>
            <a:prstGeom prst="line">
              <a:avLst/>
            </a:prstGeom>
            <a:ln w="25400" cap="flat" cmpd="sng">
              <a:solidFill>
                <a:schemeClr val="tx2"/>
              </a:solidFill>
              <a:prstDash val="solid"/>
              <a:headEnd type="none" w="med" len="med"/>
              <a:tailEnd type="stealth" w="med" len="med"/>
            </a:ln>
          </p:spPr>
        </p:sp>
        <p:sp>
          <p:nvSpPr>
            <p:cNvPr id="88072" name="Line 8"/>
            <p:cNvSpPr/>
            <p:nvPr/>
          </p:nvSpPr>
          <p:spPr>
            <a:xfrm>
              <a:off x="4656" y="2592"/>
              <a:ext cx="528" cy="0"/>
            </a:xfrm>
            <a:prstGeom prst="line">
              <a:avLst/>
            </a:prstGeom>
            <a:ln w="25400" cap="flat" cmpd="sng">
              <a:solidFill>
                <a:schemeClr val="tx2"/>
              </a:solidFill>
              <a:prstDash val="solid"/>
              <a:headEnd type="none" w="med" len="med"/>
              <a:tailEnd type="stealth" w="med" len="med"/>
            </a:ln>
          </p:spPr>
        </p:sp>
        <p:sp>
          <p:nvSpPr>
            <p:cNvPr id="88073" name="Rectangle 9"/>
            <p:cNvSpPr/>
            <p:nvPr/>
          </p:nvSpPr>
          <p:spPr>
            <a:xfrm>
              <a:off x="4608" y="2256"/>
              <a:ext cx="624" cy="336"/>
            </a:xfrm>
            <a:prstGeom prst="rect">
              <a:avLst/>
            </a:prstGeom>
            <a:noFill/>
            <a:ln w="9525">
              <a:noFill/>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hangingPunct="1">
                <a:lnSpc>
                  <a:spcPct val="80000"/>
                </a:lnSpc>
                <a:spcBef>
                  <a:spcPct val="0"/>
                </a:spcBef>
                <a:buClr>
                  <a:schemeClr val="bg1"/>
                </a:buClr>
                <a:buFontTx/>
                <a:buNone/>
              </a:pPr>
              <a:r>
                <a:rPr lang="zh-CN" altLang="en-US" b="0" dirty="0">
                  <a:latin typeface="Book Antiqua" panose="02040602050305030304" pitchFamily="18" charset="0"/>
                </a:rPr>
                <a:t>输出</a:t>
              </a:r>
              <a:endParaRPr lang="zh-CN" altLang="en-US" b="0" dirty="0">
                <a:latin typeface="Book Antiqua" panose="02040602050305030304" pitchFamily="18" charset="0"/>
              </a:endParaRPr>
            </a:p>
          </p:txBody>
        </p:sp>
        <p:sp>
          <p:nvSpPr>
            <p:cNvPr id="88074" name="Rectangle 10"/>
            <p:cNvSpPr/>
            <p:nvPr/>
          </p:nvSpPr>
          <p:spPr>
            <a:xfrm>
              <a:off x="1296" y="2736"/>
              <a:ext cx="336" cy="336"/>
            </a:xfrm>
            <a:prstGeom prst="rect">
              <a:avLst/>
            </a:prstGeom>
            <a:noFill/>
            <a:ln w="9525">
              <a:noFill/>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hangingPunct="1">
                <a:lnSpc>
                  <a:spcPct val="80000"/>
                </a:lnSpc>
                <a:spcBef>
                  <a:spcPct val="0"/>
                </a:spcBef>
                <a:buClr>
                  <a:schemeClr val="bg1"/>
                </a:buClr>
                <a:buFontTx/>
                <a:buNone/>
              </a:pPr>
              <a:r>
                <a:rPr lang="en-US" altLang="zh-CN" b="0" dirty="0">
                  <a:latin typeface="Symbol" panose="05050102010706020507" pitchFamily="18" charset="2"/>
                </a:rPr>
                <a:t>D</a:t>
              </a:r>
              <a:r>
                <a:rPr lang="en-US" altLang="zh-CN" b="0" dirty="0">
                  <a:latin typeface="Book Antiqua" panose="02040602050305030304" pitchFamily="18" charset="0"/>
                </a:rPr>
                <a:t>t</a:t>
              </a:r>
              <a:r>
                <a:rPr lang="en-US" altLang="zh-CN" sz="2900" b="0" baseline="-25000" dirty="0">
                  <a:latin typeface="Book Antiqua" panose="02040602050305030304" pitchFamily="18" charset="0"/>
                </a:rPr>
                <a:t>1</a:t>
              </a:r>
              <a:endParaRPr lang="en-US" altLang="zh-CN" sz="2900" b="0" baseline="-25000" dirty="0">
                <a:latin typeface="Book Antiqua" panose="02040602050305030304" pitchFamily="18" charset="0"/>
              </a:endParaRPr>
            </a:p>
          </p:txBody>
        </p:sp>
        <p:sp>
          <p:nvSpPr>
            <p:cNvPr id="88075" name="Line 11"/>
            <p:cNvSpPr/>
            <p:nvPr/>
          </p:nvSpPr>
          <p:spPr>
            <a:xfrm>
              <a:off x="1872" y="2592"/>
              <a:ext cx="192" cy="0"/>
            </a:xfrm>
            <a:prstGeom prst="line">
              <a:avLst/>
            </a:prstGeom>
            <a:ln w="25400" cap="flat" cmpd="sng">
              <a:solidFill>
                <a:schemeClr val="tx2"/>
              </a:solidFill>
              <a:prstDash val="solid"/>
              <a:headEnd type="none" w="med" len="med"/>
              <a:tailEnd type="stealth" w="med" len="med"/>
            </a:ln>
          </p:spPr>
        </p:sp>
        <p:sp>
          <p:nvSpPr>
            <p:cNvPr id="88076" name="Rectangle 12"/>
            <p:cNvSpPr/>
            <p:nvPr/>
          </p:nvSpPr>
          <p:spPr>
            <a:xfrm>
              <a:off x="2063" y="2399"/>
              <a:ext cx="578" cy="386"/>
            </a:xfrm>
            <a:prstGeom prst="rect">
              <a:avLst/>
            </a:prstGeom>
            <a:noFill/>
            <a:ln w="25400" cap="flat" cmpd="sng">
              <a:solidFill>
                <a:schemeClr val="tx2"/>
              </a:solidFill>
              <a:prstDash val="solid"/>
              <a:miter/>
              <a:headEnd type="none" w="med" len="med"/>
              <a:tailEnd type="none" w="med" len="med"/>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hangingPunct="1">
                <a:lnSpc>
                  <a:spcPct val="80000"/>
                </a:lnSpc>
                <a:spcBef>
                  <a:spcPct val="0"/>
                </a:spcBef>
                <a:buClr>
                  <a:schemeClr val="bg1"/>
                </a:buClr>
                <a:buFontTx/>
                <a:buNone/>
              </a:pPr>
              <a:r>
                <a:rPr lang="zh-CN" altLang="en-US" b="0" dirty="0">
                  <a:latin typeface="Book Antiqua" panose="02040602050305030304" pitchFamily="18" charset="0"/>
                </a:rPr>
                <a:t>对阶</a:t>
              </a:r>
              <a:endParaRPr lang="zh-CN" altLang="en-US" b="0" dirty="0">
                <a:latin typeface="Book Antiqua" panose="02040602050305030304" pitchFamily="18" charset="0"/>
              </a:endParaRPr>
            </a:p>
          </p:txBody>
        </p:sp>
        <p:sp>
          <p:nvSpPr>
            <p:cNvPr id="88077" name="Line 13"/>
            <p:cNvSpPr/>
            <p:nvPr/>
          </p:nvSpPr>
          <p:spPr>
            <a:xfrm>
              <a:off x="2640" y="2592"/>
              <a:ext cx="192" cy="0"/>
            </a:xfrm>
            <a:prstGeom prst="line">
              <a:avLst/>
            </a:prstGeom>
            <a:ln w="25400" cap="flat" cmpd="sng">
              <a:solidFill>
                <a:schemeClr val="tx2"/>
              </a:solidFill>
              <a:prstDash val="solid"/>
              <a:headEnd type="none" w="med" len="med"/>
              <a:tailEnd type="stealth" w="med" len="med"/>
            </a:ln>
          </p:spPr>
        </p:sp>
        <p:sp>
          <p:nvSpPr>
            <p:cNvPr id="88078" name="Rectangle 14"/>
            <p:cNvSpPr/>
            <p:nvPr/>
          </p:nvSpPr>
          <p:spPr>
            <a:xfrm>
              <a:off x="2831" y="2399"/>
              <a:ext cx="818" cy="386"/>
            </a:xfrm>
            <a:prstGeom prst="rect">
              <a:avLst/>
            </a:prstGeom>
            <a:noFill/>
            <a:ln w="25400" cap="flat" cmpd="sng">
              <a:solidFill>
                <a:schemeClr val="tx2"/>
              </a:solidFill>
              <a:prstDash val="solid"/>
              <a:miter/>
              <a:headEnd type="none" w="med" len="med"/>
              <a:tailEnd type="none" w="med" len="med"/>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hangingPunct="1">
                <a:lnSpc>
                  <a:spcPct val="80000"/>
                </a:lnSpc>
                <a:spcBef>
                  <a:spcPct val="0"/>
                </a:spcBef>
                <a:buClr>
                  <a:schemeClr val="bg1"/>
                </a:buClr>
                <a:buFontTx/>
                <a:buNone/>
              </a:pPr>
              <a:r>
                <a:rPr lang="zh-CN" altLang="en-US" b="0" dirty="0">
                  <a:latin typeface="Book Antiqua" panose="02040602050305030304" pitchFamily="18" charset="0"/>
                </a:rPr>
                <a:t>尾数加</a:t>
              </a:r>
              <a:endParaRPr lang="zh-CN" altLang="en-US" b="0" dirty="0">
                <a:latin typeface="Book Antiqua" panose="02040602050305030304" pitchFamily="18" charset="0"/>
              </a:endParaRPr>
            </a:p>
          </p:txBody>
        </p:sp>
        <p:sp>
          <p:nvSpPr>
            <p:cNvPr id="88079" name="Line 15"/>
            <p:cNvSpPr/>
            <p:nvPr/>
          </p:nvSpPr>
          <p:spPr>
            <a:xfrm>
              <a:off x="3648" y="2592"/>
              <a:ext cx="192" cy="0"/>
            </a:xfrm>
            <a:prstGeom prst="line">
              <a:avLst/>
            </a:prstGeom>
            <a:ln w="25400" cap="flat" cmpd="sng">
              <a:solidFill>
                <a:schemeClr val="tx2"/>
              </a:solidFill>
              <a:prstDash val="solid"/>
              <a:headEnd type="none" w="med" len="med"/>
              <a:tailEnd type="stealth" w="med" len="med"/>
            </a:ln>
          </p:spPr>
        </p:sp>
        <p:sp>
          <p:nvSpPr>
            <p:cNvPr id="88080" name="Rectangle 16"/>
            <p:cNvSpPr/>
            <p:nvPr/>
          </p:nvSpPr>
          <p:spPr>
            <a:xfrm>
              <a:off x="3839" y="2399"/>
              <a:ext cx="818" cy="386"/>
            </a:xfrm>
            <a:prstGeom prst="rect">
              <a:avLst/>
            </a:prstGeom>
            <a:noFill/>
            <a:ln w="25400" cap="flat" cmpd="sng">
              <a:solidFill>
                <a:schemeClr val="tx2"/>
              </a:solidFill>
              <a:prstDash val="solid"/>
              <a:miter/>
              <a:headEnd type="none" w="med" len="med"/>
              <a:tailEnd type="none" w="med" len="med"/>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hangingPunct="1">
                <a:lnSpc>
                  <a:spcPct val="80000"/>
                </a:lnSpc>
                <a:spcBef>
                  <a:spcPct val="0"/>
                </a:spcBef>
                <a:buClr>
                  <a:schemeClr val="bg1"/>
                </a:buClr>
                <a:buFontTx/>
                <a:buNone/>
              </a:pPr>
              <a:r>
                <a:rPr lang="zh-CN" altLang="en-US" b="0" dirty="0">
                  <a:latin typeface="Book Antiqua" panose="02040602050305030304" pitchFamily="18" charset="0"/>
                </a:rPr>
                <a:t>规格化</a:t>
              </a:r>
              <a:endParaRPr lang="zh-CN" altLang="en-US" b="0" dirty="0">
                <a:latin typeface="Book Antiqua" panose="02040602050305030304" pitchFamily="18" charset="0"/>
              </a:endParaRPr>
            </a:p>
          </p:txBody>
        </p:sp>
        <p:sp>
          <p:nvSpPr>
            <p:cNvPr id="88081" name="Rectangle 17"/>
            <p:cNvSpPr/>
            <p:nvPr/>
          </p:nvSpPr>
          <p:spPr>
            <a:xfrm>
              <a:off x="2160" y="2736"/>
              <a:ext cx="336" cy="336"/>
            </a:xfrm>
            <a:prstGeom prst="rect">
              <a:avLst/>
            </a:prstGeom>
            <a:noFill/>
            <a:ln w="9525">
              <a:noFill/>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hangingPunct="1">
                <a:lnSpc>
                  <a:spcPct val="80000"/>
                </a:lnSpc>
                <a:spcBef>
                  <a:spcPct val="0"/>
                </a:spcBef>
                <a:buClr>
                  <a:schemeClr val="bg1"/>
                </a:buClr>
                <a:buFontTx/>
                <a:buNone/>
              </a:pPr>
              <a:r>
                <a:rPr lang="en-US" altLang="zh-CN" b="0" dirty="0">
                  <a:latin typeface="Symbol" panose="05050102010706020507" pitchFamily="18" charset="2"/>
                </a:rPr>
                <a:t>D</a:t>
              </a:r>
              <a:r>
                <a:rPr lang="en-US" altLang="zh-CN" b="0" dirty="0">
                  <a:latin typeface="Book Antiqua" panose="02040602050305030304" pitchFamily="18" charset="0"/>
                </a:rPr>
                <a:t>t</a:t>
              </a:r>
              <a:r>
                <a:rPr lang="en-US" altLang="zh-CN" sz="2900" b="0" baseline="-25000" dirty="0">
                  <a:latin typeface="Book Antiqua" panose="02040602050305030304" pitchFamily="18" charset="0"/>
                </a:rPr>
                <a:t>2</a:t>
              </a:r>
              <a:endParaRPr lang="en-US" altLang="zh-CN" sz="2900" b="0" baseline="-25000" dirty="0">
                <a:latin typeface="Book Antiqua" panose="02040602050305030304" pitchFamily="18" charset="0"/>
              </a:endParaRPr>
            </a:p>
          </p:txBody>
        </p:sp>
        <p:sp>
          <p:nvSpPr>
            <p:cNvPr id="88082" name="Rectangle 18"/>
            <p:cNvSpPr/>
            <p:nvPr/>
          </p:nvSpPr>
          <p:spPr>
            <a:xfrm>
              <a:off x="3072" y="2736"/>
              <a:ext cx="336" cy="336"/>
            </a:xfrm>
            <a:prstGeom prst="rect">
              <a:avLst/>
            </a:prstGeom>
            <a:noFill/>
            <a:ln w="9525">
              <a:noFill/>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hangingPunct="1">
                <a:lnSpc>
                  <a:spcPct val="80000"/>
                </a:lnSpc>
                <a:spcBef>
                  <a:spcPct val="0"/>
                </a:spcBef>
                <a:buClr>
                  <a:schemeClr val="bg1"/>
                </a:buClr>
                <a:buFontTx/>
                <a:buNone/>
              </a:pPr>
              <a:r>
                <a:rPr lang="en-US" altLang="zh-CN" b="0" dirty="0">
                  <a:latin typeface="Symbol" panose="05050102010706020507" pitchFamily="18" charset="2"/>
                </a:rPr>
                <a:t>D</a:t>
              </a:r>
              <a:r>
                <a:rPr lang="en-US" altLang="zh-CN" b="0" dirty="0">
                  <a:latin typeface="Book Antiqua" panose="02040602050305030304" pitchFamily="18" charset="0"/>
                </a:rPr>
                <a:t>t</a:t>
              </a:r>
              <a:r>
                <a:rPr lang="en-US" altLang="zh-CN" sz="2900" b="0" baseline="-25000" dirty="0">
                  <a:latin typeface="Book Antiqua" panose="02040602050305030304" pitchFamily="18" charset="0"/>
                </a:rPr>
                <a:t>3</a:t>
              </a:r>
              <a:endParaRPr lang="en-US" altLang="zh-CN" sz="2900" b="0" baseline="-25000" dirty="0">
                <a:latin typeface="Book Antiqua" panose="02040602050305030304" pitchFamily="18" charset="0"/>
              </a:endParaRPr>
            </a:p>
          </p:txBody>
        </p:sp>
        <p:sp>
          <p:nvSpPr>
            <p:cNvPr id="88083" name="Rectangle 19"/>
            <p:cNvSpPr/>
            <p:nvPr/>
          </p:nvSpPr>
          <p:spPr>
            <a:xfrm>
              <a:off x="4128" y="2736"/>
              <a:ext cx="336" cy="336"/>
            </a:xfrm>
            <a:prstGeom prst="rect">
              <a:avLst/>
            </a:prstGeom>
            <a:noFill/>
            <a:ln w="9525">
              <a:noFill/>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hangingPunct="1">
                <a:lnSpc>
                  <a:spcPct val="80000"/>
                </a:lnSpc>
                <a:spcBef>
                  <a:spcPct val="0"/>
                </a:spcBef>
                <a:buClr>
                  <a:schemeClr val="bg1"/>
                </a:buClr>
                <a:buFontTx/>
                <a:buNone/>
              </a:pPr>
              <a:r>
                <a:rPr lang="en-US" altLang="zh-CN" b="0" dirty="0">
                  <a:latin typeface="Symbol" panose="05050102010706020507" pitchFamily="18" charset="2"/>
                </a:rPr>
                <a:t>D</a:t>
              </a:r>
              <a:r>
                <a:rPr lang="en-US" altLang="zh-CN" b="0" dirty="0">
                  <a:latin typeface="Book Antiqua" panose="02040602050305030304" pitchFamily="18" charset="0"/>
                </a:rPr>
                <a:t>t</a:t>
              </a:r>
              <a:r>
                <a:rPr lang="en-US" altLang="zh-CN" sz="2900" b="0" baseline="-25000" dirty="0">
                  <a:latin typeface="Book Antiqua" panose="02040602050305030304" pitchFamily="18" charset="0"/>
                </a:rPr>
                <a:t>4</a:t>
              </a:r>
              <a:endParaRPr lang="en-US" altLang="zh-CN" sz="2900" b="0" baseline="-25000" dirty="0">
                <a:latin typeface="Book Antiqua" panose="02040602050305030304" pitchFamily="18" charset="0"/>
              </a:endParaRPr>
            </a:p>
          </p:txBody>
        </p:sp>
      </p:grpSp>
      <p:sp>
        <p:nvSpPr>
          <p:cNvPr id="88068" name="Rectangle 2"/>
          <p:cNvSpPr txBox="1"/>
          <p:nvPr/>
        </p:nvSpPr>
        <p:spPr>
          <a:xfrm>
            <a:off x="590550" y="119063"/>
            <a:ext cx="7848600" cy="609600"/>
          </a:xfrm>
          <a:prstGeom prst="rect">
            <a:avLst/>
          </a:prstGeom>
          <a:noFill/>
          <a:ln w="9525">
            <a:noFill/>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hangingPunct="1">
              <a:spcBef>
                <a:spcPct val="0"/>
              </a:spcBef>
              <a:buClrTx/>
              <a:buFontTx/>
              <a:buNone/>
            </a:pPr>
            <a:r>
              <a:rPr lang="en-US" altLang="zh-CN" sz="3600" dirty="0">
                <a:latin typeface="Times New Roman" panose="02020603050405020304" pitchFamily="18" charset="0"/>
                <a:ea typeface="黑体" panose="02010609060101010101" pitchFamily="2" charset="-122"/>
              </a:rPr>
              <a:t>5.2.1 </a:t>
            </a:r>
            <a:r>
              <a:rPr lang="zh-CN" altLang="en-US" sz="3600" dirty="0">
                <a:latin typeface="Times New Roman" panose="02020603050405020304" pitchFamily="18" charset="0"/>
                <a:ea typeface="黑体" panose="02010609060101010101" pitchFamily="2" charset="-122"/>
              </a:rPr>
              <a:t>基本概念</a:t>
            </a:r>
            <a:r>
              <a:rPr lang="en-US" altLang="zh-CN" sz="3600" dirty="0">
                <a:latin typeface="Times New Roman" panose="02020603050405020304" pitchFamily="18" charset="0"/>
                <a:ea typeface="黑体" panose="02010609060101010101" pitchFamily="2" charset="-122"/>
              </a:rPr>
              <a:t>——</a:t>
            </a:r>
            <a:r>
              <a:rPr lang="zh-CN" altLang="en-US" sz="3600" dirty="0">
                <a:latin typeface="Times New Roman" panose="02020603050405020304" pitchFamily="18" charset="0"/>
                <a:ea typeface="黑体" panose="02010609060101010101" pitchFamily="2" charset="-122"/>
              </a:rPr>
              <a:t>流水分类</a:t>
            </a:r>
            <a:endParaRPr lang="zh-CN" altLang="en-US" sz="3600" dirty="0">
              <a:latin typeface="Times New Roman" panose="02020603050405020304" pitchFamily="18" charset="0"/>
              <a:ea typeface="黑体" panose="02010609060101010101" pitchFamily="2" charset="-122"/>
            </a:endParaRPr>
          </a:p>
        </p:txBody>
      </p:sp>
    </p:spTree>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0114" name="Rectangle 3"/>
          <p:cNvSpPr>
            <a:spLocks noGrp="1"/>
          </p:cNvSpPr>
          <p:nvPr>
            <p:ph type="body" idx="4294967295"/>
          </p:nvPr>
        </p:nvSpPr>
        <p:spPr>
          <a:xfrm>
            <a:off x="469900" y="1022350"/>
            <a:ext cx="8229600" cy="1844675"/>
          </a:xfrm>
        </p:spPr>
        <p:txBody>
          <a:bodyPr vert="horz" wrap="square" lIns="91440" tIns="45720" rIns="91440" bIns="45720" anchor="t" anchorCtr="0"/>
          <a:p>
            <a:pPr eaLnBrk="1" hangingPunct="1"/>
            <a:r>
              <a:rPr lang="zh-CN" altLang="en-US" dirty="0">
                <a:latin typeface="Calibri" panose="020F0502020204030204" pitchFamily="34" charset="0"/>
                <a:cs typeface="Calibri" panose="020F0502020204030204" pitchFamily="34" charset="0"/>
              </a:rPr>
              <a:t>①</a:t>
            </a:r>
            <a:r>
              <a:rPr lang="zh-CN" altLang="en-US" dirty="0">
                <a:latin typeface="Times New Roman" panose="02020603050405020304" pitchFamily="18" charset="0"/>
              </a:rPr>
              <a:t>按流水处理的级别</a:t>
            </a:r>
            <a:endParaRPr lang="zh-CN" altLang="en-US" dirty="0">
              <a:latin typeface="Times New Roman" panose="02020603050405020304" pitchFamily="18" charset="0"/>
            </a:endParaRPr>
          </a:p>
          <a:p>
            <a:pPr lvl="1" eaLnBrk="1" hangingPunct="1"/>
            <a:r>
              <a:rPr lang="zh-CN" altLang="en-US" b="1" dirty="0">
                <a:solidFill>
                  <a:srgbClr val="FF0000"/>
                </a:solidFill>
                <a:latin typeface="Times New Roman" panose="02020603050405020304" pitchFamily="18" charset="0"/>
                <a:ea typeface="楷体_GB2312" pitchFamily="49" charset="-122"/>
              </a:rPr>
              <a:t>处理机级，指令流水线 </a:t>
            </a:r>
            <a:r>
              <a:rPr lang="en-US" altLang="zh-CN" b="1" dirty="0">
                <a:solidFill>
                  <a:srgbClr val="FF0000"/>
                </a:solidFill>
                <a:latin typeface="Times New Roman" panose="02020603050405020304" pitchFamily="18" charset="0"/>
                <a:ea typeface="楷体_GB2312" pitchFamily="49" charset="-122"/>
              </a:rPr>
              <a:t>(Instruction Pipelining)</a:t>
            </a:r>
            <a:endParaRPr lang="en-US" altLang="zh-CN" b="1" dirty="0">
              <a:solidFill>
                <a:srgbClr val="FF0000"/>
              </a:solidFill>
              <a:latin typeface="Times New Roman" panose="02020603050405020304" pitchFamily="18" charset="0"/>
              <a:ea typeface="楷体_GB2312" pitchFamily="49" charset="-122"/>
            </a:endParaRPr>
          </a:p>
          <a:p>
            <a:pPr lvl="2" eaLnBrk="1" hangingPunct="1"/>
            <a:r>
              <a:rPr lang="zh-CN" altLang="en-US" dirty="0">
                <a:latin typeface="楷体_GB2312" pitchFamily="49" charset="-122"/>
                <a:ea typeface="楷体_GB2312" pitchFamily="49" charset="-122"/>
              </a:rPr>
              <a:t>例如：在采用先行控制器的处理机中，各</a:t>
            </a:r>
            <a:r>
              <a:rPr lang="zh-CN" altLang="en-US" b="1" dirty="0">
                <a:solidFill>
                  <a:srgbClr val="0000CC"/>
                </a:solidFill>
                <a:latin typeface="楷体_GB2312" pitchFamily="49" charset="-122"/>
                <a:ea typeface="楷体_GB2312" pitchFamily="49" charset="-122"/>
              </a:rPr>
              <a:t>功能部件</a:t>
            </a:r>
            <a:r>
              <a:rPr lang="zh-CN" altLang="en-US" dirty="0">
                <a:latin typeface="楷体_GB2312" pitchFamily="49" charset="-122"/>
                <a:ea typeface="楷体_GB2312" pitchFamily="49" charset="-122"/>
              </a:rPr>
              <a:t>之间的流水线</a:t>
            </a:r>
            <a:endParaRPr lang="zh-CN" altLang="en-US" dirty="0">
              <a:latin typeface="楷体_GB2312" pitchFamily="49" charset="-122"/>
              <a:ea typeface="楷体_GB2312" pitchFamily="49" charset="-122"/>
            </a:endParaRPr>
          </a:p>
        </p:txBody>
      </p:sp>
      <p:grpSp>
        <p:nvGrpSpPr>
          <p:cNvPr id="90115" name="Group 4"/>
          <p:cNvGrpSpPr/>
          <p:nvPr/>
        </p:nvGrpSpPr>
        <p:grpSpPr>
          <a:xfrm>
            <a:off x="1039813" y="3214688"/>
            <a:ext cx="7315200" cy="2819400"/>
            <a:chOff x="672" y="2112"/>
            <a:chExt cx="4608" cy="1776"/>
          </a:xfrm>
        </p:grpSpPr>
        <p:sp>
          <p:nvSpPr>
            <p:cNvPr id="90117" name="Rectangle 5"/>
            <p:cNvSpPr/>
            <p:nvPr/>
          </p:nvSpPr>
          <p:spPr>
            <a:xfrm>
              <a:off x="1276" y="2154"/>
              <a:ext cx="1073" cy="522"/>
            </a:xfrm>
            <a:prstGeom prst="rect">
              <a:avLst/>
            </a:prstGeom>
            <a:noFill/>
            <a:ln w="25400" cap="flat" cmpd="sng">
              <a:solidFill>
                <a:schemeClr val="tx2"/>
              </a:solidFill>
              <a:prstDash val="solid"/>
              <a:miter/>
              <a:headEnd type="none" w="med" len="med"/>
              <a:tailEnd type="none" w="med" len="med"/>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hangingPunct="1">
                <a:lnSpc>
                  <a:spcPct val="80000"/>
                </a:lnSpc>
                <a:spcBef>
                  <a:spcPct val="0"/>
                </a:spcBef>
                <a:buClr>
                  <a:schemeClr val="bg1"/>
                </a:buClr>
                <a:buFontTx/>
                <a:buNone/>
              </a:pPr>
              <a:r>
                <a:rPr lang="zh-CN" altLang="en-US" b="0" dirty="0">
                  <a:latin typeface="Book Antiqua" panose="02040602050305030304" pitchFamily="18" charset="0"/>
                </a:rPr>
                <a:t>先行指令</a:t>
              </a:r>
              <a:br>
                <a:rPr lang="zh-CN" altLang="en-US" b="0" dirty="0">
                  <a:latin typeface="Book Antiqua" panose="02040602050305030304" pitchFamily="18" charset="0"/>
                </a:rPr>
              </a:br>
              <a:r>
                <a:rPr lang="zh-CN" altLang="en-US" b="0" dirty="0">
                  <a:latin typeface="Book Antiqua" panose="02040602050305030304" pitchFamily="18" charset="0"/>
                </a:rPr>
                <a:t>缓冲栈</a:t>
              </a:r>
              <a:endParaRPr lang="zh-CN" altLang="en-US" b="0" dirty="0">
                <a:latin typeface="Book Antiqua" panose="02040602050305030304" pitchFamily="18" charset="0"/>
              </a:endParaRPr>
            </a:p>
          </p:txBody>
        </p:sp>
        <p:sp>
          <p:nvSpPr>
            <p:cNvPr id="90118" name="Rectangle 6"/>
            <p:cNvSpPr/>
            <p:nvPr/>
          </p:nvSpPr>
          <p:spPr>
            <a:xfrm>
              <a:off x="672" y="2112"/>
              <a:ext cx="605" cy="303"/>
            </a:xfrm>
            <a:prstGeom prst="rect">
              <a:avLst/>
            </a:prstGeom>
            <a:noFill/>
            <a:ln w="9525">
              <a:noFill/>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hangingPunct="1">
                <a:lnSpc>
                  <a:spcPct val="80000"/>
                </a:lnSpc>
                <a:spcBef>
                  <a:spcPct val="0"/>
                </a:spcBef>
                <a:buClr>
                  <a:schemeClr val="bg1"/>
                </a:buClr>
                <a:buFontTx/>
                <a:buNone/>
              </a:pPr>
              <a:r>
                <a:rPr lang="zh-CN" altLang="en-US" b="0" dirty="0">
                  <a:latin typeface="Book Antiqua" panose="02040602050305030304" pitchFamily="18" charset="0"/>
                </a:rPr>
                <a:t>输入</a:t>
              </a:r>
              <a:endParaRPr lang="zh-CN" altLang="en-US" b="0" dirty="0">
                <a:latin typeface="Book Antiqua" panose="02040602050305030304" pitchFamily="18" charset="0"/>
              </a:endParaRPr>
            </a:p>
          </p:txBody>
        </p:sp>
        <p:sp>
          <p:nvSpPr>
            <p:cNvPr id="90119" name="Line 7"/>
            <p:cNvSpPr/>
            <p:nvPr/>
          </p:nvSpPr>
          <p:spPr>
            <a:xfrm>
              <a:off x="765" y="2415"/>
              <a:ext cx="512" cy="0"/>
            </a:xfrm>
            <a:prstGeom prst="line">
              <a:avLst/>
            </a:prstGeom>
            <a:ln w="25400" cap="flat" cmpd="sng">
              <a:solidFill>
                <a:schemeClr val="tx2"/>
              </a:solidFill>
              <a:prstDash val="solid"/>
              <a:headEnd type="none" w="med" len="med"/>
              <a:tailEnd type="stealth" w="med" len="med"/>
            </a:ln>
          </p:spPr>
        </p:sp>
        <p:sp>
          <p:nvSpPr>
            <p:cNvPr id="90120" name="Rectangle 8"/>
            <p:cNvSpPr/>
            <p:nvPr/>
          </p:nvSpPr>
          <p:spPr>
            <a:xfrm>
              <a:off x="3511" y="3238"/>
              <a:ext cx="1769" cy="520"/>
            </a:xfrm>
            <a:prstGeom prst="rect">
              <a:avLst/>
            </a:prstGeom>
            <a:noFill/>
            <a:ln w="9525">
              <a:noFill/>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dist" eaLnBrk="1" hangingPunct="1">
                <a:lnSpc>
                  <a:spcPct val="80000"/>
                </a:lnSpc>
                <a:spcBef>
                  <a:spcPct val="0"/>
                </a:spcBef>
                <a:buClr>
                  <a:schemeClr val="bg1"/>
                </a:buClr>
                <a:buFontTx/>
                <a:buNone/>
              </a:pPr>
              <a:r>
                <a:rPr lang="zh-CN" altLang="en-US" b="0" dirty="0">
                  <a:latin typeface="Book Antiqua" panose="02040602050305030304" pitchFamily="18" charset="0"/>
                </a:rPr>
                <a:t>先行控制方式</a:t>
              </a:r>
              <a:br>
                <a:rPr lang="zh-CN" altLang="en-US" b="0" dirty="0">
                  <a:latin typeface="Book Antiqua" panose="02040602050305030304" pitchFamily="18" charset="0"/>
                </a:rPr>
              </a:br>
              <a:r>
                <a:rPr lang="zh-CN" altLang="en-US" b="0" dirty="0">
                  <a:latin typeface="Book Antiqua" panose="02040602050305030304" pitchFamily="18" charset="0"/>
                </a:rPr>
                <a:t>中的指令流水线</a:t>
              </a:r>
              <a:endParaRPr lang="zh-CN" altLang="en-US" b="0" dirty="0">
                <a:latin typeface="Book Antiqua" panose="02040602050305030304" pitchFamily="18" charset="0"/>
              </a:endParaRPr>
            </a:p>
          </p:txBody>
        </p:sp>
        <p:sp>
          <p:nvSpPr>
            <p:cNvPr id="90121" name="Rectangle 9"/>
            <p:cNvSpPr/>
            <p:nvPr/>
          </p:nvSpPr>
          <p:spPr>
            <a:xfrm>
              <a:off x="2533" y="2154"/>
              <a:ext cx="1072" cy="522"/>
            </a:xfrm>
            <a:prstGeom prst="rect">
              <a:avLst/>
            </a:prstGeom>
            <a:noFill/>
            <a:ln w="25400" cap="flat" cmpd="sng">
              <a:solidFill>
                <a:schemeClr val="tx2"/>
              </a:solidFill>
              <a:prstDash val="solid"/>
              <a:miter/>
              <a:headEnd type="none" w="med" len="med"/>
              <a:tailEnd type="none" w="med" len="med"/>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hangingPunct="1">
                <a:lnSpc>
                  <a:spcPct val="80000"/>
                </a:lnSpc>
                <a:spcBef>
                  <a:spcPct val="0"/>
                </a:spcBef>
                <a:buClr>
                  <a:schemeClr val="bg1"/>
                </a:buClr>
                <a:buFontTx/>
                <a:buNone/>
              </a:pPr>
              <a:r>
                <a:rPr lang="zh-CN" altLang="en-US" b="0" dirty="0">
                  <a:latin typeface="Book Antiqua" panose="02040602050305030304" pitchFamily="18" charset="0"/>
                </a:rPr>
                <a:t>先行指令</a:t>
              </a:r>
              <a:br>
                <a:rPr lang="zh-CN" altLang="en-US" b="0" dirty="0">
                  <a:latin typeface="Book Antiqua" panose="02040602050305030304" pitchFamily="18" charset="0"/>
                </a:rPr>
              </a:br>
              <a:r>
                <a:rPr lang="zh-CN" altLang="en-US" b="0" dirty="0">
                  <a:latin typeface="Book Antiqua" panose="02040602050305030304" pitchFamily="18" charset="0"/>
                </a:rPr>
                <a:t>分析器</a:t>
              </a:r>
              <a:endParaRPr lang="zh-CN" altLang="en-US" b="0" dirty="0">
                <a:latin typeface="Book Antiqua" panose="02040602050305030304" pitchFamily="18" charset="0"/>
              </a:endParaRPr>
            </a:p>
          </p:txBody>
        </p:sp>
        <p:sp>
          <p:nvSpPr>
            <p:cNvPr id="90122" name="Rectangle 10"/>
            <p:cNvSpPr/>
            <p:nvPr/>
          </p:nvSpPr>
          <p:spPr>
            <a:xfrm>
              <a:off x="3790" y="2154"/>
              <a:ext cx="1305" cy="522"/>
            </a:xfrm>
            <a:prstGeom prst="rect">
              <a:avLst/>
            </a:prstGeom>
            <a:noFill/>
            <a:ln w="25400" cap="flat" cmpd="sng">
              <a:solidFill>
                <a:schemeClr val="tx2"/>
              </a:solidFill>
              <a:prstDash val="solid"/>
              <a:miter/>
              <a:headEnd type="none" w="med" len="med"/>
              <a:tailEnd type="none" w="med" len="med"/>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hangingPunct="1">
                <a:lnSpc>
                  <a:spcPct val="80000"/>
                </a:lnSpc>
                <a:spcBef>
                  <a:spcPct val="0"/>
                </a:spcBef>
                <a:buClr>
                  <a:schemeClr val="bg1"/>
                </a:buClr>
                <a:buFontTx/>
                <a:buNone/>
              </a:pPr>
              <a:r>
                <a:rPr lang="zh-CN" altLang="en-US" b="0" dirty="0">
                  <a:latin typeface="Book Antiqua" panose="02040602050305030304" pitchFamily="18" charset="0"/>
                </a:rPr>
                <a:t>先行读数栈</a:t>
              </a:r>
              <a:br>
                <a:rPr lang="zh-CN" altLang="en-US" b="0" dirty="0">
                  <a:latin typeface="Book Antiqua" panose="02040602050305030304" pitchFamily="18" charset="0"/>
                </a:rPr>
              </a:br>
              <a:r>
                <a:rPr lang="zh-CN" altLang="en-US" b="0" dirty="0">
                  <a:latin typeface="Book Antiqua" panose="02040602050305030304" pitchFamily="18" charset="0"/>
                </a:rPr>
                <a:t>先行操作栈</a:t>
              </a:r>
              <a:endParaRPr lang="zh-CN" altLang="en-US" b="0" dirty="0">
                <a:latin typeface="Book Antiqua" panose="02040602050305030304" pitchFamily="18" charset="0"/>
              </a:endParaRPr>
            </a:p>
          </p:txBody>
        </p:sp>
        <p:sp>
          <p:nvSpPr>
            <p:cNvPr id="90123" name="Rectangle 11"/>
            <p:cNvSpPr/>
            <p:nvPr/>
          </p:nvSpPr>
          <p:spPr>
            <a:xfrm>
              <a:off x="1510" y="2675"/>
              <a:ext cx="605" cy="303"/>
            </a:xfrm>
            <a:prstGeom prst="rect">
              <a:avLst/>
            </a:prstGeom>
            <a:noFill/>
            <a:ln w="9525">
              <a:noFill/>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hangingPunct="1">
                <a:lnSpc>
                  <a:spcPct val="80000"/>
                </a:lnSpc>
                <a:spcBef>
                  <a:spcPct val="0"/>
                </a:spcBef>
                <a:buClr>
                  <a:schemeClr val="bg1"/>
                </a:buClr>
                <a:buFontTx/>
                <a:buNone/>
              </a:pPr>
              <a:r>
                <a:rPr lang="zh-CN" altLang="en-US" b="0" dirty="0">
                  <a:latin typeface="Book Antiqua" panose="02040602050305030304" pitchFamily="18" charset="0"/>
                </a:rPr>
                <a:t>取指</a:t>
              </a:r>
              <a:endParaRPr lang="zh-CN" altLang="en-US" b="0" dirty="0">
                <a:latin typeface="Book Antiqua" panose="02040602050305030304" pitchFamily="18" charset="0"/>
              </a:endParaRPr>
            </a:p>
          </p:txBody>
        </p:sp>
        <p:sp>
          <p:nvSpPr>
            <p:cNvPr id="90124" name="Rectangle 12"/>
            <p:cNvSpPr/>
            <p:nvPr/>
          </p:nvSpPr>
          <p:spPr>
            <a:xfrm>
              <a:off x="2767" y="2675"/>
              <a:ext cx="605" cy="303"/>
            </a:xfrm>
            <a:prstGeom prst="rect">
              <a:avLst/>
            </a:prstGeom>
            <a:noFill/>
            <a:ln w="9525">
              <a:noFill/>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hangingPunct="1">
                <a:lnSpc>
                  <a:spcPct val="80000"/>
                </a:lnSpc>
                <a:spcBef>
                  <a:spcPct val="0"/>
                </a:spcBef>
                <a:buClr>
                  <a:schemeClr val="bg1"/>
                </a:buClr>
                <a:buFontTx/>
                <a:buNone/>
              </a:pPr>
              <a:r>
                <a:rPr lang="zh-CN" altLang="en-US" b="0" dirty="0">
                  <a:latin typeface="Book Antiqua" panose="02040602050305030304" pitchFamily="18" charset="0"/>
                </a:rPr>
                <a:t>译码</a:t>
              </a:r>
              <a:endParaRPr lang="zh-CN" altLang="en-US" b="0" dirty="0">
                <a:latin typeface="Book Antiqua" panose="02040602050305030304" pitchFamily="18" charset="0"/>
              </a:endParaRPr>
            </a:p>
          </p:txBody>
        </p:sp>
        <p:sp>
          <p:nvSpPr>
            <p:cNvPr id="90125" name="Rectangle 13"/>
            <p:cNvSpPr/>
            <p:nvPr/>
          </p:nvSpPr>
          <p:spPr>
            <a:xfrm>
              <a:off x="3977" y="2675"/>
              <a:ext cx="1024" cy="303"/>
            </a:xfrm>
            <a:prstGeom prst="rect">
              <a:avLst/>
            </a:prstGeom>
            <a:noFill/>
            <a:ln w="9525">
              <a:noFill/>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hangingPunct="1">
                <a:lnSpc>
                  <a:spcPct val="80000"/>
                </a:lnSpc>
                <a:spcBef>
                  <a:spcPct val="0"/>
                </a:spcBef>
                <a:buClr>
                  <a:schemeClr val="bg1"/>
                </a:buClr>
                <a:buFontTx/>
                <a:buNone/>
              </a:pPr>
              <a:r>
                <a:rPr lang="zh-CN" altLang="en-US" b="0" dirty="0">
                  <a:latin typeface="Book Antiqua" panose="02040602050305030304" pitchFamily="18" charset="0"/>
                </a:rPr>
                <a:t>取操作数</a:t>
              </a:r>
              <a:endParaRPr lang="zh-CN" altLang="en-US" b="0" dirty="0">
                <a:latin typeface="Book Antiqua" panose="02040602050305030304" pitchFamily="18" charset="0"/>
              </a:endParaRPr>
            </a:p>
          </p:txBody>
        </p:sp>
        <p:sp>
          <p:nvSpPr>
            <p:cNvPr id="90126" name="Line 14"/>
            <p:cNvSpPr/>
            <p:nvPr/>
          </p:nvSpPr>
          <p:spPr>
            <a:xfrm>
              <a:off x="2348" y="2415"/>
              <a:ext cx="186" cy="0"/>
            </a:xfrm>
            <a:prstGeom prst="line">
              <a:avLst/>
            </a:prstGeom>
            <a:ln w="25400" cap="flat" cmpd="sng">
              <a:solidFill>
                <a:schemeClr val="tx2"/>
              </a:solidFill>
              <a:prstDash val="solid"/>
              <a:headEnd type="none" w="med" len="med"/>
              <a:tailEnd type="stealth" w="med" len="med"/>
            </a:ln>
          </p:spPr>
        </p:sp>
        <p:sp>
          <p:nvSpPr>
            <p:cNvPr id="90127" name="Line 15"/>
            <p:cNvSpPr/>
            <p:nvPr/>
          </p:nvSpPr>
          <p:spPr>
            <a:xfrm>
              <a:off x="3604" y="2415"/>
              <a:ext cx="187" cy="0"/>
            </a:xfrm>
            <a:prstGeom prst="line">
              <a:avLst/>
            </a:prstGeom>
            <a:ln w="25400" cap="flat" cmpd="sng">
              <a:solidFill>
                <a:schemeClr val="tx2"/>
              </a:solidFill>
              <a:prstDash val="solid"/>
              <a:headEnd type="none" w="med" len="med"/>
              <a:tailEnd type="stealth" w="med" len="med"/>
            </a:ln>
          </p:spPr>
        </p:sp>
        <p:sp>
          <p:nvSpPr>
            <p:cNvPr id="90128" name="Line 16"/>
            <p:cNvSpPr/>
            <p:nvPr/>
          </p:nvSpPr>
          <p:spPr>
            <a:xfrm>
              <a:off x="5094" y="2415"/>
              <a:ext cx="186" cy="0"/>
            </a:xfrm>
            <a:prstGeom prst="line">
              <a:avLst/>
            </a:prstGeom>
            <a:ln w="25400" cap="flat" cmpd="sng">
              <a:solidFill>
                <a:schemeClr val="tx2"/>
              </a:solidFill>
              <a:prstDash val="solid"/>
              <a:headEnd type="none" w="med" len="med"/>
              <a:tailEnd type="none" w="med" len="med"/>
            </a:ln>
          </p:spPr>
        </p:sp>
        <p:sp>
          <p:nvSpPr>
            <p:cNvPr id="90129" name="Line 17"/>
            <p:cNvSpPr/>
            <p:nvPr/>
          </p:nvSpPr>
          <p:spPr>
            <a:xfrm flipV="1">
              <a:off x="5280" y="2414"/>
              <a:ext cx="0" cy="563"/>
            </a:xfrm>
            <a:prstGeom prst="line">
              <a:avLst/>
            </a:prstGeom>
            <a:ln w="25400" cap="flat" cmpd="sng">
              <a:solidFill>
                <a:schemeClr val="tx2"/>
              </a:solidFill>
              <a:prstDash val="solid"/>
              <a:headEnd type="none" w="med" len="med"/>
              <a:tailEnd type="none" w="med" len="med"/>
            </a:ln>
          </p:spPr>
        </p:sp>
        <p:sp>
          <p:nvSpPr>
            <p:cNvPr id="90130" name="Line 18"/>
            <p:cNvSpPr/>
            <p:nvPr/>
          </p:nvSpPr>
          <p:spPr>
            <a:xfrm>
              <a:off x="812" y="2978"/>
              <a:ext cx="4468" cy="0"/>
            </a:xfrm>
            <a:prstGeom prst="line">
              <a:avLst/>
            </a:prstGeom>
            <a:ln w="25400" cap="flat" cmpd="sng">
              <a:solidFill>
                <a:schemeClr val="tx2"/>
              </a:solidFill>
              <a:prstDash val="solid"/>
              <a:headEnd type="none" w="med" len="med"/>
              <a:tailEnd type="none" w="med" len="med"/>
            </a:ln>
          </p:spPr>
        </p:sp>
        <p:sp>
          <p:nvSpPr>
            <p:cNvPr id="90131" name="Line 19"/>
            <p:cNvSpPr/>
            <p:nvPr/>
          </p:nvSpPr>
          <p:spPr>
            <a:xfrm flipV="1">
              <a:off x="812" y="2977"/>
              <a:ext cx="0" cy="347"/>
            </a:xfrm>
            <a:prstGeom prst="line">
              <a:avLst/>
            </a:prstGeom>
            <a:ln w="25400" cap="flat" cmpd="sng">
              <a:solidFill>
                <a:schemeClr val="tx2"/>
              </a:solidFill>
              <a:prstDash val="solid"/>
              <a:headEnd type="none" w="med" len="med"/>
              <a:tailEnd type="none" w="med" len="med"/>
            </a:ln>
          </p:spPr>
        </p:sp>
        <p:sp>
          <p:nvSpPr>
            <p:cNvPr id="90132" name="Rectangle 20"/>
            <p:cNvSpPr/>
            <p:nvPr/>
          </p:nvSpPr>
          <p:spPr>
            <a:xfrm>
              <a:off x="997" y="3064"/>
              <a:ext cx="793" cy="522"/>
            </a:xfrm>
            <a:prstGeom prst="rect">
              <a:avLst/>
            </a:prstGeom>
            <a:noFill/>
            <a:ln w="25400" cap="flat" cmpd="sng">
              <a:solidFill>
                <a:schemeClr val="tx2"/>
              </a:solidFill>
              <a:prstDash val="solid"/>
              <a:miter/>
              <a:headEnd type="none" w="med" len="med"/>
              <a:tailEnd type="none" w="med" len="med"/>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hangingPunct="1">
                <a:lnSpc>
                  <a:spcPct val="80000"/>
                </a:lnSpc>
                <a:spcBef>
                  <a:spcPct val="0"/>
                </a:spcBef>
                <a:buClr>
                  <a:schemeClr val="bg1"/>
                </a:buClr>
                <a:buFontTx/>
                <a:buNone/>
              </a:pPr>
              <a:r>
                <a:rPr lang="zh-CN" altLang="en-US" b="0" dirty="0">
                  <a:latin typeface="Book Antiqua" panose="02040602050305030304" pitchFamily="18" charset="0"/>
                </a:rPr>
                <a:t>指令执</a:t>
              </a:r>
              <a:endParaRPr lang="zh-CN" altLang="en-US" b="0" dirty="0">
                <a:latin typeface="Book Antiqua" panose="02040602050305030304" pitchFamily="18" charset="0"/>
              </a:endParaRPr>
            </a:p>
            <a:p>
              <a:pPr marL="0" lvl="0" indent="0" algn="ctr" eaLnBrk="1" hangingPunct="1">
                <a:lnSpc>
                  <a:spcPct val="80000"/>
                </a:lnSpc>
                <a:spcBef>
                  <a:spcPct val="0"/>
                </a:spcBef>
                <a:buClr>
                  <a:schemeClr val="bg1"/>
                </a:buClr>
                <a:buFontTx/>
                <a:buNone/>
              </a:pPr>
              <a:r>
                <a:rPr lang="zh-CN" altLang="en-US" b="0" dirty="0">
                  <a:latin typeface="Book Antiqua" panose="02040602050305030304" pitchFamily="18" charset="0"/>
                </a:rPr>
                <a:t>行部件</a:t>
              </a:r>
              <a:endParaRPr lang="zh-CN" altLang="en-US" b="0" dirty="0">
                <a:latin typeface="Book Antiqua" panose="02040602050305030304" pitchFamily="18" charset="0"/>
              </a:endParaRPr>
            </a:p>
          </p:txBody>
        </p:sp>
        <p:sp>
          <p:nvSpPr>
            <p:cNvPr id="90133" name="Line 21"/>
            <p:cNvSpPr/>
            <p:nvPr/>
          </p:nvSpPr>
          <p:spPr>
            <a:xfrm>
              <a:off x="812" y="3325"/>
              <a:ext cx="186" cy="0"/>
            </a:xfrm>
            <a:prstGeom prst="line">
              <a:avLst/>
            </a:prstGeom>
            <a:ln w="25400" cap="flat" cmpd="sng">
              <a:solidFill>
                <a:schemeClr val="tx2"/>
              </a:solidFill>
              <a:prstDash val="solid"/>
              <a:headEnd type="none" w="med" len="med"/>
              <a:tailEnd type="stealth" w="med" len="med"/>
            </a:ln>
          </p:spPr>
        </p:sp>
        <p:sp>
          <p:nvSpPr>
            <p:cNvPr id="90134" name="Rectangle 22"/>
            <p:cNvSpPr/>
            <p:nvPr/>
          </p:nvSpPr>
          <p:spPr>
            <a:xfrm>
              <a:off x="1974" y="3064"/>
              <a:ext cx="794" cy="522"/>
            </a:xfrm>
            <a:prstGeom prst="rect">
              <a:avLst/>
            </a:prstGeom>
            <a:noFill/>
            <a:ln w="25400" cap="flat" cmpd="sng">
              <a:solidFill>
                <a:schemeClr val="tx2"/>
              </a:solidFill>
              <a:prstDash val="solid"/>
              <a:miter/>
              <a:headEnd type="none" w="med" len="med"/>
              <a:tailEnd type="none" w="med" len="med"/>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hangingPunct="1">
                <a:lnSpc>
                  <a:spcPct val="80000"/>
                </a:lnSpc>
                <a:spcBef>
                  <a:spcPct val="0"/>
                </a:spcBef>
                <a:buClr>
                  <a:schemeClr val="bg1"/>
                </a:buClr>
                <a:buFontTx/>
                <a:buNone/>
              </a:pPr>
              <a:r>
                <a:rPr lang="zh-CN" altLang="en-US" b="0" dirty="0">
                  <a:latin typeface="Book Antiqua" panose="02040602050305030304" pitchFamily="18" charset="0"/>
                </a:rPr>
                <a:t>后行</a:t>
              </a:r>
              <a:endParaRPr lang="zh-CN" altLang="en-US" b="0" dirty="0">
                <a:latin typeface="Book Antiqua" panose="02040602050305030304" pitchFamily="18" charset="0"/>
              </a:endParaRPr>
            </a:p>
            <a:p>
              <a:pPr marL="0" lvl="0" indent="0" algn="ctr" eaLnBrk="1" hangingPunct="1">
                <a:lnSpc>
                  <a:spcPct val="80000"/>
                </a:lnSpc>
                <a:spcBef>
                  <a:spcPct val="0"/>
                </a:spcBef>
                <a:buClr>
                  <a:schemeClr val="bg1"/>
                </a:buClr>
                <a:buFontTx/>
                <a:buNone/>
              </a:pPr>
              <a:r>
                <a:rPr lang="zh-CN" altLang="en-US" b="0" dirty="0">
                  <a:latin typeface="Book Antiqua" panose="02040602050305030304" pitchFamily="18" charset="0"/>
                </a:rPr>
                <a:t>写数栈</a:t>
              </a:r>
              <a:endParaRPr lang="zh-CN" altLang="en-US" b="0" dirty="0">
                <a:latin typeface="Book Antiqua" panose="02040602050305030304" pitchFamily="18" charset="0"/>
              </a:endParaRPr>
            </a:p>
          </p:txBody>
        </p:sp>
        <p:sp>
          <p:nvSpPr>
            <p:cNvPr id="90135" name="Line 23"/>
            <p:cNvSpPr/>
            <p:nvPr/>
          </p:nvSpPr>
          <p:spPr>
            <a:xfrm>
              <a:off x="1789" y="3325"/>
              <a:ext cx="186" cy="0"/>
            </a:xfrm>
            <a:prstGeom prst="line">
              <a:avLst/>
            </a:prstGeom>
            <a:ln w="25400" cap="flat" cmpd="sng">
              <a:solidFill>
                <a:schemeClr val="tx2"/>
              </a:solidFill>
              <a:prstDash val="solid"/>
              <a:headEnd type="none" w="med" len="med"/>
              <a:tailEnd type="stealth" w="med" len="med"/>
            </a:ln>
          </p:spPr>
        </p:sp>
        <p:sp>
          <p:nvSpPr>
            <p:cNvPr id="90136" name="Rectangle 24"/>
            <p:cNvSpPr/>
            <p:nvPr/>
          </p:nvSpPr>
          <p:spPr>
            <a:xfrm>
              <a:off x="2720" y="3022"/>
              <a:ext cx="605" cy="303"/>
            </a:xfrm>
            <a:prstGeom prst="rect">
              <a:avLst/>
            </a:prstGeom>
            <a:noFill/>
            <a:ln w="9525">
              <a:noFill/>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hangingPunct="1">
                <a:lnSpc>
                  <a:spcPct val="80000"/>
                </a:lnSpc>
                <a:spcBef>
                  <a:spcPct val="0"/>
                </a:spcBef>
                <a:buClr>
                  <a:schemeClr val="bg1"/>
                </a:buClr>
                <a:buFontTx/>
                <a:buNone/>
              </a:pPr>
              <a:r>
                <a:rPr lang="zh-CN" altLang="en-US" b="0" dirty="0">
                  <a:latin typeface="Book Antiqua" panose="02040602050305030304" pitchFamily="18" charset="0"/>
                </a:rPr>
                <a:t>输出</a:t>
              </a:r>
              <a:endParaRPr lang="zh-CN" altLang="en-US" b="0" dirty="0">
                <a:latin typeface="Book Antiqua" panose="02040602050305030304" pitchFamily="18" charset="0"/>
              </a:endParaRPr>
            </a:p>
          </p:txBody>
        </p:sp>
        <p:sp>
          <p:nvSpPr>
            <p:cNvPr id="90137" name="Line 25"/>
            <p:cNvSpPr/>
            <p:nvPr/>
          </p:nvSpPr>
          <p:spPr>
            <a:xfrm>
              <a:off x="2767" y="3325"/>
              <a:ext cx="512" cy="0"/>
            </a:xfrm>
            <a:prstGeom prst="line">
              <a:avLst/>
            </a:prstGeom>
            <a:ln w="25400" cap="flat" cmpd="sng">
              <a:solidFill>
                <a:schemeClr val="tx2"/>
              </a:solidFill>
              <a:prstDash val="solid"/>
              <a:headEnd type="none" w="med" len="med"/>
              <a:tailEnd type="stealth" w="med" len="med"/>
            </a:ln>
          </p:spPr>
        </p:sp>
        <p:sp>
          <p:nvSpPr>
            <p:cNvPr id="90138" name="Rectangle 26"/>
            <p:cNvSpPr/>
            <p:nvPr/>
          </p:nvSpPr>
          <p:spPr>
            <a:xfrm>
              <a:off x="1091" y="3585"/>
              <a:ext cx="605" cy="303"/>
            </a:xfrm>
            <a:prstGeom prst="rect">
              <a:avLst/>
            </a:prstGeom>
            <a:noFill/>
            <a:ln w="9525">
              <a:noFill/>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hangingPunct="1">
                <a:lnSpc>
                  <a:spcPct val="80000"/>
                </a:lnSpc>
                <a:spcBef>
                  <a:spcPct val="0"/>
                </a:spcBef>
                <a:buClr>
                  <a:schemeClr val="bg1"/>
                </a:buClr>
                <a:buFontTx/>
                <a:buNone/>
              </a:pPr>
              <a:r>
                <a:rPr lang="zh-CN" altLang="en-US" b="0" dirty="0">
                  <a:latin typeface="Book Antiqua" panose="02040602050305030304" pitchFamily="18" charset="0"/>
                </a:rPr>
                <a:t>执行</a:t>
              </a:r>
              <a:endParaRPr lang="zh-CN" altLang="en-US" b="0" dirty="0">
                <a:latin typeface="Book Antiqua" panose="02040602050305030304" pitchFamily="18" charset="0"/>
              </a:endParaRPr>
            </a:p>
          </p:txBody>
        </p:sp>
        <p:sp>
          <p:nvSpPr>
            <p:cNvPr id="90139" name="Rectangle 27"/>
            <p:cNvSpPr/>
            <p:nvPr/>
          </p:nvSpPr>
          <p:spPr>
            <a:xfrm>
              <a:off x="1975" y="3585"/>
              <a:ext cx="792" cy="303"/>
            </a:xfrm>
            <a:prstGeom prst="rect">
              <a:avLst/>
            </a:prstGeom>
            <a:noFill/>
            <a:ln w="9525">
              <a:noFill/>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hangingPunct="1">
                <a:lnSpc>
                  <a:spcPct val="80000"/>
                </a:lnSpc>
                <a:spcBef>
                  <a:spcPct val="0"/>
                </a:spcBef>
                <a:buClr>
                  <a:schemeClr val="bg1"/>
                </a:buClr>
                <a:buFontTx/>
                <a:buNone/>
              </a:pPr>
              <a:r>
                <a:rPr lang="zh-CN" altLang="en-US" b="0" dirty="0">
                  <a:latin typeface="Book Antiqua" panose="02040602050305030304" pitchFamily="18" charset="0"/>
                </a:rPr>
                <a:t>写结果</a:t>
              </a:r>
              <a:endParaRPr lang="zh-CN" altLang="en-US" b="0" dirty="0">
                <a:latin typeface="Book Antiqua" panose="02040602050305030304" pitchFamily="18" charset="0"/>
              </a:endParaRPr>
            </a:p>
          </p:txBody>
        </p:sp>
      </p:grpSp>
      <p:sp>
        <p:nvSpPr>
          <p:cNvPr id="90116" name="Rectangle 2"/>
          <p:cNvSpPr txBox="1"/>
          <p:nvPr/>
        </p:nvSpPr>
        <p:spPr>
          <a:xfrm>
            <a:off x="590550" y="119063"/>
            <a:ext cx="7848600" cy="609600"/>
          </a:xfrm>
          <a:prstGeom prst="rect">
            <a:avLst/>
          </a:prstGeom>
          <a:noFill/>
          <a:ln w="9525">
            <a:noFill/>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hangingPunct="1">
              <a:spcBef>
                <a:spcPct val="0"/>
              </a:spcBef>
              <a:buClrTx/>
              <a:buFontTx/>
              <a:buNone/>
            </a:pPr>
            <a:r>
              <a:rPr lang="en-US" altLang="zh-CN" sz="3600" dirty="0">
                <a:latin typeface="Times New Roman" panose="02020603050405020304" pitchFamily="18" charset="0"/>
                <a:ea typeface="黑体" panose="02010609060101010101" pitchFamily="2" charset="-122"/>
              </a:rPr>
              <a:t>5.2.1 </a:t>
            </a:r>
            <a:r>
              <a:rPr lang="zh-CN" altLang="en-US" sz="3600" dirty="0">
                <a:latin typeface="Times New Roman" panose="02020603050405020304" pitchFamily="18" charset="0"/>
                <a:ea typeface="黑体" panose="02010609060101010101" pitchFamily="2" charset="-122"/>
              </a:rPr>
              <a:t>基本概念</a:t>
            </a:r>
            <a:r>
              <a:rPr lang="en-US" altLang="zh-CN" sz="3600" dirty="0">
                <a:latin typeface="Times New Roman" panose="02020603050405020304" pitchFamily="18" charset="0"/>
                <a:ea typeface="黑体" panose="02010609060101010101" pitchFamily="2" charset="-122"/>
              </a:rPr>
              <a:t>——</a:t>
            </a:r>
            <a:r>
              <a:rPr lang="zh-CN" altLang="en-US" sz="3600" dirty="0">
                <a:latin typeface="Times New Roman" panose="02020603050405020304" pitchFamily="18" charset="0"/>
                <a:ea typeface="黑体" panose="02010609060101010101" pitchFamily="2" charset="-122"/>
              </a:rPr>
              <a:t>流水分类</a:t>
            </a:r>
            <a:endParaRPr lang="zh-CN" altLang="en-US" sz="3600" dirty="0">
              <a:latin typeface="Times New Roman" panose="02020603050405020304" pitchFamily="18" charset="0"/>
              <a:ea typeface="黑体" panose="02010609060101010101" pitchFamily="2" charset="-122"/>
            </a:endParaRPr>
          </a:p>
        </p:txBody>
      </p:sp>
    </p:spTree>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2162" name="Rectangle 3"/>
          <p:cNvSpPr>
            <a:spLocks noGrp="1"/>
          </p:cNvSpPr>
          <p:nvPr>
            <p:ph type="body" idx="4294967295"/>
          </p:nvPr>
        </p:nvSpPr>
        <p:spPr>
          <a:xfrm>
            <a:off x="469900" y="1022350"/>
            <a:ext cx="8229600" cy="1882775"/>
          </a:xfrm>
        </p:spPr>
        <p:txBody>
          <a:bodyPr vert="horz" wrap="square" lIns="91440" tIns="45720" rIns="91440" bIns="45720" anchor="t" anchorCtr="0"/>
          <a:p>
            <a:pPr eaLnBrk="1" hangingPunct="1"/>
            <a:r>
              <a:rPr lang="zh-CN" altLang="en-US" dirty="0">
                <a:latin typeface="Calibri" panose="020F0502020204030204" pitchFamily="34" charset="0"/>
                <a:cs typeface="Calibri" panose="020F0502020204030204" pitchFamily="34" charset="0"/>
              </a:rPr>
              <a:t>①</a:t>
            </a:r>
            <a:r>
              <a:rPr lang="zh-CN" altLang="en-US" dirty="0">
                <a:latin typeface="Times New Roman" panose="02020603050405020304" pitchFamily="18" charset="0"/>
              </a:rPr>
              <a:t>按流水处理的级别</a:t>
            </a:r>
            <a:endParaRPr lang="zh-CN" altLang="en-US" dirty="0">
              <a:latin typeface="Times New Roman" panose="02020603050405020304" pitchFamily="18" charset="0"/>
            </a:endParaRPr>
          </a:p>
          <a:p>
            <a:pPr lvl="1" eaLnBrk="1" hangingPunct="1"/>
            <a:r>
              <a:rPr lang="zh-CN" altLang="en-US" b="1" dirty="0">
                <a:solidFill>
                  <a:srgbClr val="FF0000"/>
                </a:solidFill>
                <a:latin typeface="Times New Roman" panose="02020603050405020304" pitchFamily="18" charset="0"/>
                <a:ea typeface="楷体_GB2312" pitchFamily="49" charset="-122"/>
              </a:rPr>
              <a:t>系统级：宏流水线 </a:t>
            </a:r>
            <a:r>
              <a:rPr lang="en-US" altLang="zh-CN" b="1" dirty="0">
                <a:solidFill>
                  <a:srgbClr val="FF0000"/>
                </a:solidFill>
                <a:latin typeface="Times New Roman" panose="02020603050405020304" pitchFamily="18" charset="0"/>
                <a:ea typeface="楷体_GB2312" pitchFamily="49" charset="-122"/>
              </a:rPr>
              <a:t>(Macro Pipelining)</a:t>
            </a:r>
            <a:endParaRPr lang="en-US" altLang="zh-CN" sz="2800" dirty="0">
              <a:latin typeface="Times New Roman" panose="02020603050405020304" pitchFamily="18" charset="0"/>
              <a:ea typeface="楷体_GB2312" pitchFamily="49" charset="-122"/>
            </a:endParaRPr>
          </a:p>
          <a:p>
            <a:pPr lvl="2" eaLnBrk="1" hangingPunct="1"/>
            <a:r>
              <a:rPr lang="zh-CN" altLang="en-US" b="1" dirty="0">
                <a:solidFill>
                  <a:srgbClr val="0000CC"/>
                </a:solidFill>
                <a:latin typeface="楷体_GB2312" pitchFamily="49" charset="-122"/>
                <a:ea typeface="楷体_GB2312" pitchFamily="49" charset="-122"/>
              </a:rPr>
              <a:t>每个处理机对</a:t>
            </a:r>
            <a:r>
              <a:rPr lang="zh-CN" altLang="en-US" dirty="0">
                <a:latin typeface="楷体_GB2312" pitchFamily="49" charset="-122"/>
                <a:ea typeface="楷体_GB2312" pitchFamily="49" charset="-122"/>
              </a:rPr>
              <a:t>同一个数据流的不同部分分别进行处理</a:t>
            </a:r>
            <a:endParaRPr lang="zh-CN" altLang="en-US" dirty="0">
              <a:latin typeface="楷体_GB2312" pitchFamily="49" charset="-122"/>
              <a:ea typeface="楷体_GB2312" pitchFamily="49" charset="-122"/>
            </a:endParaRPr>
          </a:p>
        </p:txBody>
      </p:sp>
      <p:grpSp>
        <p:nvGrpSpPr>
          <p:cNvPr id="92163" name="Group 4"/>
          <p:cNvGrpSpPr/>
          <p:nvPr/>
        </p:nvGrpSpPr>
        <p:grpSpPr>
          <a:xfrm>
            <a:off x="782638" y="3941763"/>
            <a:ext cx="7848600" cy="1882775"/>
            <a:chOff x="288" y="2592"/>
            <a:chExt cx="4944" cy="1186"/>
          </a:xfrm>
        </p:grpSpPr>
        <p:sp>
          <p:nvSpPr>
            <p:cNvPr id="92165" name="Rectangle 5"/>
            <p:cNvSpPr/>
            <p:nvPr/>
          </p:nvSpPr>
          <p:spPr>
            <a:xfrm>
              <a:off x="912" y="2592"/>
              <a:ext cx="768" cy="672"/>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fontAlgn="ctr" hangingPunct="1">
                <a:spcBef>
                  <a:spcPct val="0"/>
                </a:spcBef>
                <a:buClr>
                  <a:schemeClr val="bg1"/>
                </a:buClr>
                <a:buFontTx/>
                <a:buNone/>
              </a:pPr>
              <a:r>
                <a:rPr lang="zh-CN" altLang="en-US" sz="2400" b="0" dirty="0">
                  <a:latin typeface="Tahoma" panose="020B0604030504040204" pitchFamily="34" charset="0"/>
                  <a:ea typeface="宋体" panose="02010600030101010101" pitchFamily="2" charset="-122"/>
                </a:rPr>
                <a:t>处理机</a:t>
              </a:r>
              <a:r>
                <a:rPr lang="en-US" altLang="zh-CN" sz="2400" b="0" dirty="0">
                  <a:latin typeface="Tahoma" panose="020B0604030504040204" pitchFamily="34" charset="0"/>
                  <a:ea typeface="宋体" panose="02010600030101010101" pitchFamily="2" charset="-122"/>
                </a:rPr>
                <a:t>1</a:t>
              </a:r>
              <a:endParaRPr lang="en-US" altLang="zh-CN" sz="2400" b="0" dirty="0">
                <a:latin typeface="Tahoma" panose="020B0604030504040204" pitchFamily="34" charset="0"/>
                <a:ea typeface="宋体" panose="02010600030101010101" pitchFamily="2" charset="-122"/>
              </a:endParaRPr>
            </a:p>
          </p:txBody>
        </p:sp>
        <p:sp>
          <p:nvSpPr>
            <p:cNvPr id="92166" name="Rectangle 6"/>
            <p:cNvSpPr/>
            <p:nvPr/>
          </p:nvSpPr>
          <p:spPr>
            <a:xfrm>
              <a:off x="1920" y="2592"/>
              <a:ext cx="768" cy="672"/>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fontAlgn="ctr" hangingPunct="1">
                <a:spcBef>
                  <a:spcPct val="0"/>
                </a:spcBef>
                <a:buClr>
                  <a:schemeClr val="bg1"/>
                </a:buClr>
                <a:buFontTx/>
                <a:buNone/>
              </a:pPr>
              <a:r>
                <a:rPr lang="zh-CN" altLang="en-US" sz="2400" b="0" dirty="0">
                  <a:latin typeface="Tahoma" panose="020B0604030504040204" pitchFamily="34" charset="0"/>
                  <a:ea typeface="宋体" panose="02010600030101010101" pitchFamily="2" charset="-122"/>
                </a:rPr>
                <a:t>处理机</a:t>
              </a:r>
              <a:r>
                <a:rPr lang="en-US" altLang="zh-CN" sz="2400" b="0" dirty="0">
                  <a:latin typeface="Tahoma" panose="020B0604030504040204" pitchFamily="34" charset="0"/>
                  <a:ea typeface="宋体" panose="02010600030101010101" pitchFamily="2" charset="-122"/>
                </a:rPr>
                <a:t>2</a:t>
              </a:r>
              <a:endParaRPr lang="en-US" altLang="zh-CN" sz="2400" b="0" dirty="0">
                <a:latin typeface="Tahoma" panose="020B0604030504040204" pitchFamily="34" charset="0"/>
                <a:ea typeface="宋体" panose="02010600030101010101" pitchFamily="2" charset="-122"/>
              </a:endParaRPr>
            </a:p>
          </p:txBody>
        </p:sp>
        <p:sp>
          <p:nvSpPr>
            <p:cNvPr id="92167" name="Rectangle 7"/>
            <p:cNvSpPr/>
            <p:nvPr/>
          </p:nvSpPr>
          <p:spPr>
            <a:xfrm>
              <a:off x="3840" y="2592"/>
              <a:ext cx="768" cy="672"/>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fontAlgn="ctr" hangingPunct="1">
                <a:spcBef>
                  <a:spcPct val="0"/>
                </a:spcBef>
                <a:buClr>
                  <a:schemeClr val="bg1"/>
                </a:buClr>
                <a:buFontTx/>
                <a:buNone/>
              </a:pPr>
              <a:r>
                <a:rPr lang="zh-CN" altLang="en-US" sz="2400" b="0" dirty="0">
                  <a:latin typeface="Tahoma" panose="020B0604030504040204" pitchFamily="34" charset="0"/>
                  <a:ea typeface="宋体" panose="02010600030101010101" pitchFamily="2" charset="-122"/>
                </a:rPr>
                <a:t>处理机</a:t>
              </a:r>
              <a:r>
                <a:rPr lang="en-US" altLang="zh-CN" sz="2400" b="0" dirty="0">
                  <a:latin typeface="Tahoma" panose="020B0604030504040204" pitchFamily="34" charset="0"/>
                  <a:ea typeface="宋体" panose="02010600030101010101" pitchFamily="2" charset="-122"/>
                </a:rPr>
                <a:t>n</a:t>
              </a:r>
              <a:endParaRPr lang="en-US" altLang="zh-CN" sz="2400" b="0" dirty="0">
                <a:latin typeface="Tahoma" panose="020B0604030504040204" pitchFamily="34" charset="0"/>
                <a:ea typeface="宋体" panose="02010600030101010101" pitchFamily="2" charset="-122"/>
              </a:endParaRPr>
            </a:p>
          </p:txBody>
        </p:sp>
        <p:sp>
          <p:nvSpPr>
            <p:cNvPr id="92168" name="Line 8"/>
            <p:cNvSpPr/>
            <p:nvPr/>
          </p:nvSpPr>
          <p:spPr>
            <a:xfrm>
              <a:off x="288" y="2928"/>
              <a:ext cx="624" cy="0"/>
            </a:xfrm>
            <a:prstGeom prst="line">
              <a:avLst/>
            </a:prstGeom>
            <a:ln w="38100" cap="flat" cmpd="sng">
              <a:solidFill>
                <a:schemeClr val="tx1"/>
              </a:solidFill>
              <a:prstDash val="solid"/>
              <a:headEnd type="none" w="med" len="med"/>
              <a:tailEnd type="triangle" w="med" len="med"/>
            </a:ln>
          </p:spPr>
        </p:sp>
        <p:sp>
          <p:nvSpPr>
            <p:cNvPr id="92169" name="Line 9"/>
            <p:cNvSpPr/>
            <p:nvPr/>
          </p:nvSpPr>
          <p:spPr>
            <a:xfrm>
              <a:off x="1680" y="2880"/>
              <a:ext cx="240" cy="0"/>
            </a:xfrm>
            <a:prstGeom prst="line">
              <a:avLst/>
            </a:prstGeom>
            <a:ln w="38100" cap="flat" cmpd="sng">
              <a:solidFill>
                <a:schemeClr val="tx1"/>
              </a:solidFill>
              <a:prstDash val="solid"/>
              <a:headEnd type="none" w="med" len="med"/>
              <a:tailEnd type="triangle" w="med" len="med"/>
            </a:ln>
          </p:spPr>
        </p:sp>
        <p:sp>
          <p:nvSpPr>
            <p:cNvPr id="92170" name="Line 10"/>
            <p:cNvSpPr/>
            <p:nvPr/>
          </p:nvSpPr>
          <p:spPr>
            <a:xfrm>
              <a:off x="2688" y="2880"/>
              <a:ext cx="1152" cy="0"/>
            </a:xfrm>
            <a:prstGeom prst="line">
              <a:avLst/>
            </a:prstGeom>
            <a:ln w="38100" cap="flat" cmpd="sng">
              <a:solidFill>
                <a:schemeClr val="tx1"/>
              </a:solidFill>
              <a:prstDash val="lgDash"/>
              <a:headEnd type="none" w="med" len="med"/>
              <a:tailEnd type="triangle" w="med" len="med"/>
            </a:ln>
          </p:spPr>
        </p:sp>
        <p:sp>
          <p:nvSpPr>
            <p:cNvPr id="92171" name="Line 11"/>
            <p:cNvSpPr/>
            <p:nvPr/>
          </p:nvSpPr>
          <p:spPr>
            <a:xfrm>
              <a:off x="4608" y="2880"/>
              <a:ext cx="624" cy="0"/>
            </a:xfrm>
            <a:prstGeom prst="line">
              <a:avLst/>
            </a:prstGeom>
            <a:ln w="38100" cap="flat" cmpd="sng">
              <a:solidFill>
                <a:schemeClr val="tx1"/>
              </a:solidFill>
              <a:prstDash val="solid"/>
              <a:headEnd type="none" w="med" len="med"/>
              <a:tailEnd type="triangle" w="med" len="med"/>
            </a:ln>
          </p:spPr>
        </p:sp>
        <p:sp>
          <p:nvSpPr>
            <p:cNvPr id="92172" name="Text Box 12"/>
            <p:cNvSpPr txBox="1"/>
            <p:nvPr/>
          </p:nvSpPr>
          <p:spPr>
            <a:xfrm>
              <a:off x="288" y="2592"/>
              <a:ext cx="596" cy="2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fontAlgn="ctr" hangingPunct="1">
                <a:spcBef>
                  <a:spcPct val="0"/>
                </a:spcBef>
                <a:buClr>
                  <a:schemeClr val="bg1"/>
                </a:buClr>
                <a:buFontTx/>
                <a:buNone/>
              </a:pPr>
              <a:r>
                <a:rPr lang="zh-CN" altLang="en-US" sz="2000" b="0" dirty="0">
                  <a:latin typeface="Tahoma" panose="020B0604030504040204" pitchFamily="34" charset="0"/>
                  <a:ea typeface="宋体" panose="02010600030101010101" pitchFamily="2" charset="-122"/>
                </a:rPr>
                <a:t>数据集</a:t>
              </a:r>
              <a:endParaRPr lang="zh-CN" altLang="en-US" sz="2000" b="0" dirty="0">
                <a:latin typeface="Tahoma" panose="020B0604030504040204" pitchFamily="34" charset="0"/>
                <a:ea typeface="宋体" panose="02010600030101010101" pitchFamily="2" charset="-122"/>
              </a:endParaRPr>
            </a:p>
          </p:txBody>
        </p:sp>
        <p:sp>
          <p:nvSpPr>
            <p:cNvPr id="92173" name="Text Box 13"/>
            <p:cNvSpPr txBox="1"/>
            <p:nvPr/>
          </p:nvSpPr>
          <p:spPr>
            <a:xfrm>
              <a:off x="1814" y="3490"/>
              <a:ext cx="1844" cy="28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fontAlgn="ctr" hangingPunct="1">
                <a:spcBef>
                  <a:spcPct val="0"/>
                </a:spcBef>
                <a:buClr>
                  <a:schemeClr val="bg1"/>
                </a:buClr>
                <a:buFontTx/>
                <a:buNone/>
              </a:pPr>
              <a:r>
                <a:rPr lang="zh-CN" altLang="en-US" sz="2400" b="0" dirty="0">
                  <a:latin typeface="Tahoma" panose="020B0604030504040204" pitchFamily="34" charset="0"/>
                  <a:ea typeface="宋体" panose="02010600030101010101" pitchFamily="2" charset="-122"/>
                </a:rPr>
                <a:t>处理机间的流水处理</a:t>
              </a:r>
              <a:endParaRPr lang="zh-CN" altLang="en-US" sz="2400" b="0" dirty="0">
                <a:latin typeface="Tahoma" panose="020B0604030504040204" pitchFamily="34" charset="0"/>
                <a:ea typeface="宋体" panose="02010600030101010101" pitchFamily="2" charset="-122"/>
              </a:endParaRPr>
            </a:p>
          </p:txBody>
        </p:sp>
      </p:grpSp>
      <p:sp>
        <p:nvSpPr>
          <p:cNvPr id="92164" name="Rectangle 2"/>
          <p:cNvSpPr txBox="1"/>
          <p:nvPr/>
        </p:nvSpPr>
        <p:spPr>
          <a:xfrm>
            <a:off x="590550" y="119063"/>
            <a:ext cx="7848600" cy="609600"/>
          </a:xfrm>
          <a:prstGeom prst="rect">
            <a:avLst/>
          </a:prstGeom>
          <a:noFill/>
          <a:ln w="9525">
            <a:noFill/>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hangingPunct="1">
              <a:spcBef>
                <a:spcPct val="0"/>
              </a:spcBef>
              <a:buClrTx/>
              <a:buFontTx/>
              <a:buNone/>
            </a:pPr>
            <a:r>
              <a:rPr lang="en-US" altLang="zh-CN" sz="3600" dirty="0">
                <a:latin typeface="Times New Roman" panose="02020603050405020304" pitchFamily="18" charset="0"/>
                <a:ea typeface="黑体" panose="02010609060101010101" pitchFamily="2" charset="-122"/>
              </a:rPr>
              <a:t>5.2.1 </a:t>
            </a:r>
            <a:r>
              <a:rPr lang="zh-CN" altLang="en-US" sz="3600" dirty="0">
                <a:latin typeface="Times New Roman" panose="02020603050405020304" pitchFamily="18" charset="0"/>
                <a:ea typeface="黑体" panose="02010609060101010101" pitchFamily="2" charset="-122"/>
              </a:rPr>
              <a:t>基本概念</a:t>
            </a:r>
            <a:r>
              <a:rPr lang="en-US" altLang="zh-CN" sz="3600" dirty="0">
                <a:latin typeface="Times New Roman" panose="02020603050405020304" pitchFamily="18" charset="0"/>
                <a:ea typeface="黑体" panose="02010609060101010101" pitchFamily="2" charset="-122"/>
              </a:rPr>
              <a:t>——</a:t>
            </a:r>
            <a:r>
              <a:rPr lang="zh-CN" altLang="en-US" sz="3600" dirty="0">
                <a:latin typeface="Times New Roman" panose="02020603050405020304" pitchFamily="18" charset="0"/>
                <a:ea typeface="黑体" panose="02010609060101010101" pitchFamily="2" charset="-122"/>
              </a:rPr>
              <a:t>流水分类</a:t>
            </a:r>
            <a:endParaRPr lang="zh-CN" altLang="en-US" sz="3600" dirty="0">
              <a:latin typeface="Times New Roman" panose="02020603050405020304" pitchFamily="18" charset="0"/>
              <a:ea typeface="黑体" panose="02010609060101010101" pitchFamily="2" charset="-122"/>
            </a:endParaRPr>
          </a:p>
        </p:txBody>
      </p:sp>
    </p:spTree>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4210" name="Rectangle 2"/>
          <p:cNvSpPr txBox="1"/>
          <p:nvPr/>
        </p:nvSpPr>
        <p:spPr>
          <a:xfrm>
            <a:off x="590550" y="119063"/>
            <a:ext cx="7848600" cy="609600"/>
          </a:xfrm>
          <a:prstGeom prst="rect">
            <a:avLst/>
          </a:prstGeom>
          <a:noFill/>
          <a:ln w="9525">
            <a:noFill/>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hangingPunct="1">
              <a:spcBef>
                <a:spcPct val="0"/>
              </a:spcBef>
              <a:buClrTx/>
              <a:buFontTx/>
              <a:buNone/>
            </a:pPr>
            <a:r>
              <a:rPr lang="en-US" altLang="zh-CN" sz="3600" dirty="0">
                <a:latin typeface="Times New Roman" panose="02020603050405020304" pitchFamily="18" charset="0"/>
                <a:ea typeface="黑体" panose="02010609060101010101" pitchFamily="2" charset="-122"/>
              </a:rPr>
              <a:t>5.2.1 </a:t>
            </a:r>
            <a:r>
              <a:rPr lang="zh-CN" altLang="en-US" sz="3600" dirty="0">
                <a:latin typeface="Times New Roman" panose="02020603050405020304" pitchFamily="18" charset="0"/>
                <a:ea typeface="黑体" panose="02010609060101010101" pitchFamily="2" charset="-122"/>
              </a:rPr>
              <a:t>基本概念</a:t>
            </a:r>
            <a:r>
              <a:rPr lang="en-US" altLang="zh-CN" sz="3600" dirty="0">
                <a:latin typeface="Times New Roman" panose="02020603050405020304" pitchFamily="18" charset="0"/>
                <a:ea typeface="黑体" panose="02010609060101010101" pitchFamily="2" charset="-122"/>
              </a:rPr>
              <a:t>——</a:t>
            </a:r>
            <a:r>
              <a:rPr lang="zh-CN" altLang="en-US" sz="3600" dirty="0">
                <a:latin typeface="Times New Roman" panose="02020603050405020304" pitchFamily="18" charset="0"/>
                <a:ea typeface="黑体" panose="02010609060101010101" pitchFamily="2" charset="-122"/>
              </a:rPr>
              <a:t>流水分类</a:t>
            </a:r>
            <a:endParaRPr lang="zh-CN" altLang="en-US" sz="3600" dirty="0">
              <a:latin typeface="Times New Roman" panose="02020603050405020304" pitchFamily="18" charset="0"/>
              <a:ea typeface="黑体" panose="02010609060101010101" pitchFamily="2" charset="-122"/>
            </a:endParaRPr>
          </a:p>
        </p:txBody>
      </p:sp>
      <p:pic>
        <p:nvPicPr>
          <p:cNvPr id="94211" name="图片 4"/>
          <p:cNvPicPr>
            <a:picLocks noChangeAspect="1"/>
          </p:cNvPicPr>
          <p:nvPr/>
        </p:nvPicPr>
        <p:blipFill>
          <a:blip r:embed="rId1"/>
          <a:srcRect l="7303" t="54692" r="6004" b="732"/>
          <a:stretch>
            <a:fillRect/>
          </a:stretch>
        </p:blipFill>
        <p:spPr>
          <a:xfrm>
            <a:off x="1387475" y="4065588"/>
            <a:ext cx="7051675" cy="2501900"/>
          </a:xfrm>
          <a:prstGeom prst="rect">
            <a:avLst/>
          </a:prstGeom>
          <a:noFill/>
          <a:ln w="9525">
            <a:noFill/>
          </a:ln>
        </p:spPr>
      </p:pic>
      <p:pic>
        <p:nvPicPr>
          <p:cNvPr id="94212" name="图片 2"/>
          <p:cNvPicPr>
            <a:picLocks noChangeAspect="1"/>
          </p:cNvPicPr>
          <p:nvPr/>
        </p:nvPicPr>
        <p:blipFill>
          <a:blip r:embed="rId2"/>
          <a:stretch>
            <a:fillRect/>
          </a:stretch>
        </p:blipFill>
        <p:spPr>
          <a:xfrm>
            <a:off x="342900" y="1116013"/>
            <a:ext cx="8029575" cy="2743200"/>
          </a:xfrm>
          <a:prstGeom prst="rect">
            <a:avLst/>
          </a:prstGeom>
          <a:noFill/>
          <a:ln w="9525">
            <a:noFill/>
          </a:ln>
        </p:spPr>
      </p:pic>
    </p:spTree>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6258" name="Rectangle 3"/>
          <p:cNvSpPr>
            <a:spLocks noGrp="1"/>
          </p:cNvSpPr>
          <p:nvPr>
            <p:ph type="body" idx="4294967295"/>
          </p:nvPr>
        </p:nvSpPr>
        <p:spPr>
          <a:xfrm>
            <a:off x="717550" y="1119188"/>
            <a:ext cx="8128000" cy="5516562"/>
          </a:xfrm>
        </p:spPr>
        <p:txBody>
          <a:bodyPr vert="horz" wrap="square" lIns="91440" tIns="45720" rIns="91440" bIns="45720" anchor="t" anchorCtr="0"/>
          <a:p>
            <a:pPr eaLnBrk="1" hangingPunct="1">
              <a:lnSpc>
                <a:spcPct val="90000"/>
              </a:lnSpc>
            </a:pPr>
            <a:r>
              <a:rPr lang="zh-CN" altLang="en-US" sz="2400" dirty="0">
                <a:latin typeface="Calibri" panose="020F0502020204030204" pitchFamily="34" charset="0"/>
                <a:cs typeface="Calibri" panose="020F0502020204030204" pitchFamily="34" charset="0"/>
              </a:rPr>
              <a:t>②</a:t>
            </a:r>
            <a:r>
              <a:rPr lang="zh-CN" altLang="en-US" sz="2400" dirty="0">
                <a:latin typeface="Times New Roman" panose="02020603050405020304" pitchFamily="18" charset="0"/>
              </a:rPr>
              <a:t>按流水线具有功能多少</a:t>
            </a:r>
            <a:endParaRPr lang="zh-CN" altLang="en-US" sz="2400" dirty="0">
              <a:latin typeface="Times New Roman" panose="02020603050405020304" pitchFamily="18" charset="0"/>
            </a:endParaRPr>
          </a:p>
          <a:p>
            <a:pPr lvl="1" eaLnBrk="1" hangingPunct="1">
              <a:spcBef>
                <a:spcPts val="1200"/>
              </a:spcBef>
            </a:pPr>
            <a:r>
              <a:rPr lang="zh-CN" altLang="en-US" b="1" dirty="0">
                <a:solidFill>
                  <a:srgbClr val="FF0000"/>
                </a:solidFill>
                <a:latin typeface="Times New Roman" panose="02020603050405020304" pitchFamily="18" charset="0"/>
                <a:ea typeface="楷体_GB2312" pitchFamily="49" charset="-122"/>
              </a:rPr>
              <a:t>单功能</a:t>
            </a:r>
            <a:r>
              <a:rPr lang="zh-CN" altLang="en-US" b="1" dirty="0">
                <a:latin typeface="Times New Roman" panose="02020603050405020304" pitchFamily="18" charset="0"/>
                <a:ea typeface="楷体_GB2312" pitchFamily="49" charset="-122"/>
              </a:rPr>
              <a:t>：只能完成一种固定功能的流水线</a:t>
            </a:r>
            <a:endParaRPr lang="zh-CN" altLang="en-US" b="1" dirty="0">
              <a:latin typeface="Times New Roman" panose="02020603050405020304" pitchFamily="18" charset="0"/>
              <a:ea typeface="楷体_GB2312" pitchFamily="49" charset="-122"/>
            </a:endParaRPr>
          </a:p>
          <a:p>
            <a:pPr lvl="2" eaLnBrk="1" hangingPunct="1">
              <a:spcBef>
                <a:spcPts val="1200"/>
              </a:spcBef>
            </a:pPr>
            <a:r>
              <a:rPr lang="en-US" altLang="zh-CN" b="1" dirty="0">
                <a:latin typeface="Times New Roman" panose="02020603050405020304" pitchFamily="18" charset="0"/>
                <a:ea typeface="楷体_GB2312" pitchFamily="49" charset="-122"/>
              </a:rPr>
              <a:t>Cray-1</a:t>
            </a:r>
            <a:r>
              <a:rPr lang="zh-CN" altLang="en-US" b="1" dirty="0">
                <a:latin typeface="Times New Roman" panose="02020603050405020304" pitchFamily="18" charset="0"/>
                <a:ea typeface="楷体_GB2312" pitchFamily="49" charset="-122"/>
              </a:rPr>
              <a:t>计算机中有</a:t>
            </a:r>
            <a:r>
              <a:rPr lang="en-US" altLang="zh-CN" b="1" dirty="0">
                <a:latin typeface="Times New Roman" panose="02020603050405020304" pitchFamily="18" charset="0"/>
                <a:ea typeface="楷体_GB2312" pitchFamily="49" charset="-122"/>
              </a:rPr>
              <a:t>12</a:t>
            </a:r>
            <a:r>
              <a:rPr lang="zh-CN" altLang="en-US" b="1" dirty="0">
                <a:latin typeface="Times New Roman" panose="02020603050405020304" pitchFamily="18" charset="0"/>
                <a:ea typeface="楷体_GB2312" pitchFamily="49" charset="-122"/>
              </a:rPr>
              <a:t>条；</a:t>
            </a:r>
            <a:endParaRPr lang="zh-CN" altLang="en-US" b="1" dirty="0">
              <a:latin typeface="Times New Roman" panose="02020603050405020304" pitchFamily="18" charset="0"/>
              <a:ea typeface="楷体_GB2312" pitchFamily="49" charset="-122"/>
            </a:endParaRPr>
          </a:p>
          <a:p>
            <a:pPr lvl="2" eaLnBrk="1" hangingPunct="1">
              <a:spcBef>
                <a:spcPts val="1200"/>
              </a:spcBef>
            </a:pPr>
            <a:r>
              <a:rPr lang="en-US" altLang="zh-CN" b="1" dirty="0">
                <a:latin typeface="Times New Roman" panose="02020603050405020304" pitchFamily="18" charset="0"/>
                <a:ea typeface="楷体_GB2312" pitchFamily="49" charset="-122"/>
              </a:rPr>
              <a:t>YH-1</a:t>
            </a:r>
            <a:r>
              <a:rPr lang="zh-CN" altLang="en-US" b="1" dirty="0">
                <a:latin typeface="Times New Roman" panose="02020603050405020304" pitchFamily="18" charset="0"/>
                <a:ea typeface="楷体_GB2312" pitchFamily="49" charset="-122"/>
              </a:rPr>
              <a:t>计算机有</a:t>
            </a:r>
            <a:r>
              <a:rPr lang="en-US" altLang="zh-CN" b="1" dirty="0">
                <a:latin typeface="Times New Roman" panose="02020603050405020304" pitchFamily="18" charset="0"/>
                <a:ea typeface="楷体_GB2312" pitchFamily="49" charset="-122"/>
              </a:rPr>
              <a:t>18</a:t>
            </a:r>
            <a:r>
              <a:rPr lang="zh-CN" altLang="en-US" b="1" dirty="0">
                <a:latin typeface="Times New Roman" panose="02020603050405020304" pitchFamily="18" charset="0"/>
                <a:ea typeface="楷体_GB2312" pitchFamily="49" charset="-122"/>
              </a:rPr>
              <a:t>条；</a:t>
            </a:r>
            <a:endParaRPr lang="zh-CN" altLang="en-US" b="1" dirty="0">
              <a:latin typeface="Times New Roman" panose="02020603050405020304" pitchFamily="18" charset="0"/>
              <a:ea typeface="楷体_GB2312" pitchFamily="49" charset="-122"/>
            </a:endParaRPr>
          </a:p>
          <a:p>
            <a:pPr lvl="2" eaLnBrk="1" hangingPunct="1">
              <a:spcBef>
                <a:spcPts val="1200"/>
              </a:spcBef>
            </a:pPr>
            <a:r>
              <a:rPr lang="en-US" altLang="zh-CN" b="1" dirty="0">
                <a:latin typeface="Times New Roman" panose="02020603050405020304" pitchFamily="18" charset="0"/>
                <a:ea typeface="楷体_GB2312" pitchFamily="49" charset="-122"/>
              </a:rPr>
              <a:t>Pentium</a:t>
            </a:r>
            <a:r>
              <a:rPr lang="zh-CN" altLang="en-US" b="1" dirty="0">
                <a:latin typeface="Times New Roman" panose="02020603050405020304" pitchFamily="18" charset="0"/>
                <a:ea typeface="楷体_GB2312" pitchFamily="49" charset="-122"/>
              </a:rPr>
              <a:t>有一条</a:t>
            </a:r>
            <a:r>
              <a:rPr lang="en-US" altLang="zh-CN" b="1" dirty="0">
                <a:latin typeface="Times New Roman" panose="02020603050405020304" pitchFamily="18" charset="0"/>
                <a:ea typeface="楷体_GB2312" pitchFamily="49" charset="-122"/>
              </a:rPr>
              <a:t>5</a:t>
            </a:r>
            <a:r>
              <a:rPr lang="zh-CN" altLang="en-US" b="1" dirty="0">
                <a:latin typeface="Times New Roman" panose="02020603050405020304" pitchFamily="18" charset="0"/>
                <a:ea typeface="楷体_GB2312" pitchFamily="49" charset="-122"/>
              </a:rPr>
              <a:t>段的定点和一条</a:t>
            </a:r>
            <a:r>
              <a:rPr lang="en-US" altLang="zh-CN" b="1" dirty="0">
                <a:latin typeface="Times New Roman" panose="02020603050405020304" pitchFamily="18" charset="0"/>
                <a:ea typeface="楷体_GB2312" pitchFamily="49" charset="-122"/>
              </a:rPr>
              <a:t>8</a:t>
            </a:r>
            <a:r>
              <a:rPr lang="zh-CN" altLang="en-US" b="1" dirty="0">
                <a:latin typeface="Times New Roman" panose="02020603050405020304" pitchFamily="18" charset="0"/>
                <a:ea typeface="楷体_GB2312" pitchFamily="49" charset="-122"/>
              </a:rPr>
              <a:t>段的浮点流水线；</a:t>
            </a:r>
            <a:endParaRPr lang="zh-CN" altLang="en-US" b="1" dirty="0">
              <a:latin typeface="Times New Roman" panose="02020603050405020304" pitchFamily="18" charset="0"/>
              <a:ea typeface="楷体_GB2312" pitchFamily="49" charset="-122"/>
            </a:endParaRPr>
          </a:p>
          <a:p>
            <a:pPr lvl="2" eaLnBrk="1" hangingPunct="1">
              <a:spcBef>
                <a:spcPts val="1200"/>
              </a:spcBef>
            </a:pPr>
            <a:r>
              <a:rPr lang="en-US" altLang="zh-CN" b="1" dirty="0">
                <a:latin typeface="Times New Roman" panose="02020603050405020304" pitchFamily="18" charset="0"/>
                <a:ea typeface="楷体_GB2312" pitchFamily="49" charset="-122"/>
              </a:rPr>
              <a:t>PentiumⅢ</a:t>
            </a:r>
            <a:r>
              <a:rPr lang="zh-CN" altLang="en-US" b="1" dirty="0">
                <a:latin typeface="Times New Roman" panose="02020603050405020304" pitchFamily="18" charset="0"/>
                <a:ea typeface="楷体_GB2312" pitchFamily="49" charset="-122"/>
              </a:rPr>
              <a:t>有三条指令流水线，其中两条定点指令流水线，一条浮点指令流水线。</a:t>
            </a:r>
            <a:endParaRPr lang="zh-CN" altLang="en-US" b="1" dirty="0">
              <a:latin typeface="Times New Roman" panose="02020603050405020304" pitchFamily="18" charset="0"/>
              <a:ea typeface="楷体_GB2312" pitchFamily="49" charset="-122"/>
            </a:endParaRPr>
          </a:p>
          <a:p>
            <a:pPr lvl="1" eaLnBrk="1" hangingPunct="1">
              <a:spcBef>
                <a:spcPts val="1200"/>
              </a:spcBef>
            </a:pPr>
            <a:r>
              <a:rPr lang="zh-CN" altLang="en-US" b="1" dirty="0">
                <a:solidFill>
                  <a:srgbClr val="FF0000"/>
                </a:solidFill>
                <a:latin typeface="Times New Roman" panose="02020603050405020304" pitchFamily="18" charset="0"/>
                <a:ea typeface="楷体_GB2312" pitchFamily="49" charset="-122"/>
              </a:rPr>
              <a:t>多功能</a:t>
            </a:r>
            <a:r>
              <a:rPr lang="zh-CN" altLang="en-US" b="1" dirty="0">
                <a:latin typeface="Times New Roman" panose="02020603050405020304" pitchFamily="18" charset="0"/>
                <a:ea typeface="楷体_GB2312" pitchFamily="49" charset="-122"/>
              </a:rPr>
              <a:t>：流水线的各段通过不同连接实现不同功能</a:t>
            </a:r>
            <a:endParaRPr lang="zh-CN" altLang="en-US" b="1" dirty="0">
              <a:latin typeface="Times New Roman" panose="02020603050405020304" pitchFamily="18" charset="0"/>
              <a:ea typeface="楷体_GB2312" pitchFamily="49" charset="-122"/>
            </a:endParaRPr>
          </a:p>
          <a:p>
            <a:pPr lvl="2" eaLnBrk="1" hangingPunct="1">
              <a:spcBef>
                <a:spcPts val="1200"/>
              </a:spcBef>
            </a:pPr>
            <a:r>
              <a:rPr lang="en-US" altLang="zh-CN" b="1" dirty="0">
                <a:latin typeface="Times New Roman" panose="02020603050405020304" pitchFamily="18" charset="0"/>
                <a:ea typeface="楷体_GB2312" pitchFamily="49" charset="-122"/>
              </a:rPr>
              <a:t>Texas</a:t>
            </a:r>
            <a:r>
              <a:rPr lang="zh-CN" altLang="en-US" b="1" dirty="0">
                <a:latin typeface="Times New Roman" panose="02020603050405020304" pitchFamily="18" charset="0"/>
                <a:ea typeface="楷体_GB2312" pitchFamily="49" charset="-122"/>
              </a:rPr>
              <a:t>公司的</a:t>
            </a:r>
            <a:r>
              <a:rPr lang="en-US" altLang="zh-CN" b="1" dirty="0">
                <a:latin typeface="Times New Roman" panose="02020603050405020304" pitchFamily="18" charset="0"/>
                <a:ea typeface="楷体_GB2312" pitchFamily="49" charset="-122"/>
              </a:rPr>
              <a:t>ASC</a:t>
            </a:r>
            <a:r>
              <a:rPr lang="zh-CN" altLang="en-US" b="1" dirty="0">
                <a:latin typeface="Times New Roman" panose="02020603050405020304" pitchFamily="18" charset="0"/>
                <a:ea typeface="楷体_GB2312" pitchFamily="49" charset="-122"/>
              </a:rPr>
              <a:t>计算机中的</a:t>
            </a:r>
            <a:r>
              <a:rPr lang="en-US" altLang="zh-CN" b="1" dirty="0">
                <a:latin typeface="Times New Roman" panose="02020603050405020304" pitchFamily="18" charset="0"/>
                <a:ea typeface="楷体_GB2312" pitchFamily="49" charset="-122"/>
              </a:rPr>
              <a:t>8</a:t>
            </a:r>
            <a:r>
              <a:rPr lang="zh-CN" altLang="en-US" b="1" dirty="0">
                <a:latin typeface="Times New Roman" panose="02020603050405020304" pitchFamily="18" charset="0"/>
                <a:ea typeface="楷体_GB2312" pitchFamily="49" charset="-122"/>
              </a:rPr>
              <a:t>段流水线，能够实现：定点加减法、定点乘法、浮点加法、浮点乘法、逻辑运算、移位操作、数据转换、向量运算等</a:t>
            </a:r>
            <a:r>
              <a:rPr lang="zh-CN" altLang="en-US" sz="2000" dirty="0">
                <a:latin typeface="Times New Roman" panose="02020603050405020304" pitchFamily="18" charset="0"/>
                <a:cs typeface="Times New Roman" panose="02020603050405020304" pitchFamily="18" charset="0"/>
              </a:rPr>
              <a:t>。</a:t>
            </a:r>
            <a:endParaRPr lang="zh-CN" altLang="en-US" sz="2000" dirty="0">
              <a:latin typeface="Times New Roman" panose="02020603050405020304" pitchFamily="18" charset="0"/>
              <a:ea typeface="Times New Roman" panose="02020603050405020304" pitchFamily="18" charset="0"/>
            </a:endParaRPr>
          </a:p>
        </p:txBody>
      </p:sp>
      <p:sp>
        <p:nvSpPr>
          <p:cNvPr id="96259" name="Rectangle 2"/>
          <p:cNvSpPr txBox="1"/>
          <p:nvPr/>
        </p:nvSpPr>
        <p:spPr>
          <a:xfrm>
            <a:off x="590550" y="119063"/>
            <a:ext cx="7848600" cy="609600"/>
          </a:xfrm>
          <a:prstGeom prst="rect">
            <a:avLst/>
          </a:prstGeom>
          <a:noFill/>
          <a:ln w="9525">
            <a:noFill/>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hangingPunct="1">
              <a:spcBef>
                <a:spcPct val="0"/>
              </a:spcBef>
              <a:buClrTx/>
              <a:buFontTx/>
              <a:buNone/>
            </a:pPr>
            <a:r>
              <a:rPr lang="en-US" altLang="zh-CN" sz="3600" dirty="0">
                <a:latin typeface="Times New Roman" panose="02020603050405020304" pitchFamily="18" charset="0"/>
                <a:ea typeface="黑体" panose="02010609060101010101" pitchFamily="2" charset="-122"/>
              </a:rPr>
              <a:t>5.2.1 </a:t>
            </a:r>
            <a:r>
              <a:rPr lang="zh-CN" altLang="en-US" sz="3600" dirty="0">
                <a:latin typeface="Times New Roman" panose="02020603050405020304" pitchFamily="18" charset="0"/>
                <a:ea typeface="黑体" panose="02010609060101010101" pitchFamily="2" charset="-122"/>
              </a:rPr>
              <a:t>基本概念</a:t>
            </a:r>
            <a:r>
              <a:rPr lang="en-US" altLang="zh-CN" sz="3600" dirty="0">
                <a:latin typeface="Times New Roman" panose="02020603050405020304" pitchFamily="18" charset="0"/>
                <a:ea typeface="黑体" panose="02010609060101010101" pitchFamily="2" charset="-122"/>
              </a:rPr>
              <a:t>——</a:t>
            </a:r>
            <a:r>
              <a:rPr lang="zh-CN" altLang="en-US" sz="3600" dirty="0">
                <a:latin typeface="Times New Roman" panose="02020603050405020304" pitchFamily="18" charset="0"/>
                <a:ea typeface="黑体" panose="02010609060101010101" pitchFamily="2" charset="-122"/>
              </a:rPr>
              <a:t>流水分类</a:t>
            </a:r>
            <a:endParaRPr lang="zh-CN" altLang="en-US" sz="3600" dirty="0">
              <a:latin typeface="Times New Roman" panose="02020603050405020304" pitchFamily="18" charset="0"/>
              <a:ea typeface="黑体" panose="02010609060101010101" pitchFamily="2" charset="-122"/>
            </a:endParaRPr>
          </a:p>
        </p:txBody>
      </p:sp>
    </p:spTree>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98306" name="Object 2" descr="01240121053759"/>
          <p:cNvPicPr/>
          <p:nvPr/>
        </p:nvPicPr>
        <p:blipFill>
          <a:blip r:embed="rId1"/>
          <a:stretch>
            <a:fillRect/>
          </a:stretch>
        </p:blipFill>
        <p:spPr>
          <a:xfrm>
            <a:off x="838200" y="866775"/>
            <a:ext cx="7556500" cy="6019800"/>
          </a:xfrm>
          <a:prstGeom prst="rect">
            <a:avLst/>
          </a:prstGeom>
          <a:noFill/>
          <a:ln w="9525">
            <a:noFill/>
          </a:ln>
        </p:spPr>
      </p:pic>
      <p:sp>
        <p:nvSpPr>
          <p:cNvPr id="98307" name="Rectangle 2"/>
          <p:cNvSpPr txBox="1"/>
          <p:nvPr/>
        </p:nvSpPr>
        <p:spPr>
          <a:xfrm>
            <a:off x="590550" y="119063"/>
            <a:ext cx="7848600" cy="609600"/>
          </a:xfrm>
          <a:prstGeom prst="rect">
            <a:avLst/>
          </a:prstGeom>
          <a:noFill/>
          <a:ln w="9525">
            <a:noFill/>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hangingPunct="1">
              <a:spcBef>
                <a:spcPct val="0"/>
              </a:spcBef>
              <a:buClrTx/>
              <a:buFontTx/>
              <a:buNone/>
            </a:pPr>
            <a:r>
              <a:rPr lang="en-US" altLang="zh-CN" sz="3600" dirty="0">
                <a:latin typeface="Times New Roman" panose="02020603050405020304" pitchFamily="18" charset="0"/>
                <a:ea typeface="黑体" panose="02010609060101010101" pitchFamily="2" charset="-122"/>
              </a:rPr>
              <a:t>TI-ASC</a:t>
            </a:r>
            <a:r>
              <a:rPr lang="zh-CN" altLang="en-US" sz="3600" dirty="0">
                <a:latin typeface="Times New Roman" panose="02020603050405020304" pitchFamily="18" charset="0"/>
                <a:ea typeface="黑体" panose="02010609060101010101" pitchFamily="2" charset="-122"/>
              </a:rPr>
              <a:t>计算机的运算器流水线</a:t>
            </a:r>
            <a:endParaRPr lang="zh-CN" altLang="en-US" sz="3600" dirty="0">
              <a:latin typeface="Times New Roman" panose="02020603050405020304" pitchFamily="18" charset="0"/>
              <a:ea typeface="黑体" panose="02010609060101010101" pitchFamily="2" charset="-122"/>
            </a:endParaRPr>
          </a:p>
        </p:txBody>
      </p:sp>
    </p:spTree>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0354" name="Rectangle 3"/>
          <p:cNvSpPr>
            <a:spLocks noGrp="1"/>
          </p:cNvSpPr>
          <p:nvPr>
            <p:ph type="body" idx="4294967295"/>
          </p:nvPr>
        </p:nvSpPr>
        <p:spPr/>
        <p:txBody>
          <a:bodyPr vert="horz" wrap="square" lIns="91440" tIns="45720" rIns="91440" bIns="45720" anchor="t" anchorCtr="0"/>
          <a:p>
            <a:pPr eaLnBrk="1" hangingPunct="1">
              <a:lnSpc>
                <a:spcPct val="90000"/>
              </a:lnSpc>
            </a:pPr>
            <a:r>
              <a:rPr lang="zh-CN" altLang="en-US" dirty="0">
                <a:latin typeface="Calibri" panose="020F0502020204030204" pitchFamily="34" charset="0"/>
                <a:cs typeface="Calibri" panose="020F0502020204030204" pitchFamily="34" charset="0"/>
              </a:rPr>
              <a:t>③</a:t>
            </a:r>
            <a:r>
              <a:rPr lang="zh-CN" altLang="en-US" dirty="0">
                <a:latin typeface="Times New Roman" panose="02020603050405020304" pitchFamily="18" charset="0"/>
              </a:rPr>
              <a:t>按多功能的连接方式</a:t>
            </a:r>
            <a:endParaRPr lang="zh-CN" altLang="en-US" dirty="0"/>
          </a:p>
          <a:p>
            <a:pPr lvl="1" eaLnBrk="1" hangingPunct="1">
              <a:lnSpc>
                <a:spcPct val="90000"/>
              </a:lnSpc>
              <a:spcBef>
                <a:spcPts val="1800"/>
              </a:spcBef>
            </a:pPr>
            <a:r>
              <a:rPr lang="zh-CN" altLang="en-US" sz="2800" b="1" dirty="0">
                <a:solidFill>
                  <a:srgbClr val="FF0000"/>
                </a:solidFill>
                <a:latin typeface="Times New Roman" panose="02020603050405020304" pitchFamily="18" charset="0"/>
                <a:ea typeface="楷体_GB2312" pitchFamily="49" charset="-122"/>
              </a:rPr>
              <a:t>静态</a:t>
            </a:r>
            <a:r>
              <a:rPr lang="zh-CN" altLang="en-US" sz="2800" dirty="0">
                <a:solidFill>
                  <a:srgbClr val="FF0000"/>
                </a:solidFill>
                <a:latin typeface="Times New Roman" panose="02020603050405020304" pitchFamily="18" charset="0"/>
                <a:ea typeface="楷体_GB2312" pitchFamily="49" charset="-122"/>
              </a:rPr>
              <a:t>：</a:t>
            </a:r>
            <a:r>
              <a:rPr lang="zh-CN" altLang="en-US" sz="2800" dirty="0">
                <a:solidFill>
                  <a:srgbClr val="7030A0"/>
                </a:solidFill>
                <a:ea typeface="楷体_GB2312" pitchFamily="49" charset="-122"/>
              </a:rPr>
              <a:t>同一段时间内</a:t>
            </a:r>
            <a:r>
              <a:rPr lang="zh-CN" altLang="en-US" sz="2800" dirty="0">
                <a:ea typeface="楷体_GB2312" pitchFamily="49" charset="-122"/>
              </a:rPr>
              <a:t>，多功能流水线中的各个功能段只能按照一种固定的方式连接，实现一种固定的功能。</a:t>
            </a:r>
            <a:endParaRPr lang="zh-CN" altLang="en-US" sz="2800" dirty="0">
              <a:ea typeface="楷体_GB2312" pitchFamily="49" charset="-122"/>
            </a:endParaRPr>
          </a:p>
          <a:p>
            <a:pPr lvl="2" eaLnBrk="1" hangingPunct="1">
              <a:lnSpc>
                <a:spcPct val="90000"/>
              </a:lnSpc>
              <a:spcBef>
                <a:spcPts val="1800"/>
              </a:spcBef>
            </a:pPr>
            <a:r>
              <a:rPr lang="zh-CN" altLang="en-US" sz="2800" dirty="0">
                <a:ea typeface="楷体_GB2312" pitchFamily="49" charset="-122"/>
              </a:rPr>
              <a:t>只有连续出现同一种运算时，流水线的效率才能得到充分的发挥。</a:t>
            </a:r>
            <a:endParaRPr lang="zh-CN" altLang="en-US" sz="2800" dirty="0">
              <a:latin typeface="Times New Roman" panose="02020603050405020304" pitchFamily="18" charset="0"/>
              <a:ea typeface="楷体_GB2312" pitchFamily="49" charset="-122"/>
            </a:endParaRPr>
          </a:p>
          <a:p>
            <a:pPr lvl="1" eaLnBrk="1" hangingPunct="1">
              <a:lnSpc>
                <a:spcPct val="90000"/>
              </a:lnSpc>
              <a:spcBef>
                <a:spcPts val="1800"/>
              </a:spcBef>
            </a:pPr>
            <a:r>
              <a:rPr lang="zh-CN" altLang="en-US" sz="2800" b="1" dirty="0">
                <a:solidFill>
                  <a:srgbClr val="FF0000"/>
                </a:solidFill>
                <a:latin typeface="Times New Roman" panose="02020603050405020304" pitchFamily="18" charset="0"/>
                <a:ea typeface="楷体_GB2312" pitchFamily="49" charset="-122"/>
              </a:rPr>
              <a:t>动态</a:t>
            </a:r>
            <a:r>
              <a:rPr lang="zh-CN" altLang="en-US" sz="2800" dirty="0">
                <a:solidFill>
                  <a:srgbClr val="FF0000"/>
                </a:solidFill>
                <a:latin typeface="Times New Roman" panose="02020603050405020304" pitchFamily="18" charset="0"/>
                <a:ea typeface="楷体_GB2312" pitchFamily="49" charset="-122"/>
              </a:rPr>
              <a:t>：</a:t>
            </a:r>
            <a:r>
              <a:rPr lang="zh-CN" altLang="en-US" sz="2800" dirty="0">
                <a:solidFill>
                  <a:srgbClr val="7030A0"/>
                </a:solidFill>
                <a:ea typeface="楷体_GB2312" pitchFamily="49" charset="-122"/>
              </a:rPr>
              <a:t>在同一段时间内</a:t>
            </a:r>
            <a:r>
              <a:rPr lang="zh-CN" altLang="en-US" sz="2800" dirty="0">
                <a:ea typeface="楷体_GB2312" pitchFamily="49" charset="-122"/>
              </a:rPr>
              <a:t>，多功能流水线中的各段可以按照不同的方式连接，同时执行多种功能。</a:t>
            </a:r>
            <a:endParaRPr lang="zh-CN" altLang="en-US" sz="2800" dirty="0">
              <a:ea typeface="楷体_GB2312" pitchFamily="49" charset="-122"/>
            </a:endParaRPr>
          </a:p>
        </p:txBody>
      </p:sp>
      <p:sp>
        <p:nvSpPr>
          <p:cNvPr id="100355" name="Rectangle 2"/>
          <p:cNvSpPr txBox="1"/>
          <p:nvPr/>
        </p:nvSpPr>
        <p:spPr>
          <a:xfrm>
            <a:off x="590550" y="119063"/>
            <a:ext cx="7848600" cy="609600"/>
          </a:xfrm>
          <a:prstGeom prst="rect">
            <a:avLst/>
          </a:prstGeom>
          <a:noFill/>
          <a:ln w="9525">
            <a:noFill/>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hangingPunct="1">
              <a:spcBef>
                <a:spcPct val="0"/>
              </a:spcBef>
              <a:buClrTx/>
              <a:buFontTx/>
              <a:buNone/>
            </a:pPr>
            <a:r>
              <a:rPr lang="en-US" altLang="zh-CN" sz="3600" dirty="0">
                <a:latin typeface="Times New Roman" panose="02020603050405020304" pitchFamily="18" charset="0"/>
                <a:ea typeface="黑体" panose="02010609060101010101" pitchFamily="2" charset="-122"/>
              </a:rPr>
              <a:t>5.2.1 </a:t>
            </a:r>
            <a:r>
              <a:rPr lang="zh-CN" altLang="en-US" sz="3600" dirty="0">
                <a:latin typeface="Times New Roman" panose="02020603050405020304" pitchFamily="18" charset="0"/>
                <a:ea typeface="黑体" panose="02010609060101010101" pitchFamily="2" charset="-122"/>
              </a:rPr>
              <a:t>基本概念</a:t>
            </a:r>
            <a:r>
              <a:rPr lang="en-US" altLang="zh-CN" sz="3600" dirty="0">
                <a:latin typeface="Times New Roman" panose="02020603050405020304" pitchFamily="18" charset="0"/>
                <a:ea typeface="黑体" panose="02010609060101010101" pitchFamily="2" charset="-122"/>
              </a:rPr>
              <a:t>——</a:t>
            </a:r>
            <a:r>
              <a:rPr lang="zh-CN" altLang="en-US" sz="3600" dirty="0">
                <a:latin typeface="Times New Roman" panose="02020603050405020304" pitchFamily="18" charset="0"/>
                <a:ea typeface="黑体" panose="02010609060101010101" pitchFamily="2" charset="-122"/>
              </a:rPr>
              <a:t>流水分类</a:t>
            </a:r>
            <a:endParaRPr lang="zh-CN" altLang="en-US" sz="3600" dirty="0">
              <a:latin typeface="Times New Roman" panose="02020603050405020304" pitchFamily="18" charset="0"/>
              <a:ea typeface="黑体" panose="02010609060101010101" pitchFamily="2" charset="-122"/>
            </a:endParaRPr>
          </a:p>
        </p:txBody>
      </p:sp>
    </p:spTree>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102402" name="Group 2"/>
          <p:cNvGrpSpPr/>
          <p:nvPr/>
        </p:nvGrpSpPr>
        <p:grpSpPr>
          <a:xfrm>
            <a:off x="685800" y="990600"/>
            <a:ext cx="7848600" cy="5257800"/>
            <a:chOff x="432" y="624"/>
            <a:chExt cx="4944" cy="3312"/>
          </a:xfrm>
        </p:grpSpPr>
        <p:sp>
          <p:nvSpPr>
            <p:cNvPr id="102404" name="Rectangle 3"/>
            <p:cNvSpPr/>
            <p:nvPr/>
          </p:nvSpPr>
          <p:spPr>
            <a:xfrm>
              <a:off x="1118" y="3118"/>
              <a:ext cx="276" cy="303"/>
            </a:xfrm>
            <a:prstGeom prst="rect">
              <a:avLst/>
            </a:prstGeom>
            <a:noFill/>
            <a:ln w="25400" cap="flat" cmpd="sng">
              <a:solidFill>
                <a:schemeClr val="tx2"/>
              </a:solidFill>
              <a:prstDash val="solid"/>
              <a:miter/>
              <a:headEnd type="none" w="med" len="med"/>
              <a:tailEnd type="none" w="med" len="med"/>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hangingPunct="1">
                <a:lnSpc>
                  <a:spcPct val="80000"/>
                </a:lnSpc>
                <a:spcBef>
                  <a:spcPct val="0"/>
                </a:spcBef>
                <a:buClr>
                  <a:schemeClr val="bg1"/>
                </a:buClr>
                <a:buFontTx/>
                <a:buNone/>
              </a:pPr>
              <a:r>
                <a:rPr lang="en-US" altLang="zh-CN" b="0" dirty="0">
                  <a:latin typeface="Book Antiqua" panose="02040602050305030304" pitchFamily="18" charset="0"/>
                </a:rPr>
                <a:t>1</a:t>
              </a:r>
              <a:endParaRPr lang="en-US" altLang="zh-CN" b="0" dirty="0">
                <a:latin typeface="Book Antiqua" panose="02040602050305030304" pitchFamily="18" charset="0"/>
              </a:endParaRPr>
            </a:p>
          </p:txBody>
        </p:sp>
        <p:sp>
          <p:nvSpPr>
            <p:cNvPr id="102405" name="Line 4"/>
            <p:cNvSpPr/>
            <p:nvPr/>
          </p:nvSpPr>
          <p:spPr>
            <a:xfrm flipV="1">
              <a:off x="1119" y="882"/>
              <a:ext cx="0" cy="2538"/>
            </a:xfrm>
            <a:prstGeom prst="line">
              <a:avLst/>
            </a:prstGeom>
            <a:ln w="25400" cap="flat" cmpd="sng">
              <a:solidFill>
                <a:schemeClr val="tx2"/>
              </a:solidFill>
              <a:prstDash val="solid"/>
              <a:headEnd type="none" w="med" len="med"/>
              <a:tailEnd type="stealth" w="med" len="med"/>
            </a:ln>
          </p:spPr>
        </p:sp>
        <p:sp>
          <p:nvSpPr>
            <p:cNvPr id="102406" name="Rectangle 5"/>
            <p:cNvSpPr/>
            <p:nvPr/>
          </p:nvSpPr>
          <p:spPr>
            <a:xfrm>
              <a:off x="4872" y="3420"/>
              <a:ext cx="504" cy="301"/>
            </a:xfrm>
            <a:prstGeom prst="rect">
              <a:avLst/>
            </a:prstGeom>
            <a:noFill/>
            <a:ln w="9525">
              <a:noFill/>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hangingPunct="1">
                <a:lnSpc>
                  <a:spcPct val="80000"/>
                </a:lnSpc>
                <a:spcBef>
                  <a:spcPct val="0"/>
                </a:spcBef>
                <a:buClr>
                  <a:schemeClr val="bg1"/>
                </a:buClr>
                <a:buFontTx/>
                <a:buNone/>
              </a:pPr>
              <a:r>
                <a:rPr lang="zh-CN" altLang="en-US" b="0" dirty="0">
                  <a:latin typeface="Book Antiqua" panose="02040602050305030304" pitchFamily="18" charset="0"/>
                </a:rPr>
                <a:t>时间</a:t>
              </a:r>
              <a:endParaRPr lang="zh-CN" altLang="en-US" b="0" dirty="0">
                <a:latin typeface="Book Antiqua" panose="02040602050305030304" pitchFamily="18" charset="0"/>
              </a:endParaRPr>
            </a:p>
          </p:txBody>
        </p:sp>
        <p:sp>
          <p:nvSpPr>
            <p:cNvPr id="102407" name="Rectangle 6"/>
            <p:cNvSpPr/>
            <p:nvPr/>
          </p:nvSpPr>
          <p:spPr>
            <a:xfrm>
              <a:off x="844" y="624"/>
              <a:ext cx="595" cy="301"/>
            </a:xfrm>
            <a:prstGeom prst="rect">
              <a:avLst/>
            </a:prstGeom>
            <a:noFill/>
            <a:ln w="9525">
              <a:noFill/>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hangingPunct="1">
                <a:lnSpc>
                  <a:spcPct val="80000"/>
                </a:lnSpc>
                <a:spcBef>
                  <a:spcPct val="0"/>
                </a:spcBef>
                <a:buClr>
                  <a:schemeClr val="bg1"/>
                </a:buClr>
                <a:buFontTx/>
                <a:buNone/>
              </a:pPr>
              <a:r>
                <a:rPr lang="zh-CN" altLang="en-US" b="0" dirty="0">
                  <a:latin typeface="Book Antiqua" panose="02040602050305030304" pitchFamily="18" charset="0"/>
                </a:rPr>
                <a:t>空间</a:t>
              </a:r>
              <a:endParaRPr lang="zh-CN" altLang="en-US" b="0" dirty="0">
                <a:latin typeface="Book Antiqua" panose="02040602050305030304" pitchFamily="18" charset="0"/>
              </a:endParaRPr>
            </a:p>
          </p:txBody>
        </p:sp>
        <p:sp>
          <p:nvSpPr>
            <p:cNvPr id="102408" name="Rectangle 7"/>
            <p:cNvSpPr/>
            <p:nvPr/>
          </p:nvSpPr>
          <p:spPr>
            <a:xfrm>
              <a:off x="936" y="3463"/>
              <a:ext cx="320" cy="258"/>
            </a:xfrm>
            <a:prstGeom prst="rect">
              <a:avLst/>
            </a:prstGeom>
            <a:noFill/>
            <a:ln w="9525">
              <a:noFill/>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hangingPunct="1">
                <a:lnSpc>
                  <a:spcPct val="80000"/>
                </a:lnSpc>
                <a:spcBef>
                  <a:spcPct val="0"/>
                </a:spcBef>
                <a:buClr>
                  <a:schemeClr val="bg1"/>
                </a:buClr>
                <a:buFontTx/>
                <a:buNone/>
              </a:pPr>
              <a:r>
                <a:rPr lang="en-US" altLang="zh-CN" b="0" dirty="0">
                  <a:latin typeface="Book Antiqua" panose="02040602050305030304" pitchFamily="18" charset="0"/>
                </a:rPr>
                <a:t>0</a:t>
              </a:r>
              <a:endParaRPr lang="en-US" altLang="zh-CN" b="0" dirty="0">
                <a:latin typeface="Book Antiqua" panose="02040602050305030304" pitchFamily="18" charset="0"/>
              </a:endParaRPr>
            </a:p>
          </p:txBody>
        </p:sp>
        <p:sp>
          <p:nvSpPr>
            <p:cNvPr id="102409" name="Rectangle 8"/>
            <p:cNvSpPr/>
            <p:nvPr/>
          </p:nvSpPr>
          <p:spPr>
            <a:xfrm>
              <a:off x="1392" y="3118"/>
              <a:ext cx="277" cy="303"/>
            </a:xfrm>
            <a:prstGeom prst="rect">
              <a:avLst/>
            </a:prstGeom>
            <a:noFill/>
            <a:ln w="25400" cap="flat" cmpd="sng">
              <a:solidFill>
                <a:schemeClr val="tx2"/>
              </a:solidFill>
              <a:prstDash val="solid"/>
              <a:miter/>
              <a:headEnd type="none" w="med" len="med"/>
              <a:tailEnd type="none" w="med" len="med"/>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hangingPunct="1">
                <a:lnSpc>
                  <a:spcPct val="80000"/>
                </a:lnSpc>
                <a:spcBef>
                  <a:spcPct val="0"/>
                </a:spcBef>
                <a:buClr>
                  <a:schemeClr val="bg1"/>
                </a:buClr>
                <a:buFontTx/>
                <a:buNone/>
              </a:pPr>
              <a:r>
                <a:rPr lang="en-US" altLang="zh-CN" b="0" dirty="0">
                  <a:latin typeface="Book Antiqua" panose="02040602050305030304" pitchFamily="18" charset="0"/>
                </a:rPr>
                <a:t>2</a:t>
              </a:r>
              <a:endParaRPr lang="en-US" altLang="zh-CN" b="0" dirty="0">
                <a:latin typeface="Book Antiqua" panose="02040602050305030304" pitchFamily="18" charset="0"/>
              </a:endParaRPr>
            </a:p>
          </p:txBody>
        </p:sp>
        <p:sp>
          <p:nvSpPr>
            <p:cNvPr id="102410" name="Rectangle 9"/>
            <p:cNvSpPr/>
            <p:nvPr/>
          </p:nvSpPr>
          <p:spPr>
            <a:xfrm>
              <a:off x="1667" y="3118"/>
              <a:ext cx="277" cy="303"/>
            </a:xfrm>
            <a:prstGeom prst="rect">
              <a:avLst/>
            </a:prstGeom>
            <a:noFill/>
            <a:ln w="25400" cap="flat" cmpd="sng">
              <a:solidFill>
                <a:schemeClr val="tx2"/>
              </a:solidFill>
              <a:prstDash val="solid"/>
              <a:miter/>
              <a:headEnd type="none" w="med" len="med"/>
              <a:tailEnd type="none" w="med" len="med"/>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hangingPunct="1">
                <a:lnSpc>
                  <a:spcPct val="80000"/>
                </a:lnSpc>
                <a:spcBef>
                  <a:spcPct val="0"/>
                </a:spcBef>
                <a:buClr>
                  <a:schemeClr val="bg1"/>
                </a:buClr>
                <a:buFontTx/>
                <a:buNone/>
              </a:pPr>
              <a:r>
                <a:rPr lang="en-US" altLang="zh-CN" b="0" dirty="0">
                  <a:latin typeface="Book Antiqua" panose="02040602050305030304" pitchFamily="18" charset="0"/>
                </a:rPr>
                <a:t>3</a:t>
              </a:r>
              <a:endParaRPr lang="en-US" altLang="zh-CN" b="0" dirty="0">
                <a:latin typeface="Book Antiqua" panose="02040602050305030304" pitchFamily="18" charset="0"/>
              </a:endParaRPr>
            </a:p>
          </p:txBody>
        </p:sp>
        <p:sp>
          <p:nvSpPr>
            <p:cNvPr id="102411" name="Rectangle 10"/>
            <p:cNvSpPr/>
            <p:nvPr/>
          </p:nvSpPr>
          <p:spPr>
            <a:xfrm>
              <a:off x="1942" y="3118"/>
              <a:ext cx="276" cy="303"/>
            </a:xfrm>
            <a:prstGeom prst="rect">
              <a:avLst/>
            </a:prstGeom>
            <a:noFill/>
            <a:ln w="25400" cap="flat" cmpd="sng">
              <a:solidFill>
                <a:schemeClr val="tx2"/>
              </a:solidFill>
              <a:prstDash val="solid"/>
              <a:miter/>
              <a:headEnd type="none" w="med" len="med"/>
              <a:tailEnd type="none" w="med" len="med"/>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hangingPunct="1">
                <a:lnSpc>
                  <a:spcPct val="80000"/>
                </a:lnSpc>
                <a:spcBef>
                  <a:spcPct val="0"/>
                </a:spcBef>
                <a:buClr>
                  <a:schemeClr val="bg1"/>
                </a:buClr>
                <a:buFontTx/>
                <a:buNone/>
              </a:pPr>
              <a:r>
                <a:rPr lang="en-US" altLang="zh-CN" b="0" dirty="0">
                  <a:latin typeface="Book Antiqua" panose="02040602050305030304" pitchFamily="18" charset="0"/>
                </a:rPr>
                <a:t>…</a:t>
              </a:r>
              <a:endParaRPr lang="en-US" altLang="zh-CN" b="0" dirty="0">
                <a:latin typeface="Book Antiqua" panose="02040602050305030304" pitchFamily="18" charset="0"/>
              </a:endParaRPr>
            </a:p>
          </p:txBody>
        </p:sp>
        <p:sp>
          <p:nvSpPr>
            <p:cNvPr id="102412" name="Rectangle 11"/>
            <p:cNvSpPr/>
            <p:nvPr/>
          </p:nvSpPr>
          <p:spPr>
            <a:xfrm>
              <a:off x="2216" y="3118"/>
              <a:ext cx="277" cy="303"/>
            </a:xfrm>
            <a:prstGeom prst="rect">
              <a:avLst/>
            </a:prstGeom>
            <a:noFill/>
            <a:ln w="25400" cap="flat" cmpd="sng">
              <a:solidFill>
                <a:schemeClr val="tx2"/>
              </a:solidFill>
              <a:prstDash val="solid"/>
              <a:miter/>
              <a:headEnd type="none" w="med" len="med"/>
              <a:tailEnd type="none" w="med" len="med"/>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hangingPunct="1">
                <a:lnSpc>
                  <a:spcPct val="80000"/>
                </a:lnSpc>
                <a:spcBef>
                  <a:spcPct val="0"/>
                </a:spcBef>
                <a:buClr>
                  <a:schemeClr val="bg1"/>
                </a:buClr>
                <a:buFontTx/>
                <a:buNone/>
              </a:pPr>
              <a:r>
                <a:rPr lang="en-US" altLang="zh-CN" b="0" i="1" dirty="0">
                  <a:latin typeface="Book Antiqua" panose="02040602050305030304" pitchFamily="18" charset="0"/>
                </a:rPr>
                <a:t>n</a:t>
              </a:r>
              <a:endParaRPr lang="en-US" altLang="zh-CN" b="0" i="1" dirty="0">
                <a:latin typeface="Book Antiqua" panose="02040602050305030304" pitchFamily="18" charset="0"/>
              </a:endParaRPr>
            </a:p>
          </p:txBody>
        </p:sp>
        <p:sp>
          <p:nvSpPr>
            <p:cNvPr id="102413" name="Rectangle 12"/>
            <p:cNvSpPr/>
            <p:nvPr/>
          </p:nvSpPr>
          <p:spPr>
            <a:xfrm>
              <a:off x="1392" y="2817"/>
              <a:ext cx="277" cy="303"/>
            </a:xfrm>
            <a:prstGeom prst="rect">
              <a:avLst/>
            </a:prstGeom>
            <a:noFill/>
            <a:ln w="25400" cap="flat" cmpd="sng">
              <a:solidFill>
                <a:schemeClr val="tx2"/>
              </a:solidFill>
              <a:prstDash val="solid"/>
              <a:miter/>
              <a:headEnd type="none" w="med" len="med"/>
              <a:tailEnd type="none" w="med" len="med"/>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hangingPunct="1">
                <a:lnSpc>
                  <a:spcPct val="80000"/>
                </a:lnSpc>
                <a:spcBef>
                  <a:spcPct val="0"/>
                </a:spcBef>
                <a:buClr>
                  <a:schemeClr val="bg1"/>
                </a:buClr>
                <a:buFontTx/>
                <a:buNone/>
              </a:pPr>
              <a:r>
                <a:rPr lang="en-US" altLang="zh-CN" b="0" dirty="0">
                  <a:latin typeface="Book Antiqua" panose="02040602050305030304" pitchFamily="18" charset="0"/>
                </a:rPr>
                <a:t>1</a:t>
              </a:r>
              <a:endParaRPr lang="en-US" altLang="zh-CN" b="0" dirty="0">
                <a:latin typeface="Book Antiqua" panose="02040602050305030304" pitchFamily="18" charset="0"/>
              </a:endParaRPr>
            </a:p>
          </p:txBody>
        </p:sp>
        <p:sp>
          <p:nvSpPr>
            <p:cNvPr id="102414" name="Rectangle 13"/>
            <p:cNvSpPr/>
            <p:nvPr/>
          </p:nvSpPr>
          <p:spPr>
            <a:xfrm>
              <a:off x="1667" y="2817"/>
              <a:ext cx="277" cy="303"/>
            </a:xfrm>
            <a:prstGeom prst="rect">
              <a:avLst/>
            </a:prstGeom>
            <a:noFill/>
            <a:ln w="25400" cap="flat" cmpd="sng">
              <a:solidFill>
                <a:schemeClr val="tx2"/>
              </a:solidFill>
              <a:prstDash val="solid"/>
              <a:miter/>
              <a:headEnd type="none" w="med" len="med"/>
              <a:tailEnd type="none" w="med" len="med"/>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hangingPunct="1">
                <a:lnSpc>
                  <a:spcPct val="80000"/>
                </a:lnSpc>
                <a:spcBef>
                  <a:spcPct val="0"/>
                </a:spcBef>
                <a:buClr>
                  <a:schemeClr val="bg1"/>
                </a:buClr>
                <a:buFontTx/>
                <a:buNone/>
              </a:pPr>
              <a:r>
                <a:rPr lang="en-US" altLang="zh-CN" b="0" dirty="0">
                  <a:latin typeface="Book Antiqua" panose="02040602050305030304" pitchFamily="18" charset="0"/>
                </a:rPr>
                <a:t>2</a:t>
              </a:r>
              <a:endParaRPr lang="en-US" altLang="zh-CN" b="0" dirty="0">
                <a:latin typeface="Book Antiqua" panose="02040602050305030304" pitchFamily="18" charset="0"/>
              </a:endParaRPr>
            </a:p>
          </p:txBody>
        </p:sp>
        <p:sp>
          <p:nvSpPr>
            <p:cNvPr id="102415" name="Rectangle 14"/>
            <p:cNvSpPr/>
            <p:nvPr/>
          </p:nvSpPr>
          <p:spPr>
            <a:xfrm>
              <a:off x="1942" y="2817"/>
              <a:ext cx="276" cy="303"/>
            </a:xfrm>
            <a:prstGeom prst="rect">
              <a:avLst/>
            </a:prstGeom>
            <a:noFill/>
            <a:ln w="25400" cap="flat" cmpd="sng">
              <a:solidFill>
                <a:schemeClr val="tx2"/>
              </a:solidFill>
              <a:prstDash val="solid"/>
              <a:miter/>
              <a:headEnd type="none" w="med" len="med"/>
              <a:tailEnd type="none" w="med" len="med"/>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hangingPunct="1">
                <a:lnSpc>
                  <a:spcPct val="80000"/>
                </a:lnSpc>
                <a:spcBef>
                  <a:spcPct val="0"/>
                </a:spcBef>
                <a:buClr>
                  <a:schemeClr val="bg1"/>
                </a:buClr>
                <a:buFontTx/>
                <a:buNone/>
              </a:pPr>
              <a:r>
                <a:rPr lang="en-US" altLang="zh-CN" b="0" dirty="0">
                  <a:latin typeface="Book Antiqua" panose="02040602050305030304" pitchFamily="18" charset="0"/>
                </a:rPr>
                <a:t>3</a:t>
              </a:r>
              <a:endParaRPr lang="en-US" altLang="zh-CN" b="0" dirty="0">
                <a:latin typeface="Book Antiqua" panose="02040602050305030304" pitchFamily="18" charset="0"/>
              </a:endParaRPr>
            </a:p>
          </p:txBody>
        </p:sp>
        <p:sp>
          <p:nvSpPr>
            <p:cNvPr id="102416" name="Rectangle 15"/>
            <p:cNvSpPr/>
            <p:nvPr/>
          </p:nvSpPr>
          <p:spPr>
            <a:xfrm>
              <a:off x="2216" y="2817"/>
              <a:ext cx="277" cy="303"/>
            </a:xfrm>
            <a:prstGeom prst="rect">
              <a:avLst/>
            </a:prstGeom>
            <a:noFill/>
            <a:ln w="25400" cap="flat" cmpd="sng">
              <a:solidFill>
                <a:schemeClr val="tx2"/>
              </a:solidFill>
              <a:prstDash val="solid"/>
              <a:miter/>
              <a:headEnd type="none" w="med" len="med"/>
              <a:tailEnd type="none" w="med" len="med"/>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hangingPunct="1">
                <a:lnSpc>
                  <a:spcPct val="80000"/>
                </a:lnSpc>
                <a:spcBef>
                  <a:spcPct val="0"/>
                </a:spcBef>
                <a:buClr>
                  <a:schemeClr val="bg1"/>
                </a:buClr>
                <a:buFontTx/>
                <a:buNone/>
              </a:pPr>
              <a:r>
                <a:rPr lang="en-US" altLang="zh-CN" b="0" dirty="0">
                  <a:latin typeface="Book Antiqua" panose="02040602050305030304" pitchFamily="18" charset="0"/>
                </a:rPr>
                <a:t>…</a:t>
              </a:r>
              <a:endParaRPr lang="en-US" altLang="zh-CN" b="0" dirty="0">
                <a:latin typeface="Book Antiqua" panose="02040602050305030304" pitchFamily="18" charset="0"/>
              </a:endParaRPr>
            </a:p>
          </p:txBody>
        </p:sp>
        <p:sp>
          <p:nvSpPr>
            <p:cNvPr id="102417" name="Rectangle 16"/>
            <p:cNvSpPr/>
            <p:nvPr/>
          </p:nvSpPr>
          <p:spPr>
            <a:xfrm>
              <a:off x="2491" y="2817"/>
              <a:ext cx="277" cy="303"/>
            </a:xfrm>
            <a:prstGeom prst="rect">
              <a:avLst/>
            </a:prstGeom>
            <a:noFill/>
            <a:ln w="25400" cap="flat" cmpd="sng">
              <a:solidFill>
                <a:schemeClr val="tx2"/>
              </a:solidFill>
              <a:prstDash val="solid"/>
              <a:miter/>
              <a:headEnd type="none" w="med" len="med"/>
              <a:tailEnd type="none" w="med" len="med"/>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hangingPunct="1">
                <a:lnSpc>
                  <a:spcPct val="80000"/>
                </a:lnSpc>
                <a:spcBef>
                  <a:spcPct val="0"/>
                </a:spcBef>
                <a:buClr>
                  <a:schemeClr val="bg1"/>
                </a:buClr>
                <a:buFontTx/>
                <a:buNone/>
              </a:pPr>
              <a:r>
                <a:rPr lang="en-US" altLang="zh-CN" b="0" i="1" dirty="0">
                  <a:latin typeface="Book Antiqua" panose="02040602050305030304" pitchFamily="18" charset="0"/>
                </a:rPr>
                <a:t>n</a:t>
              </a:r>
              <a:endParaRPr lang="en-US" altLang="zh-CN" b="0" i="1" dirty="0">
                <a:latin typeface="Book Antiqua" panose="02040602050305030304" pitchFamily="18" charset="0"/>
              </a:endParaRPr>
            </a:p>
          </p:txBody>
        </p:sp>
        <p:sp>
          <p:nvSpPr>
            <p:cNvPr id="102418" name="Rectangle 17"/>
            <p:cNvSpPr/>
            <p:nvPr/>
          </p:nvSpPr>
          <p:spPr>
            <a:xfrm>
              <a:off x="1667" y="2516"/>
              <a:ext cx="277" cy="303"/>
            </a:xfrm>
            <a:prstGeom prst="rect">
              <a:avLst/>
            </a:prstGeom>
            <a:noFill/>
            <a:ln w="25400" cap="flat" cmpd="sng">
              <a:solidFill>
                <a:schemeClr val="tx2"/>
              </a:solidFill>
              <a:prstDash val="solid"/>
              <a:miter/>
              <a:headEnd type="none" w="med" len="med"/>
              <a:tailEnd type="none" w="med" len="med"/>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hangingPunct="1">
                <a:lnSpc>
                  <a:spcPct val="80000"/>
                </a:lnSpc>
                <a:spcBef>
                  <a:spcPct val="0"/>
                </a:spcBef>
                <a:buClr>
                  <a:schemeClr val="bg1"/>
                </a:buClr>
                <a:buFontTx/>
                <a:buNone/>
              </a:pPr>
              <a:r>
                <a:rPr lang="en-US" altLang="zh-CN" b="0" dirty="0">
                  <a:latin typeface="Book Antiqua" panose="02040602050305030304" pitchFamily="18" charset="0"/>
                </a:rPr>
                <a:t>1</a:t>
              </a:r>
              <a:endParaRPr lang="en-US" altLang="zh-CN" b="0" dirty="0">
                <a:latin typeface="Book Antiqua" panose="02040602050305030304" pitchFamily="18" charset="0"/>
              </a:endParaRPr>
            </a:p>
          </p:txBody>
        </p:sp>
        <p:sp>
          <p:nvSpPr>
            <p:cNvPr id="102419" name="Rectangle 18"/>
            <p:cNvSpPr/>
            <p:nvPr/>
          </p:nvSpPr>
          <p:spPr>
            <a:xfrm>
              <a:off x="1942" y="2516"/>
              <a:ext cx="276" cy="303"/>
            </a:xfrm>
            <a:prstGeom prst="rect">
              <a:avLst/>
            </a:prstGeom>
            <a:noFill/>
            <a:ln w="25400" cap="flat" cmpd="sng">
              <a:solidFill>
                <a:schemeClr val="tx2"/>
              </a:solidFill>
              <a:prstDash val="solid"/>
              <a:miter/>
              <a:headEnd type="none" w="med" len="med"/>
              <a:tailEnd type="none" w="med" len="med"/>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hangingPunct="1">
                <a:lnSpc>
                  <a:spcPct val="80000"/>
                </a:lnSpc>
                <a:spcBef>
                  <a:spcPct val="0"/>
                </a:spcBef>
                <a:buClr>
                  <a:schemeClr val="bg1"/>
                </a:buClr>
                <a:buFontTx/>
                <a:buNone/>
              </a:pPr>
              <a:r>
                <a:rPr lang="en-US" altLang="zh-CN" b="0" dirty="0">
                  <a:latin typeface="Book Antiqua" panose="02040602050305030304" pitchFamily="18" charset="0"/>
                </a:rPr>
                <a:t>2</a:t>
              </a:r>
              <a:endParaRPr lang="en-US" altLang="zh-CN" b="0" dirty="0">
                <a:latin typeface="Book Antiqua" panose="02040602050305030304" pitchFamily="18" charset="0"/>
              </a:endParaRPr>
            </a:p>
          </p:txBody>
        </p:sp>
        <p:sp>
          <p:nvSpPr>
            <p:cNvPr id="102420" name="Rectangle 19"/>
            <p:cNvSpPr/>
            <p:nvPr/>
          </p:nvSpPr>
          <p:spPr>
            <a:xfrm>
              <a:off x="2216" y="2516"/>
              <a:ext cx="277" cy="303"/>
            </a:xfrm>
            <a:prstGeom prst="rect">
              <a:avLst/>
            </a:prstGeom>
            <a:noFill/>
            <a:ln w="25400" cap="flat" cmpd="sng">
              <a:solidFill>
                <a:schemeClr val="tx2"/>
              </a:solidFill>
              <a:prstDash val="solid"/>
              <a:miter/>
              <a:headEnd type="none" w="med" len="med"/>
              <a:tailEnd type="none" w="med" len="med"/>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hangingPunct="1">
                <a:lnSpc>
                  <a:spcPct val="80000"/>
                </a:lnSpc>
                <a:spcBef>
                  <a:spcPct val="0"/>
                </a:spcBef>
                <a:buClr>
                  <a:schemeClr val="bg1"/>
                </a:buClr>
                <a:buFontTx/>
                <a:buNone/>
              </a:pPr>
              <a:r>
                <a:rPr lang="en-US" altLang="zh-CN" b="0" dirty="0">
                  <a:latin typeface="Book Antiqua" panose="02040602050305030304" pitchFamily="18" charset="0"/>
                </a:rPr>
                <a:t>3</a:t>
              </a:r>
              <a:endParaRPr lang="en-US" altLang="zh-CN" b="0" dirty="0">
                <a:latin typeface="Book Antiqua" panose="02040602050305030304" pitchFamily="18" charset="0"/>
              </a:endParaRPr>
            </a:p>
          </p:txBody>
        </p:sp>
        <p:sp>
          <p:nvSpPr>
            <p:cNvPr id="102421" name="Rectangle 20"/>
            <p:cNvSpPr/>
            <p:nvPr/>
          </p:nvSpPr>
          <p:spPr>
            <a:xfrm>
              <a:off x="2491" y="2516"/>
              <a:ext cx="277" cy="303"/>
            </a:xfrm>
            <a:prstGeom prst="rect">
              <a:avLst/>
            </a:prstGeom>
            <a:noFill/>
            <a:ln w="25400" cap="flat" cmpd="sng">
              <a:solidFill>
                <a:schemeClr val="tx2"/>
              </a:solidFill>
              <a:prstDash val="solid"/>
              <a:miter/>
              <a:headEnd type="none" w="med" len="med"/>
              <a:tailEnd type="none" w="med" len="med"/>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hangingPunct="1">
                <a:lnSpc>
                  <a:spcPct val="80000"/>
                </a:lnSpc>
                <a:spcBef>
                  <a:spcPct val="0"/>
                </a:spcBef>
                <a:buClr>
                  <a:schemeClr val="bg1"/>
                </a:buClr>
                <a:buFontTx/>
                <a:buNone/>
              </a:pPr>
              <a:r>
                <a:rPr lang="en-US" altLang="zh-CN" b="0" dirty="0">
                  <a:latin typeface="Book Antiqua" panose="02040602050305030304" pitchFamily="18" charset="0"/>
                </a:rPr>
                <a:t>…</a:t>
              </a:r>
              <a:endParaRPr lang="en-US" altLang="zh-CN" b="0" dirty="0">
                <a:latin typeface="Book Antiqua" panose="02040602050305030304" pitchFamily="18" charset="0"/>
              </a:endParaRPr>
            </a:p>
          </p:txBody>
        </p:sp>
        <p:sp>
          <p:nvSpPr>
            <p:cNvPr id="102422" name="Rectangle 21"/>
            <p:cNvSpPr/>
            <p:nvPr/>
          </p:nvSpPr>
          <p:spPr>
            <a:xfrm>
              <a:off x="2766" y="2516"/>
              <a:ext cx="276" cy="303"/>
            </a:xfrm>
            <a:prstGeom prst="rect">
              <a:avLst/>
            </a:prstGeom>
            <a:noFill/>
            <a:ln w="25400" cap="flat" cmpd="sng">
              <a:solidFill>
                <a:schemeClr val="tx2"/>
              </a:solidFill>
              <a:prstDash val="solid"/>
              <a:miter/>
              <a:headEnd type="none" w="med" len="med"/>
              <a:tailEnd type="none" w="med" len="med"/>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hangingPunct="1">
                <a:lnSpc>
                  <a:spcPct val="80000"/>
                </a:lnSpc>
                <a:spcBef>
                  <a:spcPct val="0"/>
                </a:spcBef>
                <a:buClr>
                  <a:schemeClr val="bg1"/>
                </a:buClr>
                <a:buFontTx/>
                <a:buNone/>
              </a:pPr>
              <a:r>
                <a:rPr lang="en-US" altLang="zh-CN" b="0" i="1" dirty="0">
                  <a:latin typeface="Book Antiqua" panose="02040602050305030304" pitchFamily="18" charset="0"/>
                </a:rPr>
                <a:t>n</a:t>
              </a:r>
              <a:endParaRPr lang="en-US" altLang="zh-CN" b="0" i="1" dirty="0">
                <a:latin typeface="Book Antiqua" panose="02040602050305030304" pitchFamily="18" charset="0"/>
              </a:endParaRPr>
            </a:p>
          </p:txBody>
        </p:sp>
        <p:sp>
          <p:nvSpPr>
            <p:cNvPr id="102423" name="Rectangle 22"/>
            <p:cNvSpPr/>
            <p:nvPr/>
          </p:nvSpPr>
          <p:spPr>
            <a:xfrm>
              <a:off x="1942" y="2214"/>
              <a:ext cx="276" cy="304"/>
            </a:xfrm>
            <a:prstGeom prst="rect">
              <a:avLst/>
            </a:prstGeom>
            <a:noFill/>
            <a:ln w="25400" cap="flat" cmpd="sng">
              <a:solidFill>
                <a:schemeClr val="tx2"/>
              </a:solidFill>
              <a:prstDash val="solid"/>
              <a:miter/>
              <a:headEnd type="none" w="med" len="med"/>
              <a:tailEnd type="none" w="med" len="med"/>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hangingPunct="1">
                <a:lnSpc>
                  <a:spcPct val="80000"/>
                </a:lnSpc>
                <a:spcBef>
                  <a:spcPct val="0"/>
                </a:spcBef>
                <a:buClr>
                  <a:schemeClr val="bg1"/>
                </a:buClr>
                <a:buFontTx/>
                <a:buNone/>
              </a:pPr>
              <a:r>
                <a:rPr lang="en-US" altLang="zh-CN" b="0" dirty="0">
                  <a:latin typeface="Book Antiqua" panose="02040602050305030304" pitchFamily="18" charset="0"/>
                </a:rPr>
                <a:t>1</a:t>
              </a:r>
              <a:endParaRPr lang="en-US" altLang="zh-CN" b="0" dirty="0">
                <a:latin typeface="Book Antiqua" panose="02040602050305030304" pitchFamily="18" charset="0"/>
              </a:endParaRPr>
            </a:p>
          </p:txBody>
        </p:sp>
        <p:sp>
          <p:nvSpPr>
            <p:cNvPr id="102424" name="Rectangle 23"/>
            <p:cNvSpPr/>
            <p:nvPr/>
          </p:nvSpPr>
          <p:spPr>
            <a:xfrm>
              <a:off x="2216" y="2214"/>
              <a:ext cx="277" cy="304"/>
            </a:xfrm>
            <a:prstGeom prst="rect">
              <a:avLst/>
            </a:prstGeom>
            <a:noFill/>
            <a:ln w="25400" cap="flat" cmpd="sng">
              <a:solidFill>
                <a:schemeClr val="tx2"/>
              </a:solidFill>
              <a:prstDash val="solid"/>
              <a:miter/>
              <a:headEnd type="none" w="med" len="med"/>
              <a:tailEnd type="none" w="med" len="med"/>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hangingPunct="1">
                <a:lnSpc>
                  <a:spcPct val="80000"/>
                </a:lnSpc>
                <a:spcBef>
                  <a:spcPct val="0"/>
                </a:spcBef>
                <a:buClr>
                  <a:schemeClr val="bg1"/>
                </a:buClr>
                <a:buFontTx/>
                <a:buNone/>
              </a:pPr>
              <a:r>
                <a:rPr lang="en-US" altLang="zh-CN" b="0" dirty="0">
                  <a:latin typeface="Book Antiqua" panose="02040602050305030304" pitchFamily="18" charset="0"/>
                </a:rPr>
                <a:t>2</a:t>
              </a:r>
              <a:endParaRPr lang="en-US" altLang="zh-CN" b="0" dirty="0">
                <a:latin typeface="Book Antiqua" panose="02040602050305030304" pitchFamily="18" charset="0"/>
              </a:endParaRPr>
            </a:p>
          </p:txBody>
        </p:sp>
        <p:sp>
          <p:nvSpPr>
            <p:cNvPr id="102425" name="Rectangle 24"/>
            <p:cNvSpPr/>
            <p:nvPr/>
          </p:nvSpPr>
          <p:spPr>
            <a:xfrm>
              <a:off x="2491" y="2214"/>
              <a:ext cx="277" cy="304"/>
            </a:xfrm>
            <a:prstGeom prst="rect">
              <a:avLst/>
            </a:prstGeom>
            <a:noFill/>
            <a:ln w="25400" cap="flat" cmpd="sng">
              <a:solidFill>
                <a:schemeClr val="tx2"/>
              </a:solidFill>
              <a:prstDash val="solid"/>
              <a:miter/>
              <a:headEnd type="none" w="med" len="med"/>
              <a:tailEnd type="none" w="med" len="med"/>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hangingPunct="1">
                <a:lnSpc>
                  <a:spcPct val="80000"/>
                </a:lnSpc>
                <a:spcBef>
                  <a:spcPct val="0"/>
                </a:spcBef>
                <a:buClr>
                  <a:schemeClr val="bg1"/>
                </a:buClr>
                <a:buFontTx/>
                <a:buNone/>
              </a:pPr>
              <a:r>
                <a:rPr lang="en-US" altLang="zh-CN" b="0" dirty="0">
                  <a:latin typeface="Book Antiqua" panose="02040602050305030304" pitchFamily="18" charset="0"/>
                </a:rPr>
                <a:t>3</a:t>
              </a:r>
              <a:endParaRPr lang="en-US" altLang="zh-CN" b="0" dirty="0">
                <a:latin typeface="Book Antiqua" panose="02040602050305030304" pitchFamily="18" charset="0"/>
              </a:endParaRPr>
            </a:p>
          </p:txBody>
        </p:sp>
        <p:sp>
          <p:nvSpPr>
            <p:cNvPr id="102426" name="Rectangle 25"/>
            <p:cNvSpPr/>
            <p:nvPr/>
          </p:nvSpPr>
          <p:spPr>
            <a:xfrm>
              <a:off x="2766" y="2214"/>
              <a:ext cx="276" cy="304"/>
            </a:xfrm>
            <a:prstGeom prst="rect">
              <a:avLst/>
            </a:prstGeom>
            <a:noFill/>
            <a:ln w="25400" cap="flat" cmpd="sng">
              <a:solidFill>
                <a:schemeClr val="tx2"/>
              </a:solidFill>
              <a:prstDash val="solid"/>
              <a:miter/>
              <a:headEnd type="none" w="med" len="med"/>
              <a:tailEnd type="none" w="med" len="med"/>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hangingPunct="1">
                <a:lnSpc>
                  <a:spcPct val="80000"/>
                </a:lnSpc>
                <a:spcBef>
                  <a:spcPct val="0"/>
                </a:spcBef>
                <a:buClr>
                  <a:schemeClr val="bg1"/>
                </a:buClr>
                <a:buFontTx/>
                <a:buNone/>
              </a:pPr>
              <a:r>
                <a:rPr lang="en-US" altLang="zh-CN" b="0" dirty="0">
                  <a:latin typeface="Book Antiqua" panose="02040602050305030304" pitchFamily="18" charset="0"/>
                </a:rPr>
                <a:t>…</a:t>
              </a:r>
              <a:endParaRPr lang="en-US" altLang="zh-CN" b="0" dirty="0">
                <a:latin typeface="Book Antiqua" panose="02040602050305030304" pitchFamily="18" charset="0"/>
              </a:endParaRPr>
            </a:p>
          </p:txBody>
        </p:sp>
        <p:sp>
          <p:nvSpPr>
            <p:cNvPr id="102427" name="Rectangle 26"/>
            <p:cNvSpPr/>
            <p:nvPr/>
          </p:nvSpPr>
          <p:spPr>
            <a:xfrm>
              <a:off x="3040" y="2214"/>
              <a:ext cx="277" cy="304"/>
            </a:xfrm>
            <a:prstGeom prst="rect">
              <a:avLst/>
            </a:prstGeom>
            <a:noFill/>
            <a:ln w="25400" cap="flat" cmpd="sng">
              <a:solidFill>
                <a:schemeClr val="tx2"/>
              </a:solidFill>
              <a:prstDash val="solid"/>
              <a:miter/>
              <a:headEnd type="none" w="med" len="med"/>
              <a:tailEnd type="none" w="med" len="med"/>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hangingPunct="1">
                <a:lnSpc>
                  <a:spcPct val="80000"/>
                </a:lnSpc>
                <a:spcBef>
                  <a:spcPct val="0"/>
                </a:spcBef>
                <a:buClr>
                  <a:schemeClr val="bg1"/>
                </a:buClr>
                <a:buFontTx/>
                <a:buNone/>
              </a:pPr>
              <a:r>
                <a:rPr lang="en-US" altLang="zh-CN" b="0" i="1" dirty="0">
                  <a:latin typeface="Book Antiqua" panose="02040602050305030304" pitchFamily="18" charset="0"/>
                </a:rPr>
                <a:t>n</a:t>
              </a:r>
              <a:endParaRPr lang="en-US" altLang="zh-CN" b="0" i="1" dirty="0">
                <a:latin typeface="Book Antiqua" panose="02040602050305030304" pitchFamily="18" charset="0"/>
              </a:endParaRPr>
            </a:p>
          </p:txBody>
        </p:sp>
        <p:sp>
          <p:nvSpPr>
            <p:cNvPr id="102428" name="Rectangle 27"/>
            <p:cNvSpPr/>
            <p:nvPr/>
          </p:nvSpPr>
          <p:spPr>
            <a:xfrm>
              <a:off x="2216" y="1913"/>
              <a:ext cx="277" cy="303"/>
            </a:xfrm>
            <a:prstGeom prst="rect">
              <a:avLst/>
            </a:prstGeom>
            <a:noFill/>
            <a:ln w="25400" cap="flat" cmpd="sng">
              <a:solidFill>
                <a:schemeClr val="tx2"/>
              </a:solidFill>
              <a:prstDash val="solid"/>
              <a:miter/>
              <a:headEnd type="none" w="med" len="med"/>
              <a:tailEnd type="none" w="med" len="med"/>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hangingPunct="1">
                <a:lnSpc>
                  <a:spcPct val="80000"/>
                </a:lnSpc>
                <a:spcBef>
                  <a:spcPct val="0"/>
                </a:spcBef>
                <a:buClr>
                  <a:schemeClr val="bg1"/>
                </a:buClr>
                <a:buFontTx/>
                <a:buNone/>
              </a:pPr>
              <a:r>
                <a:rPr lang="en-US" altLang="zh-CN" b="0" dirty="0">
                  <a:latin typeface="Book Antiqua" panose="02040602050305030304" pitchFamily="18" charset="0"/>
                </a:rPr>
                <a:t>1</a:t>
              </a:r>
              <a:endParaRPr lang="en-US" altLang="zh-CN" b="0" dirty="0">
                <a:latin typeface="Book Antiqua" panose="02040602050305030304" pitchFamily="18" charset="0"/>
              </a:endParaRPr>
            </a:p>
          </p:txBody>
        </p:sp>
        <p:sp>
          <p:nvSpPr>
            <p:cNvPr id="102429" name="Rectangle 28"/>
            <p:cNvSpPr/>
            <p:nvPr/>
          </p:nvSpPr>
          <p:spPr>
            <a:xfrm>
              <a:off x="2491" y="1913"/>
              <a:ext cx="277" cy="303"/>
            </a:xfrm>
            <a:prstGeom prst="rect">
              <a:avLst/>
            </a:prstGeom>
            <a:noFill/>
            <a:ln w="25400" cap="flat" cmpd="sng">
              <a:solidFill>
                <a:schemeClr val="tx2"/>
              </a:solidFill>
              <a:prstDash val="solid"/>
              <a:miter/>
              <a:headEnd type="none" w="med" len="med"/>
              <a:tailEnd type="none" w="med" len="med"/>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hangingPunct="1">
                <a:lnSpc>
                  <a:spcPct val="80000"/>
                </a:lnSpc>
                <a:spcBef>
                  <a:spcPct val="0"/>
                </a:spcBef>
                <a:buClr>
                  <a:schemeClr val="bg1"/>
                </a:buClr>
                <a:buFontTx/>
                <a:buNone/>
              </a:pPr>
              <a:r>
                <a:rPr lang="en-US" altLang="zh-CN" b="0" dirty="0">
                  <a:latin typeface="Book Antiqua" panose="02040602050305030304" pitchFamily="18" charset="0"/>
                </a:rPr>
                <a:t>2</a:t>
              </a:r>
              <a:endParaRPr lang="en-US" altLang="zh-CN" b="0" dirty="0">
                <a:latin typeface="Book Antiqua" panose="02040602050305030304" pitchFamily="18" charset="0"/>
              </a:endParaRPr>
            </a:p>
          </p:txBody>
        </p:sp>
        <p:sp>
          <p:nvSpPr>
            <p:cNvPr id="102430" name="Rectangle 29"/>
            <p:cNvSpPr/>
            <p:nvPr/>
          </p:nvSpPr>
          <p:spPr>
            <a:xfrm>
              <a:off x="2766" y="1913"/>
              <a:ext cx="276" cy="303"/>
            </a:xfrm>
            <a:prstGeom prst="rect">
              <a:avLst/>
            </a:prstGeom>
            <a:noFill/>
            <a:ln w="25400" cap="flat" cmpd="sng">
              <a:solidFill>
                <a:schemeClr val="tx2"/>
              </a:solidFill>
              <a:prstDash val="solid"/>
              <a:miter/>
              <a:headEnd type="none" w="med" len="med"/>
              <a:tailEnd type="none" w="med" len="med"/>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hangingPunct="1">
                <a:lnSpc>
                  <a:spcPct val="80000"/>
                </a:lnSpc>
                <a:spcBef>
                  <a:spcPct val="0"/>
                </a:spcBef>
                <a:buClr>
                  <a:schemeClr val="bg1"/>
                </a:buClr>
                <a:buFontTx/>
                <a:buNone/>
              </a:pPr>
              <a:r>
                <a:rPr lang="en-US" altLang="zh-CN" b="0" dirty="0">
                  <a:latin typeface="Book Antiqua" panose="02040602050305030304" pitchFamily="18" charset="0"/>
                </a:rPr>
                <a:t>3</a:t>
              </a:r>
              <a:endParaRPr lang="en-US" altLang="zh-CN" b="0" dirty="0">
                <a:latin typeface="Book Antiqua" panose="02040602050305030304" pitchFamily="18" charset="0"/>
              </a:endParaRPr>
            </a:p>
          </p:txBody>
        </p:sp>
        <p:sp>
          <p:nvSpPr>
            <p:cNvPr id="102431" name="Rectangle 30"/>
            <p:cNvSpPr/>
            <p:nvPr/>
          </p:nvSpPr>
          <p:spPr>
            <a:xfrm>
              <a:off x="3040" y="1913"/>
              <a:ext cx="277" cy="303"/>
            </a:xfrm>
            <a:prstGeom prst="rect">
              <a:avLst/>
            </a:prstGeom>
            <a:noFill/>
            <a:ln w="25400" cap="flat" cmpd="sng">
              <a:solidFill>
                <a:schemeClr val="tx2"/>
              </a:solidFill>
              <a:prstDash val="solid"/>
              <a:miter/>
              <a:headEnd type="none" w="med" len="med"/>
              <a:tailEnd type="none" w="med" len="med"/>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hangingPunct="1">
                <a:lnSpc>
                  <a:spcPct val="80000"/>
                </a:lnSpc>
                <a:spcBef>
                  <a:spcPct val="0"/>
                </a:spcBef>
                <a:buClr>
                  <a:schemeClr val="bg1"/>
                </a:buClr>
                <a:buFontTx/>
                <a:buNone/>
              </a:pPr>
              <a:r>
                <a:rPr lang="en-US" altLang="zh-CN" b="0" dirty="0">
                  <a:latin typeface="Book Antiqua" panose="02040602050305030304" pitchFamily="18" charset="0"/>
                </a:rPr>
                <a:t>…</a:t>
              </a:r>
              <a:endParaRPr lang="en-US" altLang="zh-CN" b="0" dirty="0">
                <a:latin typeface="Book Antiqua" panose="02040602050305030304" pitchFamily="18" charset="0"/>
              </a:endParaRPr>
            </a:p>
          </p:txBody>
        </p:sp>
        <p:sp>
          <p:nvSpPr>
            <p:cNvPr id="102432" name="Rectangle 31"/>
            <p:cNvSpPr/>
            <p:nvPr/>
          </p:nvSpPr>
          <p:spPr>
            <a:xfrm>
              <a:off x="3315" y="1913"/>
              <a:ext cx="277" cy="303"/>
            </a:xfrm>
            <a:prstGeom prst="rect">
              <a:avLst/>
            </a:prstGeom>
            <a:noFill/>
            <a:ln w="25400" cap="flat" cmpd="sng">
              <a:solidFill>
                <a:schemeClr val="tx2"/>
              </a:solidFill>
              <a:prstDash val="solid"/>
              <a:miter/>
              <a:headEnd type="none" w="med" len="med"/>
              <a:tailEnd type="none" w="med" len="med"/>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hangingPunct="1">
                <a:lnSpc>
                  <a:spcPct val="80000"/>
                </a:lnSpc>
                <a:spcBef>
                  <a:spcPct val="0"/>
                </a:spcBef>
                <a:buClr>
                  <a:schemeClr val="bg1"/>
                </a:buClr>
                <a:buFontTx/>
                <a:buNone/>
              </a:pPr>
              <a:r>
                <a:rPr lang="en-US" altLang="zh-CN" b="0" i="1" dirty="0">
                  <a:latin typeface="Book Antiqua" panose="02040602050305030304" pitchFamily="18" charset="0"/>
                </a:rPr>
                <a:t>n</a:t>
              </a:r>
              <a:endParaRPr lang="en-US" altLang="zh-CN" b="0" i="1" dirty="0">
                <a:latin typeface="Book Antiqua" panose="02040602050305030304" pitchFamily="18" charset="0"/>
              </a:endParaRPr>
            </a:p>
          </p:txBody>
        </p:sp>
        <p:sp>
          <p:nvSpPr>
            <p:cNvPr id="102433" name="Rectangle 32"/>
            <p:cNvSpPr/>
            <p:nvPr/>
          </p:nvSpPr>
          <p:spPr>
            <a:xfrm>
              <a:off x="2491" y="1010"/>
              <a:ext cx="277" cy="303"/>
            </a:xfrm>
            <a:prstGeom prst="rect">
              <a:avLst/>
            </a:prstGeom>
            <a:noFill/>
            <a:ln w="25400" cap="flat" cmpd="sng">
              <a:solidFill>
                <a:schemeClr val="tx2"/>
              </a:solidFill>
              <a:prstDash val="solid"/>
              <a:miter/>
              <a:headEnd type="none" w="med" len="med"/>
              <a:tailEnd type="none" w="med" len="med"/>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hangingPunct="1">
                <a:lnSpc>
                  <a:spcPct val="80000"/>
                </a:lnSpc>
                <a:spcBef>
                  <a:spcPct val="0"/>
                </a:spcBef>
                <a:buClr>
                  <a:schemeClr val="bg1"/>
                </a:buClr>
                <a:buFontTx/>
                <a:buNone/>
              </a:pPr>
              <a:r>
                <a:rPr lang="en-US" altLang="zh-CN" b="0" dirty="0">
                  <a:latin typeface="Book Antiqua" panose="02040602050305030304" pitchFamily="18" charset="0"/>
                </a:rPr>
                <a:t>1</a:t>
              </a:r>
              <a:endParaRPr lang="en-US" altLang="zh-CN" b="0" dirty="0">
                <a:latin typeface="Book Antiqua" panose="02040602050305030304" pitchFamily="18" charset="0"/>
              </a:endParaRPr>
            </a:p>
          </p:txBody>
        </p:sp>
        <p:sp>
          <p:nvSpPr>
            <p:cNvPr id="102434" name="Rectangle 33"/>
            <p:cNvSpPr/>
            <p:nvPr/>
          </p:nvSpPr>
          <p:spPr>
            <a:xfrm>
              <a:off x="2766" y="1010"/>
              <a:ext cx="276" cy="303"/>
            </a:xfrm>
            <a:prstGeom prst="rect">
              <a:avLst/>
            </a:prstGeom>
            <a:noFill/>
            <a:ln w="25400" cap="flat" cmpd="sng">
              <a:solidFill>
                <a:schemeClr val="tx2"/>
              </a:solidFill>
              <a:prstDash val="solid"/>
              <a:miter/>
              <a:headEnd type="none" w="med" len="med"/>
              <a:tailEnd type="none" w="med" len="med"/>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hangingPunct="1">
                <a:lnSpc>
                  <a:spcPct val="80000"/>
                </a:lnSpc>
                <a:spcBef>
                  <a:spcPct val="0"/>
                </a:spcBef>
                <a:buClr>
                  <a:schemeClr val="bg1"/>
                </a:buClr>
                <a:buFontTx/>
                <a:buNone/>
              </a:pPr>
              <a:r>
                <a:rPr lang="en-US" altLang="zh-CN" b="0" dirty="0">
                  <a:latin typeface="Book Antiqua" panose="02040602050305030304" pitchFamily="18" charset="0"/>
                </a:rPr>
                <a:t>2</a:t>
              </a:r>
              <a:endParaRPr lang="en-US" altLang="zh-CN" b="0" dirty="0">
                <a:latin typeface="Book Antiqua" panose="02040602050305030304" pitchFamily="18" charset="0"/>
              </a:endParaRPr>
            </a:p>
          </p:txBody>
        </p:sp>
        <p:sp>
          <p:nvSpPr>
            <p:cNvPr id="102435" name="Rectangle 34"/>
            <p:cNvSpPr/>
            <p:nvPr/>
          </p:nvSpPr>
          <p:spPr>
            <a:xfrm>
              <a:off x="3040" y="1010"/>
              <a:ext cx="277" cy="303"/>
            </a:xfrm>
            <a:prstGeom prst="rect">
              <a:avLst/>
            </a:prstGeom>
            <a:noFill/>
            <a:ln w="25400" cap="flat" cmpd="sng">
              <a:solidFill>
                <a:schemeClr val="tx2"/>
              </a:solidFill>
              <a:prstDash val="solid"/>
              <a:miter/>
              <a:headEnd type="none" w="med" len="med"/>
              <a:tailEnd type="none" w="med" len="med"/>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hangingPunct="1">
                <a:lnSpc>
                  <a:spcPct val="80000"/>
                </a:lnSpc>
                <a:spcBef>
                  <a:spcPct val="0"/>
                </a:spcBef>
                <a:buClr>
                  <a:schemeClr val="bg1"/>
                </a:buClr>
                <a:buFontTx/>
                <a:buNone/>
              </a:pPr>
              <a:r>
                <a:rPr lang="en-US" altLang="zh-CN" b="0" dirty="0">
                  <a:latin typeface="Book Antiqua" panose="02040602050305030304" pitchFamily="18" charset="0"/>
                </a:rPr>
                <a:t>3</a:t>
              </a:r>
              <a:endParaRPr lang="en-US" altLang="zh-CN" b="0" dirty="0">
                <a:latin typeface="Book Antiqua" panose="02040602050305030304" pitchFamily="18" charset="0"/>
              </a:endParaRPr>
            </a:p>
          </p:txBody>
        </p:sp>
        <p:sp>
          <p:nvSpPr>
            <p:cNvPr id="102436" name="Rectangle 35"/>
            <p:cNvSpPr/>
            <p:nvPr/>
          </p:nvSpPr>
          <p:spPr>
            <a:xfrm>
              <a:off x="3315" y="1010"/>
              <a:ext cx="277" cy="303"/>
            </a:xfrm>
            <a:prstGeom prst="rect">
              <a:avLst/>
            </a:prstGeom>
            <a:noFill/>
            <a:ln w="25400" cap="flat" cmpd="sng">
              <a:solidFill>
                <a:schemeClr val="tx2"/>
              </a:solidFill>
              <a:prstDash val="solid"/>
              <a:miter/>
              <a:headEnd type="none" w="med" len="med"/>
              <a:tailEnd type="none" w="med" len="med"/>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hangingPunct="1">
                <a:lnSpc>
                  <a:spcPct val="80000"/>
                </a:lnSpc>
                <a:spcBef>
                  <a:spcPct val="0"/>
                </a:spcBef>
                <a:buClr>
                  <a:schemeClr val="bg1"/>
                </a:buClr>
                <a:buFontTx/>
                <a:buNone/>
              </a:pPr>
              <a:r>
                <a:rPr lang="en-US" altLang="zh-CN" b="0" dirty="0">
                  <a:latin typeface="Book Antiqua" panose="02040602050305030304" pitchFamily="18" charset="0"/>
                </a:rPr>
                <a:t>…</a:t>
              </a:r>
              <a:endParaRPr lang="en-US" altLang="zh-CN" b="0" dirty="0">
                <a:latin typeface="Book Antiqua" panose="02040602050305030304" pitchFamily="18" charset="0"/>
              </a:endParaRPr>
            </a:p>
          </p:txBody>
        </p:sp>
        <p:sp>
          <p:nvSpPr>
            <p:cNvPr id="102437" name="Rectangle 36"/>
            <p:cNvSpPr/>
            <p:nvPr/>
          </p:nvSpPr>
          <p:spPr>
            <a:xfrm>
              <a:off x="3590" y="1010"/>
              <a:ext cx="276" cy="303"/>
            </a:xfrm>
            <a:prstGeom prst="rect">
              <a:avLst/>
            </a:prstGeom>
            <a:noFill/>
            <a:ln w="25400" cap="flat" cmpd="sng">
              <a:solidFill>
                <a:schemeClr val="tx2"/>
              </a:solidFill>
              <a:prstDash val="solid"/>
              <a:miter/>
              <a:headEnd type="none" w="med" len="med"/>
              <a:tailEnd type="none" w="med" len="med"/>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hangingPunct="1">
                <a:lnSpc>
                  <a:spcPct val="80000"/>
                </a:lnSpc>
                <a:spcBef>
                  <a:spcPct val="0"/>
                </a:spcBef>
                <a:buClr>
                  <a:schemeClr val="bg1"/>
                </a:buClr>
                <a:buFontTx/>
                <a:buNone/>
              </a:pPr>
              <a:r>
                <a:rPr lang="en-US" altLang="zh-CN" b="0" i="1" dirty="0">
                  <a:latin typeface="Book Antiqua" panose="02040602050305030304" pitchFamily="18" charset="0"/>
                </a:rPr>
                <a:t>n</a:t>
              </a:r>
              <a:endParaRPr lang="en-US" altLang="zh-CN" b="0" i="1" dirty="0">
                <a:latin typeface="Book Antiqua" panose="02040602050305030304" pitchFamily="18" charset="0"/>
              </a:endParaRPr>
            </a:p>
          </p:txBody>
        </p:sp>
        <p:sp>
          <p:nvSpPr>
            <p:cNvPr id="102438" name="Line 37"/>
            <p:cNvSpPr/>
            <p:nvPr/>
          </p:nvSpPr>
          <p:spPr>
            <a:xfrm flipV="1">
              <a:off x="2492" y="1312"/>
              <a:ext cx="0" cy="602"/>
            </a:xfrm>
            <a:prstGeom prst="line">
              <a:avLst/>
            </a:prstGeom>
            <a:ln w="25400" cap="flat" cmpd="sng">
              <a:solidFill>
                <a:schemeClr val="tx2"/>
              </a:solidFill>
              <a:prstDash val="solid"/>
              <a:headEnd type="none" w="med" len="med"/>
              <a:tailEnd type="none" w="med" len="med"/>
            </a:ln>
          </p:spPr>
        </p:sp>
        <p:sp>
          <p:nvSpPr>
            <p:cNvPr id="102439" name="Line 38"/>
            <p:cNvSpPr/>
            <p:nvPr/>
          </p:nvSpPr>
          <p:spPr>
            <a:xfrm flipV="1">
              <a:off x="2767" y="1312"/>
              <a:ext cx="0" cy="2108"/>
            </a:xfrm>
            <a:prstGeom prst="line">
              <a:avLst/>
            </a:prstGeom>
            <a:ln w="25400" cap="flat" cmpd="sng">
              <a:solidFill>
                <a:schemeClr val="tx2"/>
              </a:solidFill>
              <a:prstDash val="solid"/>
              <a:headEnd type="none" w="med" len="med"/>
              <a:tailEnd type="none" w="med" len="med"/>
            </a:ln>
          </p:spPr>
        </p:sp>
        <p:sp>
          <p:nvSpPr>
            <p:cNvPr id="102440" name="Line 39"/>
            <p:cNvSpPr/>
            <p:nvPr/>
          </p:nvSpPr>
          <p:spPr>
            <a:xfrm flipV="1">
              <a:off x="3041" y="1312"/>
              <a:ext cx="0" cy="2108"/>
            </a:xfrm>
            <a:prstGeom prst="line">
              <a:avLst/>
            </a:prstGeom>
            <a:ln w="25400" cap="flat" cmpd="sng">
              <a:solidFill>
                <a:schemeClr val="tx2"/>
              </a:solidFill>
              <a:prstDash val="solid"/>
              <a:headEnd type="none" w="med" len="med"/>
              <a:tailEnd type="none" w="med" len="med"/>
            </a:ln>
          </p:spPr>
        </p:sp>
        <p:sp>
          <p:nvSpPr>
            <p:cNvPr id="102441" name="Line 40"/>
            <p:cNvSpPr/>
            <p:nvPr/>
          </p:nvSpPr>
          <p:spPr>
            <a:xfrm flipV="1">
              <a:off x="3591" y="1312"/>
              <a:ext cx="0" cy="2108"/>
            </a:xfrm>
            <a:prstGeom prst="line">
              <a:avLst/>
            </a:prstGeom>
            <a:ln w="25400" cap="flat" cmpd="sng">
              <a:solidFill>
                <a:schemeClr val="tx2"/>
              </a:solidFill>
              <a:prstDash val="solid"/>
              <a:headEnd type="none" w="med" len="med"/>
              <a:tailEnd type="none" w="med" len="med"/>
            </a:ln>
          </p:spPr>
        </p:sp>
        <p:sp>
          <p:nvSpPr>
            <p:cNvPr id="102442" name="Rectangle 41"/>
            <p:cNvSpPr/>
            <p:nvPr/>
          </p:nvSpPr>
          <p:spPr>
            <a:xfrm>
              <a:off x="3864" y="3118"/>
              <a:ext cx="277" cy="303"/>
            </a:xfrm>
            <a:prstGeom prst="rect">
              <a:avLst/>
            </a:prstGeom>
            <a:solidFill>
              <a:schemeClr val="tx2"/>
            </a:solidFill>
            <a:ln w="25400" cap="flat" cmpd="sng">
              <a:solidFill>
                <a:schemeClr val="bg1"/>
              </a:solidFill>
              <a:prstDash val="solid"/>
              <a:miter/>
              <a:headEnd type="none" w="med" len="med"/>
              <a:tailEnd type="none" w="med" len="med"/>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hangingPunct="1">
                <a:lnSpc>
                  <a:spcPct val="80000"/>
                </a:lnSpc>
                <a:spcBef>
                  <a:spcPct val="0"/>
                </a:spcBef>
                <a:buClr>
                  <a:schemeClr val="bg1"/>
                </a:buClr>
                <a:buFontTx/>
                <a:buNone/>
              </a:pPr>
              <a:r>
                <a:rPr lang="en-US" altLang="zh-CN" b="0" dirty="0">
                  <a:latin typeface="Book Antiqua" panose="02040602050305030304" pitchFamily="18" charset="0"/>
                </a:rPr>
                <a:t>1</a:t>
              </a:r>
              <a:endParaRPr lang="en-US" altLang="zh-CN" b="0" dirty="0">
                <a:latin typeface="Book Antiqua" panose="02040602050305030304" pitchFamily="18" charset="0"/>
              </a:endParaRPr>
            </a:p>
          </p:txBody>
        </p:sp>
        <p:sp>
          <p:nvSpPr>
            <p:cNvPr id="102443" name="Rectangle 42"/>
            <p:cNvSpPr/>
            <p:nvPr/>
          </p:nvSpPr>
          <p:spPr>
            <a:xfrm>
              <a:off x="4139" y="3118"/>
              <a:ext cx="277" cy="303"/>
            </a:xfrm>
            <a:prstGeom prst="rect">
              <a:avLst/>
            </a:prstGeom>
            <a:solidFill>
              <a:schemeClr val="tx2"/>
            </a:solidFill>
            <a:ln w="25400" cap="flat" cmpd="sng">
              <a:solidFill>
                <a:schemeClr val="bg1"/>
              </a:solidFill>
              <a:prstDash val="solid"/>
              <a:miter/>
              <a:headEnd type="none" w="med" len="med"/>
              <a:tailEnd type="none" w="med" len="med"/>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hangingPunct="1">
                <a:lnSpc>
                  <a:spcPct val="80000"/>
                </a:lnSpc>
                <a:spcBef>
                  <a:spcPct val="0"/>
                </a:spcBef>
                <a:buClr>
                  <a:schemeClr val="bg1"/>
                </a:buClr>
                <a:buFontTx/>
                <a:buNone/>
              </a:pPr>
              <a:r>
                <a:rPr lang="en-US" altLang="zh-CN" b="0" dirty="0">
                  <a:latin typeface="Book Antiqua" panose="02040602050305030304" pitchFamily="18" charset="0"/>
                </a:rPr>
                <a:t>2</a:t>
              </a:r>
              <a:endParaRPr lang="en-US" altLang="zh-CN" b="0" dirty="0">
                <a:latin typeface="Book Antiqua" panose="02040602050305030304" pitchFamily="18" charset="0"/>
              </a:endParaRPr>
            </a:p>
          </p:txBody>
        </p:sp>
        <p:sp>
          <p:nvSpPr>
            <p:cNvPr id="102444" name="Rectangle 43"/>
            <p:cNvSpPr/>
            <p:nvPr/>
          </p:nvSpPr>
          <p:spPr>
            <a:xfrm>
              <a:off x="4414" y="3118"/>
              <a:ext cx="276" cy="303"/>
            </a:xfrm>
            <a:prstGeom prst="rect">
              <a:avLst/>
            </a:prstGeom>
            <a:solidFill>
              <a:schemeClr val="tx2"/>
            </a:solidFill>
            <a:ln w="25400" cap="flat" cmpd="sng">
              <a:solidFill>
                <a:schemeClr val="bg1"/>
              </a:solidFill>
              <a:prstDash val="solid"/>
              <a:miter/>
              <a:headEnd type="none" w="med" len="med"/>
              <a:tailEnd type="none" w="med" len="med"/>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hangingPunct="1">
                <a:lnSpc>
                  <a:spcPct val="80000"/>
                </a:lnSpc>
                <a:spcBef>
                  <a:spcPct val="0"/>
                </a:spcBef>
                <a:buClr>
                  <a:schemeClr val="bg1"/>
                </a:buClr>
                <a:buFontTx/>
                <a:buNone/>
              </a:pPr>
              <a:r>
                <a:rPr lang="en-US" altLang="zh-CN" b="0" dirty="0">
                  <a:latin typeface="Book Antiqua" panose="02040602050305030304" pitchFamily="18" charset="0"/>
                </a:rPr>
                <a:t>3</a:t>
              </a:r>
              <a:endParaRPr lang="en-US" altLang="zh-CN" b="0" dirty="0">
                <a:latin typeface="Book Antiqua" panose="02040602050305030304" pitchFamily="18" charset="0"/>
              </a:endParaRPr>
            </a:p>
          </p:txBody>
        </p:sp>
        <p:sp>
          <p:nvSpPr>
            <p:cNvPr id="102445" name="Rectangle 44"/>
            <p:cNvSpPr/>
            <p:nvPr/>
          </p:nvSpPr>
          <p:spPr>
            <a:xfrm>
              <a:off x="4688" y="3118"/>
              <a:ext cx="277" cy="303"/>
            </a:xfrm>
            <a:prstGeom prst="rect">
              <a:avLst/>
            </a:prstGeom>
            <a:solidFill>
              <a:schemeClr val="tx2"/>
            </a:solidFill>
            <a:ln w="25400" cap="flat" cmpd="sng">
              <a:solidFill>
                <a:schemeClr val="bg1"/>
              </a:solidFill>
              <a:prstDash val="solid"/>
              <a:miter/>
              <a:headEnd type="none" w="med" len="med"/>
              <a:tailEnd type="none" w="med" len="med"/>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hangingPunct="1">
                <a:lnSpc>
                  <a:spcPct val="80000"/>
                </a:lnSpc>
                <a:spcBef>
                  <a:spcPct val="0"/>
                </a:spcBef>
                <a:buClr>
                  <a:schemeClr val="bg1"/>
                </a:buClr>
                <a:buFontTx/>
                <a:buNone/>
              </a:pPr>
              <a:r>
                <a:rPr lang="en-US" altLang="zh-CN" b="0" dirty="0">
                  <a:latin typeface="Book Antiqua" panose="02040602050305030304" pitchFamily="18" charset="0"/>
                </a:rPr>
                <a:t>4</a:t>
              </a:r>
              <a:endParaRPr lang="en-US" altLang="zh-CN" b="0" dirty="0">
                <a:latin typeface="Book Antiqua" panose="02040602050305030304" pitchFamily="18" charset="0"/>
              </a:endParaRPr>
            </a:p>
          </p:txBody>
        </p:sp>
        <p:sp>
          <p:nvSpPr>
            <p:cNvPr id="102446" name="Rectangle 45"/>
            <p:cNvSpPr/>
            <p:nvPr/>
          </p:nvSpPr>
          <p:spPr>
            <a:xfrm>
              <a:off x="4963" y="3118"/>
              <a:ext cx="277" cy="303"/>
            </a:xfrm>
            <a:prstGeom prst="rect">
              <a:avLst/>
            </a:prstGeom>
            <a:solidFill>
              <a:schemeClr val="tx2"/>
            </a:solidFill>
            <a:ln w="25400" cap="flat" cmpd="sng">
              <a:solidFill>
                <a:schemeClr val="bg1"/>
              </a:solidFill>
              <a:prstDash val="solid"/>
              <a:miter/>
              <a:headEnd type="none" w="med" len="med"/>
              <a:tailEnd type="none" w="med" len="med"/>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hangingPunct="1">
                <a:lnSpc>
                  <a:spcPct val="80000"/>
                </a:lnSpc>
                <a:spcBef>
                  <a:spcPct val="0"/>
                </a:spcBef>
                <a:buClr>
                  <a:schemeClr val="bg1"/>
                </a:buClr>
                <a:buFontTx/>
                <a:buNone/>
              </a:pPr>
              <a:r>
                <a:rPr lang="en-US" altLang="zh-CN" b="0" dirty="0">
                  <a:latin typeface="Book Antiqua" panose="02040602050305030304" pitchFamily="18" charset="0"/>
                </a:rPr>
                <a:t>…</a:t>
              </a:r>
              <a:endParaRPr lang="en-US" altLang="zh-CN" b="0" dirty="0">
                <a:latin typeface="Book Antiqua" panose="02040602050305030304" pitchFamily="18" charset="0"/>
              </a:endParaRPr>
            </a:p>
          </p:txBody>
        </p:sp>
        <p:sp>
          <p:nvSpPr>
            <p:cNvPr id="102447" name="Rectangle 46"/>
            <p:cNvSpPr/>
            <p:nvPr/>
          </p:nvSpPr>
          <p:spPr>
            <a:xfrm>
              <a:off x="4139" y="1612"/>
              <a:ext cx="277" cy="303"/>
            </a:xfrm>
            <a:prstGeom prst="rect">
              <a:avLst/>
            </a:prstGeom>
            <a:solidFill>
              <a:schemeClr val="tx2"/>
            </a:solidFill>
            <a:ln w="25400" cap="flat" cmpd="sng">
              <a:solidFill>
                <a:schemeClr val="bg1"/>
              </a:solidFill>
              <a:prstDash val="solid"/>
              <a:miter/>
              <a:headEnd type="none" w="med" len="med"/>
              <a:tailEnd type="none" w="med" len="med"/>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hangingPunct="1">
                <a:lnSpc>
                  <a:spcPct val="80000"/>
                </a:lnSpc>
                <a:spcBef>
                  <a:spcPct val="0"/>
                </a:spcBef>
                <a:buClr>
                  <a:schemeClr val="bg1"/>
                </a:buClr>
                <a:buFontTx/>
                <a:buNone/>
              </a:pPr>
              <a:r>
                <a:rPr lang="en-US" altLang="zh-CN" b="0" dirty="0">
                  <a:latin typeface="Book Antiqua" panose="02040602050305030304" pitchFamily="18" charset="0"/>
                </a:rPr>
                <a:t>1</a:t>
              </a:r>
              <a:endParaRPr lang="en-US" altLang="zh-CN" b="0" dirty="0">
                <a:latin typeface="Book Antiqua" panose="02040602050305030304" pitchFamily="18" charset="0"/>
              </a:endParaRPr>
            </a:p>
          </p:txBody>
        </p:sp>
        <p:sp>
          <p:nvSpPr>
            <p:cNvPr id="102448" name="Rectangle 47"/>
            <p:cNvSpPr/>
            <p:nvPr/>
          </p:nvSpPr>
          <p:spPr>
            <a:xfrm>
              <a:off x="4414" y="1612"/>
              <a:ext cx="276" cy="303"/>
            </a:xfrm>
            <a:prstGeom prst="rect">
              <a:avLst/>
            </a:prstGeom>
            <a:solidFill>
              <a:schemeClr val="tx2"/>
            </a:solidFill>
            <a:ln w="25400" cap="flat" cmpd="sng">
              <a:solidFill>
                <a:schemeClr val="bg1"/>
              </a:solidFill>
              <a:prstDash val="solid"/>
              <a:miter/>
              <a:headEnd type="none" w="med" len="med"/>
              <a:tailEnd type="none" w="med" len="med"/>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hangingPunct="1">
                <a:lnSpc>
                  <a:spcPct val="80000"/>
                </a:lnSpc>
                <a:spcBef>
                  <a:spcPct val="0"/>
                </a:spcBef>
                <a:buClr>
                  <a:schemeClr val="bg1"/>
                </a:buClr>
                <a:buFontTx/>
                <a:buNone/>
              </a:pPr>
              <a:r>
                <a:rPr lang="en-US" altLang="zh-CN" b="0" dirty="0">
                  <a:latin typeface="Book Antiqua" panose="02040602050305030304" pitchFamily="18" charset="0"/>
                </a:rPr>
                <a:t>2</a:t>
              </a:r>
              <a:endParaRPr lang="en-US" altLang="zh-CN" b="0" dirty="0">
                <a:latin typeface="Book Antiqua" panose="02040602050305030304" pitchFamily="18" charset="0"/>
              </a:endParaRPr>
            </a:p>
          </p:txBody>
        </p:sp>
        <p:sp>
          <p:nvSpPr>
            <p:cNvPr id="102449" name="Rectangle 48"/>
            <p:cNvSpPr/>
            <p:nvPr/>
          </p:nvSpPr>
          <p:spPr>
            <a:xfrm>
              <a:off x="4688" y="1612"/>
              <a:ext cx="277" cy="303"/>
            </a:xfrm>
            <a:prstGeom prst="rect">
              <a:avLst/>
            </a:prstGeom>
            <a:solidFill>
              <a:schemeClr val="tx2"/>
            </a:solidFill>
            <a:ln w="25400" cap="flat" cmpd="sng">
              <a:solidFill>
                <a:schemeClr val="bg1"/>
              </a:solidFill>
              <a:prstDash val="solid"/>
              <a:miter/>
              <a:headEnd type="none" w="med" len="med"/>
              <a:tailEnd type="none" w="med" len="med"/>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hangingPunct="1">
                <a:lnSpc>
                  <a:spcPct val="80000"/>
                </a:lnSpc>
                <a:spcBef>
                  <a:spcPct val="0"/>
                </a:spcBef>
                <a:buClr>
                  <a:schemeClr val="bg1"/>
                </a:buClr>
                <a:buFontTx/>
                <a:buNone/>
              </a:pPr>
              <a:r>
                <a:rPr lang="en-US" altLang="zh-CN" b="0" dirty="0">
                  <a:latin typeface="Book Antiqua" panose="02040602050305030304" pitchFamily="18" charset="0"/>
                </a:rPr>
                <a:t>3</a:t>
              </a:r>
              <a:endParaRPr lang="en-US" altLang="zh-CN" b="0" dirty="0">
                <a:latin typeface="Book Antiqua" panose="02040602050305030304" pitchFamily="18" charset="0"/>
              </a:endParaRPr>
            </a:p>
          </p:txBody>
        </p:sp>
        <p:sp>
          <p:nvSpPr>
            <p:cNvPr id="102450" name="Rectangle 49"/>
            <p:cNvSpPr/>
            <p:nvPr/>
          </p:nvSpPr>
          <p:spPr>
            <a:xfrm>
              <a:off x="4963" y="1612"/>
              <a:ext cx="277" cy="303"/>
            </a:xfrm>
            <a:prstGeom prst="rect">
              <a:avLst/>
            </a:prstGeom>
            <a:solidFill>
              <a:schemeClr val="tx2"/>
            </a:solidFill>
            <a:ln w="25400" cap="flat" cmpd="sng">
              <a:solidFill>
                <a:schemeClr val="bg1"/>
              </a:solidFill>
              <a:prstDash val="solid"/>
              <a:miter/>
              <a:headEnd type="none" w="med" len="med"/>
              <a:tailEnd type="none" w="med" len="med"/>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hangingPunct="1">
                <a:lnSpc>
                  <a:spcPct val="80000"/>
                </a:lnSpc>
                <a:spcBef>
                  <a:spcPct val="0"/>
                </a:spcBef>
                <a:buClr>
                  <a:schemeClr val="bg1"/>
                </a:buClr>
                <a:buFontTx/>
                <a:buNone/>
              </a:pPr>
              <a:r>
                <a:rPr lang="en-US" altLang="zh-CN" b="0" dirty="0">
                  <a:latin typeface="Book Antiqua" panose="02040602050305030304" pitchFamily="18" charset="0"/>
                </a:rPr>
                <a:t>…</a:t>
              </a:r>
              <a:endParaRPr lang="en-US" altLang="zh-CN" b="0" dirty="0">
                <a:latin typeface="Book Antiqua" panose="02040602050305030304" pitchFamily="18" charset="0"/>
              </a:endParaRPr>
            </a:p>
          </p:txBody>
        </p:sp>
        <p:sp>
          <p:nvSpPr>
            <p:cNvPr id="102451" name="Line 50"/>
            <p:cNvSpPr/>
            <p:nvPr/>
          </p:nvSpPr>
          <p:spPr>
            <a:xfrm flipV="1">
              <a:off x="4140" y="1613"/>
              <a:ext cx="0" cy="1506"/>
            </a:xfrm>
            <a:prstGeom prst="line">
              <a:avLst/>
            </a:prstGeom>
            <a:ln w="25400" cap="flat" cmpd="sng">
              <a:solidFill>
                <a:schemeClr val="tx2"/>
              </a:solidFill>
              <a:prstDash val="solid"/>
              <a:headEnd type="none" w="med" len="med"/>
              <a:tailEnd type="none" w="med" len="med"/>
            </a:ln>
          </p:spPr>
        </p:sp>
        <p:sp>
          <p:nvSpPr>
            <p:cNvPr id="102452" name="Line 51"/>
            <p:cNvSpPr/>
            <p:nvPr/>
          </p:nvSpPr>
          <p:spPr>
            <a:xfrm flipV="1">
              <a:off x="4415" y="1913"/>
              <a:ext cx="0" cy="1205"/>
            </a:xfrm>
            <a:prstGeom prst="line">
              <a:avLst/>
            </a:prstGeom>
            <a:ln w="25400" cap="flat" cmpd="sng">
              <a:solidFill>
                <a:schemeClr val="tx2"/>
              </a:solidFill>
              <a:prstDash val="solid"/>
              <a:headEnd type="none" w="med" len="med"/>
              <a:tailEnd type="none" w="med" len="med"/>
            </a:ln>
          </p:spPr>
        </p:sp>
        <p:sp>
          <p:nvSpPr>
            <p:cNvPr id="102453" name="Line 52"/>
            <p:cNvSpPr/>
            <p:nvPr/>
          </p:nvSpPr>
          <p:spPr>
            <a:xfrm flipV="1">
              <a:off x="4689" y="1913"/>
              <a:ext cx="0" cy="1205"/>
            </a:xfrm>
            <a:prstGeom prst="line">
              <a:avLst/>
            </a:prstGeom>
            <a:ln w="25400" cap="flat" cmpd="sng">
              <a:solidFill>
                <a:schemeClr val="tx2"/>
              </a:solidFill>
              <a:prstDash val="solid"/>
              <a:headEnd type="none" w="med" len="med"/>
              <a:tailEnd type="none" w="med" len="med"/>
            </a:ln>
          </p:spPr>
        </p:sp>
        <p:sp>
          <p:nvSpPr>
            <p:cNvPr id="102454" name="Line 53"/>
            <p:cNvSpPr/>
            <p:nvPr/>
          </p:nvSpPr>
          <p:spPr>
            <a:xfrm flipV="1">
              <a:off x="4964" y="1913"/>
              <a:ext cx="0" cy="1205"/>
            </a:xfrm>
            <a:prstGeom prst="line">
              <a:avLst/>
            </a:prstGeom>
            <a:ln w="25400" cap="flat" cmpd="sng">
              <a:solidFill>
                <a:schemeClr val="tx2"/>
              </a:solidFill>
              <a:prstDash val="solid"/>
              <a:headEnd type="none" w="med" len="med"/>
              <a:tailEnd type="none" w="med" len="med"/>
            </a:ln>
          </p:spPr>
        </p:sp>
        <p:sp>
          <p:nvSpPr>
            <p:cNvPr id="102455" name="Rectangle 54"/>
            <p:cNvSpPr/>
            <p:nvPr/>
          </p:nvSpPr>
          <p:spPr>
            <a:xfrm>
              <a:off x="4414" y="1311"/>
              <a:ext cx="276" cy="303"/>
            </a:xfrm>
            <a:prstGeom prst="rect">
              <a:avLst/>
            </a:prstGeom>
            <a:solidFill>
              <a:schemeClr val="tx2"/>
            </a:solidFill>
            <a:ln w="25400" cap="flat" cmpd="sng">
              <a:solidFill>
                <a:schemeClr val="bg1"/>
              </a:solidFill>
              <a:prstDash val="solid"/>
              <a:miter/>
              <a:headEnd type="none" w="med" len="med"/>
              <a:tailEnd type="none" w="med" len="med"/>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hangingPunct="1">
                <a:lnSpc>
                  <a:spcPct val="80000"/>
                </a:lnSpc>
                <a:spcBef>
                  <a:spcPct val="0"/>
                </a:spcBef>
                <a:buClr>
                  <a:schemeClr val="bg1"/>
                </a:buClr>
                <a:buFontTx/>
                <a:buNone/>
              </a:pPr>
              <a:r>
                <a:rPr lang="en-US" altLang="zh-CN" b="0" dirty="0">
                  <a:latin typeface="Book Antiqua" panose="02040602050305030304" pitchFamily="18" charset="0"/>
                </a:rPr>
                <a:t>1</a:t>
              </a:r>
              <a:endParaRPr lang="en-US" altLang="zh-CN" b="0" dirty="0">
                <a:latin typeface="Book Antiqua" panose="02040602050305030304" pitchFamily="18" charset="0"/>
              </a:endParaRPr>
            </a:p>
          </p:txBody>
        </p:sp>
        <p:sp>
          <p:nvSpPr>
            <p:cNvPr id="102456" name="Rectangle 55"/>
            <p:cNvSpPr/>
            <p:nvPr/>
          </p:nvSpPr>
          <p:spPr>
            <a:xfrm>
              <a:off x="4688" y="1311"/>
              <a:ext cx="277" cy="303"/>
            </a:xfrm>
            <a:prstGeom prst="rect">
              <a:avLst/>
            </a:prstGeom>
            <a:solidFill>
              <a:schemeClr val="tx2"/>
            </a:solidFill>
            <a:ln w="25400" cap="flat" cmpd="sng">
              <a:solidFill>
                <a:schemeClr val="bg1"/>
              </a:solidFill>
              <a:prstDash val="solid"/>
              <a:miter/>
              <a:headEnd type="none" w="med" len="med"/>
              <a:tailEnd type="none" w="med" len="med"/>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hangingPunct="1">
                <a:lnSpc>
                  <a:spcPct val="80000"/>
                </a:lnSpc>
                <a:spcBef>
                  <a:spcPct val="0"/>
                </a:spcBef>
                <a:buClr>
                  <a:schemeClr val="bg1"/>
                </a:buClr>
                <a:buFontTx/>
                <a:buNone/>
              </a:pPr>
              <a:r>
                <a:rPr lang="en-US" altLang="zh-CN" b="0" dirty="0">
                  <a:latin typeface="Book Antiqua" panose="02040602050305030304" pitchFamily="18" charset="0"/>
                </a:rPr>
                <a:t>2</a:t>
              </a:r>
              <a:endParaRPr lang="en-US" altLang="zh-CN" b="0" dirty="0">
                <a:latin typeface="Book Antiqua" panose="02040602050305030304" pitchFamily="18" charset="0"/>
              </a:endParaRPr>
            </a:p>
          </p:txBody>
        </p:sp>
        <p:sp>
          <p:nvSpPr>
            <p:cNvPr id="102457" name="Rectangle 56"/>
            <p:cNvSpPr/>
            <p:nvPr/>
          </p:nvSpPr>
          <p:spPr>
            <a:xfrm>
              <a:off x="4963" y="1311"/>
              <a:ext cx="277" cy="303"/>
            </a:xfrm>
            <a:prstGeom prst="rect">
              <a:avLst/>
            </a:prstGeom>
            <a:solidFill>
              <a:schemeClr val="tx2"/>
            </a:solidFill>
            <a:ln w="25400" cap="flat" cmpd="sng">
              <a:solidFill>
                <a:schemeClr val="bg1"/>
              </a:solidFill>
              <a:prstDash val="solid"/>
              <a:miter/>
              <a:headEnd type="none" w="med" len="med"/>
              <a:tailEnd type="none" w="med" len="med"/>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hangingPunct="1">
                <a:lnSpc>
                  <a:spcPct val="80000"/>
                </a:lnSpc>
                <a:spcBef>
                  <a:spcPct val="0"/>
                </a:spcBef>
                <a:buClr>
                  <a:schemeClr val="bg1"/>
                </a:buClr>
                <a:buFontTx/>
                <a:buNone/>
              </a:pPr>
              <a:r>
                <a:rPr lang="en-US" altLang="zh-CN" b="0" dirty="0">
                  <a:latin typeface="Book Antiqua" panose="02040602050305030304" pitchFamily="18" charset="0"/>
                </a:rPr>
                <a:t>…</a:t>
              </a:r>
              <a:endParaRPr lang="en-US" altLang="zh-CN" b="0" dirty="0">
                <a:latin typeface="Book Antiqua" panose="02040602050305030304" pitchFamily="18" charset="0"/>
              </a:endParaRPr>
            </a:p>
          </p:txBody>
        </p:sp>
        <p:sp>
          <p:nvSpPr>
            <p:cNvPr id="102458" name="Rectangle 57"/>
            <p:cNvSpPr/>
            <p:nvPr/>
          </p:nvSpPr>
          <p:spPr>
            <a:xfrm>
              <a:off x="4963" y="1010"/>
              <a:ext cx="277" cy="303"/>
            </a:xfrm>
            <a:prstGeom prst="rect">
              <a:avLst/>
            </a:prstGeom>
            <a:solidFill>
              <a:schemeClr val="tx2"/>
            </a:solidFill>
            <a:ln w="25400" cap="flat" cmpd="sng">
              <a:solidFill>
                <a:schemeClr val="bg1"/>
              </a:solidFill>
              <a:prstDash val="solid"/>
              <a:miter/>
              <a:headEnd type="none" w="med" len="med"/>
              <a:tailEnd type="none" w="med" len="med"/>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hangingPunct="1">
                <a:lnSpc>
                  <a:spcPct val="80000"/>
                </a:lnSpc>
                <a:spcBef>
                  <a:spcPct val="0"/>
                </a:spcBef>
                <a:buClr>
                  <a:schemeClr val="bg1"/>
                </a:buClr>
                <a:buFontTx/>
                <a:buNone/>
              </a:pPr>
              <a:r>
                <a:rPr lang="en-US" altLang="zh-CN" b="0" dirty="0">
                  <a:latin typeface="Book Antiqua" panose="02040602050305030304" pitchFamily="18" charset="0"/>
                </a:rPr>
                <a:t>…</a:t>
              </a:r>
              <a:endParaRPr lang="en-US" altLang="zh-CN" b="0" dirty="0">
                <a:latin typeface="Book Antiqua" panose="02040602050305030304" pitchFamily="18" charset="0"/>
              </a:endParaRPr>
            </a:p>
          </p:txBody>
        </p:sp>
        <p:sp>
          <p:nvSpPr>
            <p:cNvPr id="102459" name="Rectangle 58"/>
            <p:cNvSpPr/>
            <p:nvPr/>
          </p:nvSpPr>
          <p:spPr>
            <a:xfrm>
              <a:off x="4688" y="1010"/>
              <a:ext cx="277" cy="303"/>
            </a:xfrm>
            <a:prstGeom prst="rect">
              <a:avLst/>
            </a:prstGeom>
            <a:solidFill>
              <a:schemeClr val="tx2"/>
            </a:solidFill>
            <a:ln w="25400" cap="flat" cmpd="sng">
              <a:solidFill>
                <a:schemeClr val="bg1"/>
              </a:solidFill>
              <a:prstDash val="solid"/>
              <a:miter/>
              <a:headEnd type="none" w="med" len="med"/>
              <a:tailEnd type="none" w="med" len="med"/>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hangingPunct="1">
                <a:lnSpc>
                  <a:spcPct val="80000"/>
                </a:lnSpc>
                <a:spcBef>
                  <a:spcPct val="0"/>
                </a:spcBef>
                <a:buClr>
                  <a:schemeClr val="bg1"/>
                </a:buClr>
                <a:buFontTx/>
                <a:buNone/>
              </a:pPr>
              <a:r>
                <a:rPr lang="en-US" altLang="zh-CN" b="0" dirty="0">
                  <a:latin typeface="Book Antiqua" panose="02040602050305030304" pitchFamily="18" charset="0"/>
                </a:rPr>
                <a:t>1</a:t>
              </a:r>
              <a:endParaRPr lang="en-US" altLang="zh-CN" b="0" dirty="0">
                <a:latin typeface="Book Antiqua" panose="02040602050305030304" pitchFamily="18" charset="0"/>
              </a:endParaRPr>
            </a:p>
          </p:txBody>
        </p:sp>
        <p:sp>
          <p:nvSpPr>
            <p:cNvPr id="102460" name="Rectangle 59"/>
            <p:cNvSpPr/>
            <p:nvPr/>
          </p:nvSpPr>
          <p:spPr>
            <a:xfrm>
              <a:off x="432" y="3119"/>
              <a:ext cx="687" cy="301"/>
            </a:xfrm>
            <a:prstGeom prst="rect">
              <a:avLst/>
            </a:prstGeom>
            <a:noFill/>
            <a:ln w="9525">
              <a:noFill/>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r" eaLnBrk="1" hangingPunct="1">
                <a:lnSpc>
                  <a:spcPct val="80000"/>
                </a:lnSpc>
                <a:spcBef>
                  <a:spcPct val="0"/>
                </a:spcBef>
                <a:buClr>
                  <a:schemeClr val="bg1"/>
                </a:buClr>
                <a:buFontTx/>
                <a:buNone/>
              </a:pPr>
              <a:r>
                <a:rPr lang="zh-CN" altLang="en-US" b="0" dirty="0">
                  <a:latin typeface="Book Antiqua" panose="02040602050305030304" pitchFamily="18" charset="0"/>
                </a:rPr>
                <a:t>输入</a:t>
              </a:r>
              <a:endParaRPr lang="zh-CN" altLang="en-US" b="0" dirty="0">
                <a:latin typeface="Book Antiqua" panose="02040602050305030304" pitchFamily="18" charset="0"/>
              </a:endParaRPr>
            </a:p>
          </p:txBody>
        </p:sp>
        <p:sp>
          <p:nvSpPr>
            <p:cNvPr id="102461" name="Rectangle 60"/>
            <p:cNvSpPr/>
            <p:nvPr/>
          </p:nvSpPr>
          <p:spPr>
            <a:xfrm>
              <a:off x="432" y="2824"/>
              <a:ext cx="687" cy="301"/>
            </a:xfrm>
            <a:prstGeom prst="rect">
              <a:avLst/>
            </a:prstGeom>
            <a:noFill/>
            <a:ln w="9525">
              <a:noFill/>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r" eaLnBrk="1" hangingPunct="1">
                <a:lnSpc>
                  <a:spcPct val="80000"/>
                </a:lnSpc>
                <a:spcBef>
                  <a:spcPct val="0"/>
                </a:spcBef>
                <a:buClr>
                  <a:schemeClr val="bg1"/>
                </a:buClr>
                <a:buFontTx/>
                <a:buNone/>
              </a:pPr>
              <a:r>
                <a:rPr lang="zh-CN" altLang="en-US" b="0" dirty="0">
                  <a:latin typeface="Book Antiqua" panose="02040602050305030304" pitchFamily="18" charset="0"/>
                </a:rPr>
                <a:t>求阶差</a:t>
              </a:r>
              <a:endParaRPr lang="zh-CN" altLang="en-US" b="0" dirty="0">
                <a:latin typeface="Book Antiqua" panose="02040602050305030304" pitchFamily="18" charset="0"/>
              </a:endParaRPr>
            </a:p>
          </p:txBody>
        </p:sp>
        <p:sp>
          <p:nvSpPr>
            <p:cNvPr id="102462" name="Rectangle 61"/>
            <p:cNvSpPr/>
            <p:nvPr/>
          </p:nvSpPr>
          <p:spPr>
            <a:xfrm>
              <a:off x="432" y="2529"/>
              <a:ext cx="687" cy="301"/>
            </a:xfrm>
            <a:prstGeom prst="rect">
              <a:avLst/>
            </a:prstGeom>
            <a:noFill/>
            <a:ln w="9525">
              <a:noFill/>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r" eaLnBrk="1" hangingPunct="1">
                <a:lnSpc>
                  <a:spcPct val="80000"/>
                </a:lnSpc>
                <a:spcBef>
                  <a:spcPct val="0"/>
                </a:spcBef>
                <a:buClr>
                  <a:schemeClr val="bg1"/>
                </a:buClr>
                <a:buFontTx/>
                <a:buNone/>
              </a:pPr>
              <a:r>
                <a:rPr lang="zh-CN" altLang="en-US" b="0" dirty="0">
                  <a:latin typeface="Book Antiqua" panose="02040602050305030304" pitchFamily="18" charset="0"/>
                </a:rPr>
                <a:t>对阶</a:t>
              </a:r>
              <a:endParaRPr lang="zh-CN" altLang="en-US" b="0" dirty="0">
                <a:latin typeface="Book Antiqua" panose="02040602050305030304" pitchFamily="18" charset="0"/>
              </a:endParaRPr>
            </a:p>
          </p:txBody>
        </p:sp>
        <p:sp>
          <p:nvSpPr>
            <p:cNvPr id="102463" name="Rectangle 62"/>
            <p:cNvSpPr/>
            <p:nvPr/>
          </p:nvSpPr>
          <p:spPr>
            <a:xfrm>
              <a:off x="432" y="2234"/>
              <a:ext cx="687" cy="301"/>
            </a:xfrm>
            <a:prstGeom prst="rect">
              <a:avLst/>
            </a:prstGeom>
            <a:noFill/>
            <a:ln w="9525">
              <a:noFill/>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r" eaLnBrk="1" hangingPunct="1">
                <a:lnSpc>
                  <a:spcPct val="80000"/>
                </a:lnSpc>
                <a:spcBef>
                  <a:spcPct val="0"/>
                </a:spcBef>
                <a:buClr>
                  <a:schemeClr val="bg1"/>
                </a:buClr>
                <a:buFontTx/>
                <a:buNone/>
              </a:pPr>
              <a:r>
                <a:rPr lang="zh-CN" altLang="en-US" b="0" dirty="0">
                  <a:latin typeface="Book Antiqua" panose="02040602050305030304" pitchFamily="18" charset="0"/>
                </a:rPr>
                <a:t>尾数加</a:t>
              </a:r>
              <a:endParaRPr lang="zh-CN" altLang="en-US" b="0" dirty="0">
                <a:latin typeface="Book Antiqua" panose="02040602050305030304" pitchFamily="18" charset="0"/>
              </a:endParaRPr>
            </a:p>
          </p:txBody>
        </p:sp>
        <p:sp>
          <p:nvSpPr>
            <p:cNvPr id="102464" name="Rectangle 63"/>
            <p:cNvSpPr/>
            <p:nvPr/>
          </p:nvSpPr>
          <p:spPr>
            <a:xfrm>
              <a:off x="432" y="1939"/>
              <a:ext cx="687" cy="302"/>
            </a:xfrm>
            <a:prstGeom prst="rect">
              <a:avLst/>
            </a:prstGeom>
            <a:noFill/>
            <a:ln w="9525">
              <a:noFill/>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r" eaLnBrk="1" hangingPunct="1">
                <a:lnSpc>
                  <a:spcPct val="80000"/>
                </a:lnSpc>
                <a:spcBef>
                  <a:spcPct val="0"/>
                </a:spcBef>
                <a:buClr>
                  <a:schemeClr val="bg1"/>
                </a:buClr>
                <a:buFontTx/>
                <a:buNone/>
              </a:pPr>
              <a:r>
                <a:rPr lang="zh-CN" altLang="en-US" b="0" dirty="0">
                  <a:latin typeface="Book Antiqua" panose="02040602050305030304" pitchFamily="18" charset="0"/>
                </a:rPr>
                <a:t>规格化</a:t>
              </a:r>
              <a:endParaRPr lang="zh-CN" altLang="en-US" b="0" dirty="0">
                <a:latin typeface="Book Antiqua" panose="02040602050305030304" pitchFamily="18" charset="0"/>
              </a:endParaRPr>
            </a:p>
          </p:txBody>
        </p:sp>
        <p:sp>
          <p:nvSpPr>
            <p:cNvPr id="102465" name="Rectangle 64"/>
            <p:cNvSpPr/>
            <p:nvPr/>
          </p:nvSpPr>
          <p:spPr>
            <a:xfrm>
              <a:off x="432" y="1645"/>
              <a:ext cx="687" cy="301"/>
            </a:xfrm>
            <a:prstGeom prst="rect">
              <a:avLst/>
            </a:prstGeom>
            <a:noFill/>
            <a:ln w="9525">
              <a:noFill/>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r" eaLnBrk="1" hangingPunct="1">
                <a:lnSpc>
                  <a:spcPct val="80000"/>
                </a:lnSpc>
                <a:spcBef>
                  <a:spcPct val="0"/>
                </a:spcBef>
                <a:buClr>
                  <a:schemeClr val="bg1"/>
                </a:buClr>
                <a:buFontTx/>
                <a:buNone/>
              </a:pPr>
              <a:r>
                <a:rPr lang="zh-CN" altLang="en-US" b="0" dirty="0">
                  <a:latin typeface="Book Antiqua" panose="02040602050305030304" pitchFamily="18" charset="0"/>
                </a:rPr>
                <a:t>尾数乘</a:t>
              </a:r>
              <a:endParaRPr lang="zh-CN" altLang="en-US" b="0" dirty="0">
                <a:latin typeface="Book Antiqua" panose="02040602050305030304" pitchFamily="18" charset="0"/>
              </a:endParaRPr>
            </a:p>
          </p:txBody>
        </p:sp>
        <p:sp>
          <p:nvSpPr>
            <p:cNvPr id="102466" name="Rectangle 65"/>
            <p:cNvSpPr/>
            <p:nvPr/>
          </p:nvSpPr>
          <p:spPr>
            <a:xfrm>
              <a:off x="432" y="1350"/>
              <a:ext cx="687" cy="301"/>
            </a:xfrm>
            <a:prstGeom prst="rect">
              <a:avLst/>
            </a:prstGeom>
            <a:noFill/>
            <a:ln w="9525">
              <a:noFill/>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r" eaLnBrk="1" hangingPunct="1">
                <a:lnSpc>
                  <a:spcPct val="80000"/>
                </a:lnSpc>
                <a:spcBef>
                  <a:spcPct val="0"/>
                </a:spcBef>
                <a:buClr>
                  <a:schemeClr val="bg1"/>
                </a:buClr>
                <a:buFontTx/>
                <a:buNone/>
              </a:pPr>
              <a:r>
                <a:rPr lang="zh-CN" altLang="en-US" b="0" dirty="0">
                  <a:latin typeface="Book Antiqua" panose="02040602050305030304" pitchFamily="18" charset="0"/>
                </a:rPr>
                <a:t>累加</a:t>
              </a:r>
              <a:endParaRPr lang="zh-CN" altLang="en-US" b="0" dirty="0">
                <a:latin typeface="Book Antiqua" panose="02040602050305030304" pitchFamily="18" charset="0"/>
              </a:endParaRPr>
            </a:p>
          </p:txBody>
        </p:sp>
        <p:sp>
          <p:nvSpPr>
            <p:cNvPr id="102467" name="Rectangle 66"/>
            <p:cNvSpPr/>
            <p:nvPr/>
          </p:nvSpPr>
          <p:spPr>
            <a:xfrm>
              <a:off x="432" y="1054"/>
              <a:ext cx="687" cy="301"/>
            </a:xfrm>
            <a:prstGeom prst="rect">
              <a:avLst/>
            </a:prstGeom>
            <a:noFill/>
            <a:ln w="9525">
              <a:noFill/>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r" eaLnBrk="1" hangingPunct="1">
                <a:lnSpc>
                  <a:spcPct val="80000"/>
                </a:lnSpc>
                <a:spcBef>
                  <a:spcPct val="0"/>
                </a:spcBef>
                <a:buClr>
                  <a:schemeClr val="bg1"/>
                </a:buClr>
                <a:buFontTx/>
                <a:buNone/>
              </a:pPr>
              <a:r>
                <a:rPr lang="zh-CN" altLang="en-US" b="0" dirty="0">
                  <a:latin typeface="Book Antiqua" panose="02040602050305030304" pitchFamily="18" charset="0"/>
                </a:rPr>
                <a:t>输出</a:t>
              </a:r>
              <a:endParaRPr lang="zh-CN" altLang="en-US" b="0" dirty="0">
                <a:latin typeface="Book Antiqua" panose="02040602050305030304" pitchFamily="18" charset="0"/>
              </a:endParaRPr>
            </a:p>
          </p:txBody>
        </p:sp>
        <p:sp>
          <p:nvSpPr>
            <p:cNvPr id="102468" name="Rectangle 67"/>
            <p:cNvSpPr/>
            <p:nvPr/>
          </p:nvSpPr>
          <p:spPr>
            <a:xfrm>
              <a:off x="1805" y="3635"/>
              <a:ext cx="2884" cy="301"/>
            </a:xfrm>
            <a:prstGeom prst="rect">
              <a:avLst/>
            </a:prstGeom>
            <a:noFill/>
            <a:ln w="9525">
              <a:noFill/>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hangingPunct="1">
                <a:lnSpc>
                  <a:spcPct val="80000"/>
                </a:lnSpc>
                <a:spcBef>
                  <a:spcPct val="0"/>
                </a:spcBef>
                <a:buClr>
                  <a:schemeClr val="bg1"/>
                </a:buClr>
                <a:buFontTx/>
                <a:buNone/>
              </a:pPr>
              <a:r>
                <a:rPr lang="zh-CN" altLang="en-US" b="0" dirty="0">
                  <a:latin typeface="Book Antiqua" panose="02040602050305030304" pitchFamily="18" charset="0"/>
                </a:rPr>
                <a:t>静态流水线时空图</a:t>
              </a:r>
              <a:endParaRPr lang="zh-CN" altLang="en-US" b="0" dirty="0">
                <a:latin typeface="Book Antiqua" panose="02040602050305030304" pitchFamily="18" charset="0"/>
              </a:endParaRPr>
            </a:p>
          </p:txBody>
        </p:sp>
        <p:sp>
          <p:nvSpPr>
            <p:cNvPr id="102469" name="Rectangle 68"/>
            <p:cNvSpPr/>
            <p:nvPr/>
          </p:nvSpPr>
          <p:spPr>
            <a:xfrm>
              <a:off x="2767" y="710"/>
              <a:ext cx="1007" cy="301"/>
            </a:xfrm>
            <a:prstGeom prst="rect">
              <a:avLst/>
            </a:prstGeom>
            <a:noFill/>
            <a:ln w="9525">
              <a:noFill/>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hangingPunct="1">
                <a:lnSpc>
                  <a:spcPct val="80000"/>
                </a:lnSpc>
                <a:spcBef>
                  <a:spcPct val="0"/>
                </a:spcBef>
                <a:buClr>
                  <a:schemeClr val="bg1"/>
                </a:buClr>
                <a:buFontTx/>
                <a:buNone/>
              </a:pPr>
              <a:r>
                <a:rPr lang="zh-CN" altLang="en-US" b="0" dirty="0">
                  <a:latin typeface="Book Antiqua" panose="02040602050305030304" pitchFamily="18" charset="0"/>
                </a:rPr>
                <a:t>浮点加法</a:t>
              </a:r>
              <a:endParaRPr lang="zh-CN" altLang="en-US" b="0" dirty="0">
                <a:latin typeface="Book Antiqua" panose="02040602050305030304" pitchFamily="18" charset="0"/>
              </a:endParaRPr>
            </a:p>
          </p:txBody>
        </p:sp>
        <p:sp>
          <p:nvSpPr>
            <p:cNvPr id="102470" name="Rectangle 69"/>
            <p:cNvSpPr/>
            <p:nvPr/>
          </p:nvSpPr>
          <p:spPr>
            <a:xfrm>
              <a:off x="4186" y="710"/>
              <a:ext cx="1007" cy="301"/>
            </a:xfrm>
            <a:prstGeom prst="rect">
              <a:avLst/>
            </a:prstGeom>
            <a:noFill/>
            <a:ln w="9525">
              <a:noFill/>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hangingPunct="1">
                <a:lnSpc>
                  <a:spcPct val="80000"/>
                </a:lnSpc>
                <a:spcBef>
                  <a:spcPct val="0"/>
                </a:spcBef>
                <a:buClr>
                  <a:schemeClr val="bg1"/>
                </a:buClr>
                <a:buFontTx/>
                <a:buNone/>
              </a:pPr>
              <a:r>
                <a:rPr lang="zh-CN" altLang="en-US" b="0" dirty="0">
                  <a:latin typeface="Book Antiqua" panose="02040602050305030304" pitchFamily="18" charset="0"/>
                </a:rPr>
                <a:t>定点乘法</a:t>
              </a:r>
              <a:endParaRPr lang="zh-CN" altLang="en-US" b="0" dirty="0">
                <a:latin typeface="Book Antiqua" panose="02040602050305030304" pitchFamily="18" charset="0"/>
              </a:endParaRPr>
            </a:p>
          </p:txBody>
        </p:sp>
        <p:sp>
          <p:nvSpPr>
            <p:cNvPr id="102471" name="Line 70"/>
            <p:cNvSpPr/>
            <p:nvPr/>
          </p:nvSpPr>
          <p:spPr>
            <a:xfrm>
              <a:off x="1119" y="3420"/>
              <a:ext cx="4257" cy="0"/>
            </a:xfrm>
            <a:prstGeom prst="line">
              <a:avLst/>
            </a:prstGeom>
            <a:ln w="25400" cap="flat" cmpd="sng">
              <a:solidFill>
                <a:schemeClr val="tx2"/>
              </a:solidFill>
              <a:prstDash val="solid"/>
              <a:headEnd type="none" w="med" len="med"/>
              <a:tailEnd type="stealth" w="med" len="med"/>
            </a:ln>
          </p:spPr>
        </p:sp>
        <p:sp>
          <p:nvSpPr>
            <p:cNvPr id="102472" name="Line 71"/>
            <p:cNvSpPr/>
            <p:nvPr/>
          </p:nvSpPr>
          <p:spPr>
            <a:xfrm flipV="1">
              <a:off x="3865" y="1312"/>
              <a:ext cx="0" cy="2108"/>
            </a:xfrm>
            <a:prstGeom prst="line">
              <a:avLst/>
            </a:prstGeom>
            <a:ln w="25400" cap="flat" cmpd="sng">
              <a:solidFill>
                <a:schemeClr val="tx2"/>
              </a:solidFill>
              <a:prstDash val="solid"/>
              <a:headEnd type="none" w="med" len="med"/>
              <a:tailEnd type="none" w="med" len="med"/>
            </a:ln>
          </p:spPr>
        </p:sp>
      </p:grpSp>
      <p:sp>
        <p:nvSpPr>
          <p:cNvPr id="102403" name="Rectangle 2"/>
          <p:cNvSpPr txBox="1"/>
          <p:nvPr/>
        </p:nvSpPr>
        <p:spPr>
          <a:xfrm>
            <a:off x="590550" y="119063"/>
            <a:ext cx="7848600" cy="609600"/>
          </a:xfrm>
          <a:prstGeom prst="rect">
            <a:avLst/>
          </a:prstGeom>
          <a:noFill/>
          <a:ln w="9525">
            <a:noFill/>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hangingPunct="1">
              <a:spcBef>
                <a:spcPct val="0"/>
              </a:spcBef>
              <a:buClrTx/>
              <a:buFontTx/>
              <a:buNone/>
            </a:pPr>
            <a:r>
              <a:rPr lang="en-US" altLang="zh-CN" sz="3600" dirty="0">
                <a:latin typeface="Times New Roman" panose="02020603050405020304" pitchFamily="18" charset="0"/>
                <a:ea typeface="黑体" panose="02010609060101010101" pitchFamily="2" charset="-122"/>
              </a:rPr>
              <a:t>5.2.1 </a:t>
            </a:r>
            <a:r>
              <a:rPr lang="zh-CN" altLang="en-US" sz="3600" dirty="0">
                <a:latin typeface="Times New Roman" panose="02020603050405020304" pitchFamily="18" charset="0"/>
                <a:ea typeface="黑体" panose="02010609060101010101" pitchFamily="2" charset="-122"/>
              </a:rPr>
              <a:t>基本概念</a:t>
            </a:r>
            <a:r>
              <a:rPr lang="en-US" altLang="zh-CN" sz="3600" dirty="0">
                <a:latin typeface="Times New Roman" panose="02020603050405020304" pitchFamily="18" charset="0"/>
                <a:ea typeface="黑体" panose="02010609060101010101" pitchFamily="2" charset="-122"/>
              </a:rPr>
              <a:t>——</a:t>
            </a:r>
            <a:r>
              <a:rPr lang="zh-CN" altLang="en-US" sz="3600" dirty="0">
                <a:latin typeface="Times New Roman" panose="02020603050405020304" pitchFamily="18" charset="0"/>
                <a:ea typeface="黑体" panose="02010609060101010101" pitchFamily="2" charset="-122"/>
              </a:rPr>
              <a:t>流水分类</a:t>
            </a:r>
            <a:endParaRPr lang="zh-CN" altLang="en-US" sz="3600" dirty="0">
              <a:latin typeface="Times New Roman" panose="02020603050405020304" pitchFamily="18" charset="0"/>
              <a:ea typeface="黑体" panose="02010609060101010101" pitchFamily="2" charset="-122"/>
            </a:endParaRPr>
          </a:p>
        </p:txBody>
      </p:sp>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2" name="Rectangle 2"/>
          <p:cNvSpPr>
            <a:spLocks noGrp="1"/>
          </p:cNvSpPr>
          <p:nvPr>
            <p:ph type="title"/>
          </p:nvPr>
        </p:nvSpPr>
        <p:spPr/>
        <p:txBody>
          <a:bodyPr vert="horz" wrap="square" lIns="91440" tIns="45720" rIns="91440" bIns="45720" anchor="ctr" anchorCtr="0"/>
          <a:p>
            <a:pPr eaLnBrk="1" hangingPunct="1"/>
            <a:r>
              <a:rPr lang="en-US" altLang="zh-CN" dirty="0">
                <a:latin typeface="Times New Roman" panose="02020603050405020304" pitchFamily="18" charset="0"/>
                <a:cs typeface="Times New Roman" panose="02020603050405020304" pitchFamily="18" charset="0"/>
              </a:rPr>
              <a:t>5.1.1 </a:t>
            </a:r>
            <a:r>
              <a:rPr lang="zh-CN" altLang="en-US" dirty="0">
                <a:latin typeface="Times New Roman" panose="02020603050405020304" pitchFamily="18" charset="0"/>
              </a:rPr>
              <a:t>重叠原理</a:t>
            </a:r>
            <a:r>
              <a:rPr lang="zh-CN" altLang="en-US" dirty="0"/>
              <a:t> </a:t>
            </a:r>
            <a:endParaRPr lang="zh-CN" altLang="en-US" dirty="0"/>
          </a:p>
        </p:txBody>
      </p:sp>
      <p:sp>
        <p:nvSpPr>
          <p:cNvPr id="15363" name="Rectangle 3"/>
          <p:cNvSpPr>
            <a:spLocks noGrp="1"/>
          </p:cNvSpPr>
          <p:nvPr>
            <p:ph idx="1" hasCustomPrompt="1"/>
          </p:nvPr>
        </p:nvSpPr>
        <p:spPr>
          <a:xfrm>
            <a:off x="469900" y="1022350"/>
            <a:ext cx="8229600" cy="2609850"/>
          </a:xfrm>
        </p:spPr>
        <p:txBody>
          <a:bodyPr vert="horz" wrap="square" lIns="91440" tIns="45720" rIns="91440" bIns="45720" anchor="t" anchorCtr="0"/>
          <a:p>
            <a:pPr eaLnBrk="1" hangingPunct="1"/>
            <a:r>
              <a:rPr lang="zh-CN" altLang="en-US" sz="2400" dirty="0">
                <a:solidFill>
                  <a:srgbClr val="FF0000"/>
                </a:solidFill>
              </a:rPr>
              <a:t>顺序解释：</a:t>
            </a:r>
            <a:r>
              <a:rPr lang="zh-CN" altLang="en-US" sz="2400" dirty="0"/>
              <a:t>各条机器指令之间顺序串行地执行，执行完一条指令后采取出下条指令来执行，而且每条指令内部的各个微操作也是顺序串行地执行。  </a:t>
            </a:r>
            <a:endParaRPr lang="zh-CN" altLang="en-US" sz="2400" dirty="0"/>
          </a:p>
          <a:p>
            <a:pPr lvl="1" eaLnBrk="1" hangingPunct="1"/>
            <a:r>
              <a:rPr lang="zh-CN" altLang="en-US" dirty="0">
                <a:solidFill>
                  <a:srgbClr val="0000CC"/>
                </a:solidFill>
                <a:latin typeface="楷体_GB2312" pitchFamily="49" charset="-122"/>
                <a:ea typeface="楷体_GB2312" pitchFamily="49" charset="-122"/>
              </a:rPr>
              <a:t>优点</a:t>
            </a:r>
            <a:r>
              <a:rPr lang="zh-CN" altLang="en-US" dirty="0">
                <a:latin typeface="楷体_GB2312" pitchFamily="49" charset="-122"/>
                <a:ea typeface="楷体_GB2312" pitchFamily="49" charset="-122"/>
              </a:rPr>
              <a:t>：控制简单</a:t>
            </a:r>
            <a:r>
              <a:rPr lang="en-US" altLang="zh-CN" dirty="0">
                <a:latin typeface="楷体_GB2312" pitchFamily="49" charset="-122"/>
                <a:ea typeface="楷体_GB2312" pitchFamily="49" charset="-122"/>
              </a:rPr>
              <a:t>,</a:t>
            </a:r>
            <a:r>
              <a:rPr lang="zh-CN" altLang="en-US" dirty="0">
                <a:latin typeface="楷体_GB2312" pitchFamily="49" charset="-122"/>
                <a:ea typeface="楷体_GB2312" pitchFamily="49" charset="-122"/>
              </a:rPr>
              <a:t>转入下条指令的时间易于控制；</a:t>
            </a:r>
            <a:endParaRPr lang="en-US" altLang="zh-CN" dirty="0">
              <a:latin typeface="楷体_GB2312" pitchFamily="49" charset="-122"/>
              <a:ea typeface="楷体_GB2312" pitchFamily="49" charset="-122"/>
            </a:endParaRPr>
          </a:p>
          <a:p>
            <a:pPr lvl="1" eaLnBrk="1" hangingPunct="1"/>
            <a:r>
              <a:rPr lang="zh-CN" altLang="en-US" dirty="0">
                <a:solidFill>
                  <a:srgbClr val="0000CC"/>
                </a:solidFill>
                <a:latin typeface="楷体_GB2312" pitchFamily="49" charset="-122"/>
                <a:ea typeface="楷体_GB2312" pitchFamily="49" charset="-122"/>
              </a:rPr>
              <a:t>缺点</a:t>
            </a:r>
            <a:r>
              <a:rPr lang="zh-CN" altLang="en-US" dirty="0">
                <a:latin typeface="楷体_GB2312" pitchFamily="49" charset="-122"/>
                <a:ea typeface="楷体_GB2312" pitchFamily="49" charset="-122"/>
              </a:rPr>
              <a:t>：上一步操作未完成，下一步操作不能开始，速度慢，机器各部件利用率低；</a:t>
            </a:r>
            <a:endParaRPr lang="zh-CN" altLang="en-US" dirty="0">
              <a:latin typeface="楷体_GB2312" pitchFamily="49" charset="-122"/>
              <a:ea typeface="楷体_GB2312" pitchFamily="49" charset="-122"/>
            </a:endParaRPr>
          </a:p>
          <a:p>
            <a:pPr eaLnBrk="1" hangingPunct="1"/>
            <a:endParaRPr lang="en-US" altLang="zh-CN" sz="2400" dirty="0">
              <a:solidFill>
                <a:srgbClr val="FF0000"/>
              </a:solidFill>
            </a:endParaRPr>
          </a:p>
        </p:txBody>
      </p:sp>
      <p:sp>
        <p:nvSpPr>
          <p:cNvPr id="15364" name="文本框 2"/>
          <p:cNvSpPr txBox="1"/>
          <p:nvPr/>
        </p:nvSpPr>
        <p:spPr>
          <a:xfrm>
            <a:off x="6008688" y="3317875"/>
            <a:ext cx="3135312" cy="1570038"/>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spcBef>
                <a:spcPct val="0"/>
              </a:spcBef>
              <a:buClrTx/>
              <a:buFontTx/>
              <a:buNone/>
            </a:pPr>
            <a:r>
              <a:rPr lang="zh-CN" altLang="en-US" sz="2400" b="0" dirty="0">
                <a:solidFill>
                  <a:srgbClr val="FF0000"/>
                </a:solidFill>
                <a:latin typeface="Times New Roman" panose="02020603050405020304" pitchFamily="18" charset="0"/>
              </a:rPr>
              <a:t>情况</a:t>
            </a:r>
            <a:r>
              <a:rPr lang="en-US" altLang="zh-CN" sz="2400" b="0" dirty="0">
                <a:solidFill>
                  <a:srgbClr val="FF0000"/>
                </a:solidFill>
                <a:latin typeface="Times New Roman" panose="02020603050405020304" pitchFamily="18" charset="0"/>
              </a:rPr>
              <a:t>1</a:t>
            </a:r>
            <a:r>
              <a:rPr lang="zh-CN" altLang="en-US" sz="2400" b="0" dirty="0">
                <a:solidFill>
                  <a:srgbClr val="FF0000"/>
                </a:solidFill>
                <a:latin typeface="Times New Roman" panose="02020603050405020304" pitchFamily="18" charset="0"/>
              </a:rPr>
              <a:t>：</a:t>
            </a:r>
            <a:endParaRPr lang="en-US" altLang="zh-CN" sz="2400" b="0" dirty="0">
              <a:solidFill>
                <a:srgbClr val="FF0000"/>
              </a:solidFill>
              <a:latin typeface="Times New Roman" panose="02020603050405020304" pitchFamily="18" charset="0"/>
            </a:endParaRPr>
          </a:p>
          <a:p>
            <a:pPr marL="0" lvl="0" indent="0">
              <a:spcBef>
                <a:spcPct val="0"/>
              </a:spcBef>
              <a:buClrTx/>
              <a:buFontTx/>
              <a:buNone/>
            </a:pPr>
            <a:r>
              <a:rPr lang="zh-CN" altLang="en-US" sz="2400" b="0" dirty="0">
                <a:solidFill>
                  <a:srgbClr val="FF0000"/>
                </a:solidFill>
                <a:latin typeface="Times New Roman" panose="02020603050405020304" pitchFamily="18" charset="0"/>
              </a:rPr>
              <a:t>取指令和取操作数时，主存忙着但运算器却闲着；</a:t>
            </a:r>
            <a:endParaRPr lang="en-US" altLang="zh-CN" sz="2400" b="0" dirty="0">
              <a:solidFill>
                <a:srgbClr val="FF0000"/>
              </a:solidFill>
              <a:latin typeface="Times New Roman" panose="02020603050405020304" pitchFamily="18" charset="0"/>
            </a:endParaRPr>
          </a:p>
        </p:txBody>
      </p:sp>
      <p:pic>
        <p:nvPicPr>
          <p:cNvPr id="15365" name="Picture 5" descr="arch_pabox"/>
          <p:cNvPicPr>
            <a:picLocks noChangeAspect="1"/>
          </p:cNvPicPr>
          <p:nvPr/>
        </p:nvPicPr>
        <p:blipFill>
          <a:blip r:embed="rId1"/>
          <a:stretch>
            <a:fillRect/>
          </a:stretch>
        </p:blipFill>
        <p:spPr>
          <a:xfrm>
            <a:off x="395288" y="3690938"/>
            <a:ext cx="5437187" cy="2671762"/>
          </a:xfrm>
          <a:prstGeom prst="rect">
            <a:avLst/>
          </a:prstGeom>
          <a:noFill/>
          <a:ln w="9525">
            <a:noFill/>
          </a:ln>
        </p:spPr>
      </p:pic>
      <p:pic>
        <p:nvPicPr>
          <p:cNvPr id="10" name="图片 9"/>
          <p:cNvPicPr>
            <a:picLocks noChangeAspect="1"/>
          </p:cNvPicPr>
          <p:nvPr/>
        </p:nvPicPr>
        <p:blipFill>
          <a:blip r:embed="rId2"/>
          <a:srcRect l="67720" t="2330" r="19138" b="55838"/>
          <a:stretch>
            <a:fillRect/>
          </a:stretch>
        </p:blipFill>
        <p:spPr>
          <a:xfrm>
            <a:off x="5167313" y="5521325"/>
            <a:ext cx="965200" cy="717550"/>
          </a:xfrm>
          <a:prstGeom prst="rect">
            <a:avLst/>
          </a:prstGeom>
          <a:noFill/>
          <a:ln w="9525">
            <a:noFill/>
          </a:ln>
        </p:spPr>
      </p:pic>
      <p:sp>
        <p:nvSpPr>
          <p:cNvPr id="2" name="矩形 1"/>
          <p:cNvSpPr/>
          <p:nvPr/>
        </p:nvSpPr>
        <p:spPr>
          <a:xfrm>
            <a:off x="4324350" y="5310188"/>
            <a:ext cx="769938" cy="809625"/>
          </a:xfrm>
          <a:prstGeom prst="rect">
            <a:avLst/>
          </a:prstGeom>
          <a:noFill/>
          <a:ln w="38100" cap="flat" cmpd="sng">
            <a:solidFill>
              <a:srgbClr val="FF0000"/>
            </a:solidFill>
            <a:prstDash val="solid"/>
            <a:round/>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endParaRPr lang="zh-CN" altLang="en-US" sz="1800" b="0" dirty="0">
              <a:solidFill>
                <a:schemeClr val="tx1"/>
              </a:solidFill>
              <a:latin typeface="Times New Roman" panose="02020603050405020304" pitchFamily="18" charset="0"/>
            </a:endParaRPr>
          </a:p>
        </p:txBody>
      </p:sp>
      <p:sp>
        <p:nvSpPr>
          <p:cNvPr id="11" name="矩形 10"/>
          <p:cNvSpPr/>
          <p:nvPr/>
        </p:nvSpPr>
        <p:spPr>
          <a:xfrm>
            <a:off x="687388" y="5114925"/>
            <a:ext cx="592137" cy="1123950"/>
          </a:xfrm>
          <a:prstGeom prst="rect">
            <a:avLst/>
          </a:prstGeom>
          <a:noFill/>
          <a:ln w="38100" cap="flat" cmpd="sng">
            <a:solidFill>
              <a:srgbClr val="0000CC"/>
            </a:solidFill>
            <a:prstDash val="solid"/>
            <a:round/>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endParaRPr lang="zh-CN" altLang="en-US" sz="1800" b="0" dirty="0">
              <a:solidFill>
                <a:schemeClr val="tx1"/>
              </a:solidFill>
              <a:latin typeface="Times New Roman" panose="02020603050405020304" pitchFamily="18" charset="0"/>
            </a:endParaRPr>
          </a:p>
        </p:txBody>
      </p:sp>
      <p:pic>
        <p:nvPicPr>
          <p:cNvPr id="12" name="图片 11"/>
          <p:cNvPicPr>
            <a:picLocks noChangeAspect="1"/>
          </p:cNvPicPr>
          <p:nvPr/>
        </p:nvPicPr>
        <p:blipFill>
          <a:blip r:embed="rId2"/>
          <a:srcRect l="10959" t="45436" r="78442" b="10559"/>
          <a:stretch>
            <a:fillRect/>
          </a:stretch>
        </p:blipFill>
        <p:spPr>
          <a:xfrm>
            <a:off x="1279525" y="4378325"/>
            <a:ext cx="700088" cy="677863"/>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ppt_x"/>
                                          </p:val>
                                        </p:tav>
                                        <p:tav tm="100000">
                                          <p:val>
                                            <p:strVal val="#ppt_x"/>
                                          </p:val>
                                        </p:tav>
                                      </p:tavLst>
                                    </p:anim>
                                    <p:anim calcmode="lin" valueType="num">
                                      <p:cBhvr additive="base">
                                        <p:cTn id="1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 calcmode="lin" valueType="num">
                                      <p:cBhvr additive="base">
                                        <p:cTn id="17" dur="500" fill="hold"/>
                                        <p:tgtEl>
                                          <p:spTgt spid="12"/>
                                        </p:tgtEl>
                                        <p:attrNameLst>
                                          <p:attrName>ppt_x</p:attrName>
                                        </p:attrNameLst>
                                      </p:cBhvr>
                                      <p:tavLst>
                                        <p:tav tm="0">
                                          <p:val>
                                            <p:strVal val="#ppt_x"/>
                                          </p:val>
                                        </p:tav>
                                        <p:tav tm="100000">
                                          <p:val>
                                            <p:strVal val="#ppt_x"/>
                                          </p:val>
                                        </p:tav>
                                      </p:tavLst>
                                    </p:anim>
                                    <p:anim calcmode="lin" valueType="num">
                                      <p:cBhvr additive="base">
                                        <p:cTn id="18" dur="500" fill="hold"/>
                                        <p:tgtEl>
                                          <p:spTgt spid="12"/>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 calcmode="lin" valueType="num">
                                      <p:cBhvr additive="base">
                                        <p:cTn id="21" dur="500" fill="hold"/>
                                        <p:tgtEl>
                                          <p:spTgt spid="11"/>
                                        </p:tgtEl>
                                        <p:attrNameLst>
                                          <p:attrName>ppt_x</p:attrName>
                                        </p:attrNameLst>
                                      </p:cBhvr>
                                      <p:tavLst>
                                        <p:tav tm="0">
                                          <p:val>
                                            <p:strVal val="#ppt_x"/>
                                          </p:val>
                                        </p:tav>
                                        <p:tav tm="100000">
                                          <p:val>
                                            <p:strVal val="#ppt_x"/>
                                          </p:val>
                                        </p:tav>
                                      </p:tavLst>
                                    </p:anim>
                                    <p:anim calcmode="lin" valueType="num">
                                      <p:cBhvr additive="base">
                                        <p:cTn id="2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1"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104450" name="Group 2"/>
          <p:cNvGrpSpPr/>
          <p:nvPr/>
        </p:nvGrpSpPr>
        <p:grpSpPr>
          <a:xfrm>
            <a:off x="685800" y="990600"/>
            <a:ext cx="7696200" cy="5181600"/>
            <a:chOff x="432" y="624"/>
            <a:chExt cx="4848" cy="3264"/>
          </a:xfrm>
        </p:grpSpPr>
        <p:sp>
          <p:nvSpPr>
            <p:cNvPr id="104452" name="Line 3"/>
            <p:cNvSpPr/>
            <p:nvPr/>
          </p:nvSpPr>
          <p:spPr>
            <a:xfrm flipV="1">
              <a:off x="3260" y="1302"/>
              <a:ext cx="0" cy="594"/>
            </a:xfrm>
            <a:prstGeom prst="line">
              <a:avLst/>
            </a:prstGeom>
            <a:ln w="25400" cap="flat" cmpd="sng">
              <a:solidFill>
                <a:schemeClr val="tx2"/>
              </a:solidFill>
              <a:prstDash val="solid"/>
              <a:headEnd type="none" w="med" len="med"/>
              <a:tailEnd type="none" w="med" len="med"/>
            </a:ln>
          </p:spPr>
        </p:sp>
        <p:sp>
          <p:nvSpPr>
            <p:cNvPr id="104453" name="Rectangle 4"/>
            <p:cNvSpPr/>
            <p:nvPr/>
          </p:nvSpPr>
          <p:spPr>
            <a:xfrm>
              <a:off x="1104" y="3082"/>
              <a:ext cx="272" cy="298"/>
            </a:xfrm>
            <a:prstGeom prst="rect">
              <a:avLst/>
            </a:prstGeom>
            <a:noFill/>
            <a:ln w="25400" cap="flat" cmpd="sng">
              <a:solidFill>
                <a:schemeClr val="tx2"/>
              </a:solidFill>
              <a:prstDash val="solid"/>
              <a:miter/>
              <a:headEnd type="none" w="med" len="med"/>
              <a:tailEnd type="none" w="med" len="med"/>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hangingPunct="1">
                <a:lnSpc>
                  <a:spcPct val="80000"/>
                </a:lnSpc>
                <a:spcBef>
                  <a:spcPct val="0"/>
                </a:spcBef>
                <a:buClr>
                  <a:schemeClr val="bg1"/>
                </a:buClr>
                <a:buFontTx/>
                <a:buNone/>
              </a:pPr>
              <a:r>
                <a:rPr lang="en-US" altLang="zh-CN" b="0" dirty="0">
                  <a:latin typeface="Book Antiqua" panose="02040602050305030304" pitchFamily="18" charset="0"/>
                </a:rPr>
                <a:t>1</a:t>
              </a:r>
              <a:endParaRPr lang="en-US" altLang="zh-CN" b="0" dirty="0">
                <a:latin typeface="Book Antiqua" panose="02040602050305030304" pitchFamily="18" charset="0"/>
              </a:endParaRPr>
            </a:p>
          </p:txBody>
        </p:sp>
        <p:sp>
          <p:nvSpPr>
            <p:cNvPr id="104454" name="Line 5"/>
            <p:cNvSpPr/>
            <p:nvPr/>
          </p:nvSpPr>
          <p:spPr>
            <a:xfrm flipV="1">
              <a:off x="1105" y="877"/>
              <a:ext cx="0" cy="2501"/>
            </a:xfrm>
            <a:prstGeom prst="line">
              <a:avLst/>
            </a:prstGeom>
            <a:ln w="25400" cap="flat" cmpd="sng">
              <a:solidFill>
                <a:schemeClr val="tx2"/>
              </a:solidFill>
              <a:prstDash val="solid"/>
              <a:headEnd type="none" w="med" len="med"/>
              <a:tailEnd type="stealth" w="med" len="med"/>
            </a:ln>
          </p:spPr>
        </p:sp>
        <p:sp>
          <p:nvSpPr>
            <p:cNvPr id="104455" name="Rectangle 6"/>
            <p:cNvSpPr/>
            <p:nvPr/>
          </p:nvSpPr>
          <p:spPr>
            <a:xfrm>
              <a:off x="4786" y="3379"/>
              <a:ext cx="494" cy="297"/>
            </a:xfrm>
            <a:prstGeom prst="rect">
              <a:avLst/>
            </a:prstGeom>
            <a:noFill/>
            <a:ln w="9525">
              <a:noFill/>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hangingPunct="1">
                <a:lnSpc>
                  <a:spcPct val="80000"/>
                </a:lnSpc>
                <a:spcBef>
                  <a:spcPct val="0"/>
                </a:spcBef>
                <a:buClr>
                  <a:schemeClr val="bg1"/>
                </a:buClr>
                <a:buFontTx/>
                <a:buNone/>
              </a:pPr>
              <a:r>
                <a:rPr lang="zh-CN" altLang="en-US" b="0" dirty="0">
                  <a:latin typeface="Book Antiqua" panose="02040602050305030304" pitchFamily="18" charset="0"/>
                </a:rPr>
                <a:t>时间</a:t>
              </a:r>
              <a:endParaRPr lang="zh-CN" altLang="en-US" b="0" dirty="0">
                <a:latin typeface="Book Antiqua" panose="02040602050305030304" pitchFamily="18" charset="0"/>
              </a:endParaRPr>
            </a:p>
          </p:txBody>
        </p:sp>
        <p:sp>
          <p:nvSpPr>
            <p:cNvPr id="104456" name="Rectangle 7"/>
            <p:cNvSpPr/>
            <p:nvPr/>
          </p:nvSpPr>
          <p:spPr>
            <a:xfrm>
              <a:off x="836" y="624"/>
              <a:ext cx="584" cy="297"/>
            </a:xfrm>
            <a:prstGeom prst="rect">
              <a:avLst/>
            </a:prstGeom>
            <a:noFill/>
            <a:ln w="9525">
              <a:noFill/>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hangingPunct="1">
                <a:lnSpc>
                  <a:spcPct val="80000"/>
                </a:lnSpc>
                <a:spcBef>
                  <a:spcPct val="0"/>
                </a:spcBef>
                <a:buClr>
                  <a:schemeClr val="bg1"/>
                </a:buClr>
                <a:buFontTx/>
                <a:buNone/>
              </a:pPr>
              <a:r>
                <a:rPr lang="zh-CN" altLang="en-US" b="0" dirty="0">
                  <a:latin typeface="Book Antiqua" panose="02040602050305030304" pitchFamily="18" charset="0"/>
                </a:rPr>
                <a:t>空间</a:t>
              </a:r>
              <a:endParaRPr lang="zh-CN" altLang="en-US" b="0" dirty="0">
                <a:latin typeface="Book Antiqua" panose="02040602050305030304" pitchFamily="18" charset="0"/>
              </a:endParaRPr>
            </a:p>
          </p:txBody>
        </p:sp>
        <p:sp>
          <p:nvSpPr>
            <p:cNvPr id="104457" name="Rectangle 8"/>
            <p:cNvSpPr/>
            <p:nvPr/>
          </p:nvSpPr>
          <p:spPr>
            <a:xfrm>
              <a:off x="926" y="3422"/>
              <a:ext cx="314" cy="254"/>
            </a:xfrm>
            <a:prstGeom prst="rect">
              <a:avLst/>
            </a:prstGeom>
            <a:noFill/>
            <a:ln w="9525">
              <a:noFill/>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hangingPunct="1">
                <a:lnSpc>
                  <a:spcPct val="80000"/>
                </a:lnSpc>
                <a:spcBef>
                  <a:spcPct val="0"/>
                </a:spcBef>
                <a:buClr>
                  <a:schemeClr val="bg1"/>
                </a:buClr>
                <a:buFontTx/>
                <a:buNone/>
              </a:pPr>
              <a:r>
                <a:rPr lang="en-US" altLang="zh-CN" b="0" dirty="0">
                  <a:latin typeface="Book Antiqua" panose="02040602050305030304" pitchFamily="18" charset="0"/>
                </a:rPr>
                <a:t>0</a:t>
              </a:r>
              <a:endParaRPr lang="en-US" altLang="zh-CN" b="0" dirty="0">
                <a:latin typeface="Book Antiqua" panose="02040602050305030304" pitchFamily="18" charset="0"/>
              </a:endParaRPr>
            </a:p>
          </p:txBody>
        </p:sp>
        <p:sp>
          <p:nvSpPr>
            <p:cNvPr id="104458" name="Rectangle 9"/>
            <p:cNvSpPr/>
            <p:nvPr/>
          </p:nvSpPr>
          <p:spPr>
            <a:xfrm>
              <a:off x="1374" y="3082"/>
              <a:ext cx="271" cy="298"/>
            </a:xfrm>
            <a:prstGeom prst="rect">
              <a:avLst/>
            </a:prstGeom>
            <a:noFill/>
            <a:ln w="25400" cap="flat" cmpd="sng">
              <a:solidFill>
                <a:schemeClr val="tx2"/>
              </a:solidFill>
              <a:prstDash val="solid"/>
              <a:miter/>
              <a:headEnd type="none" w="med" len="med"/>
              <a:tailEnd type="none" w="med" len="med"/>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hangingPunct="1">
                <a:lnSpc>
                  <a:spcPct val="80000"/>
                </a:lnSpc>
                <a:spcBef>
                  <a:spcPct val="0"/>
                </a:spcBef>
                <a:buClr>
                  <a:schemeClr val="bg1"/>
                </a:buClr>
                <a:buFontTx/>
                <a:buNone/>
              </a:pPr>
              <a:r>
                <a:rPr lang="en-US" altLang="zh-CN" b="0" dirty="0">
                  <a:latin typeface="Book Antiqua" panose="02040602050305030304" pitchFamily="18" charset="0"/>
                </a:rPr>
                <a:t>2</a:t>
              </a:r>
              <a:endParaRPr lang="en-US" altLang="zh-CN" b="0" dirty="0">
                <a:latin typeface="Book Antiqua" panose="02040602050305030304" pitchFamily="18" charset="0"/>
              </a:endParaRPr>
            </a:p>
          </p:txBody>
        </p:sp>
        <p:sp>
          <p:nvSpPr>
            <p:cNvPr id="104459" name="Rectangle 10"/>
            <p:cNvSpPr/>
            <p:nvPr/>
          </p:nvSpPr>
          <p:spPr>
            <a:xfrm>
              <a:off x="1643" y="3082"/>
              <a:ext cx="271" cy="298"/>
            </a:xfrm>
            <a:prstGeom prst="rect">
              <a:avLst/>
            </a:prstGeom>
            <a:noFill/>
            <a:ln w="25400" cap="flat" cmpd="sng">
              <a:solidFill>
                <a:schemeClr val="tx2"/>
              </a:solidFill>
              <a:prstDash val="solid"/>
              <a:miter/>
              <a:headEnd type="none" w="med" len="med"/>
              <a:tailEnd type="none" w="med" len="med"/>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hangingPunct="1">
                <a:lnSpc>
                  <a:spcPct val="80000"/>
                </a:lnSpc>
                <a:spcBef>
                  <a:spcPct val="0"/>
                </a:spcBef>
                <a:buClr>
                  <a:schemeClr val="bg1"/>
                </a:buClr>
                <a:buFontTx/>
                <a:buNone/>
              </a:pPr>
              <a:r>
                <a:rPr lang="en-US" altLang="zh-CN" b="0" dirty="0">
                  <a:latin typeface="Book Antiqua" panose="02040602050305030304" pitchFamily="18" charset="0"/>
                </a:rPr>
                <a:t>3</a:t>
              </a:r>
              <a:endParaRPr lang="en-US" altLang="zh-CN" b="0" dirty="0">
                <a:latin typeface="Book Antiqua" panose="02040602050305030304" pitchFamily="18" charset="0"/>
              </a:endParaRPr>
            </a:p>
          </p:txBody>
        </p:sp>
        <p:sp>
          <p:nvSpPr>
            <p:cNvPr id="104460" name="Rectangle 11"/>
            <p:cNvSpPr/>
            <p:nvPr/>
          </p:nvSpPr>
          <p:spPr>
            <a:xfrm>
              <a:off x="2182" y="3082"/>
              <a:ext cx="271" cy="298"/>
            </a:xfrm>
            <a:prstGeom prst="rect">
              <a:avLst/>
            </a:prstGeom>
            <a:noFill/>
            <a:ln w="25400" cap="flat" cmpd="sng">
              <a:solidFill>
                <a:schemeClr val="tx2"/>
              </a:solidFill>
              <a:prstDash val="solid"/>
              <a:miter/>
              <a:headEnd type="none" w="med" len="med"/>
              <a:tailEnd type="none" w="med" len="med"/>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hangingPunct="1">
                <a:lnSpc>
                  <a:spcPct val="80000"/>
                </a:lnSpc>
                <a:spcBef>
                  <a:spcPct val="0"/>
                </a:spcBef>
                <a:buClr>
                  <a:schemeClr val="bg1"/>
                </a:buClr>
                <a:buFontTx/>
                <a:buNone/>
              </a:pPr>
              <a:r>
                <a:rPr lang="en-US" altLang="zh-CN" b="0" dirty="0">
                  <a:latin typeface="Book Antiqua" panose="02040602050305030304" pitchFamily="18" charset="0"/>
                </a:rPr>
                <a:t>…</a:t>
              </a:r>
              <a:endParaRPr lang="en-US" altLang="zh-CN" b="0" dirty="0">
                <a:latin typeface="Book Antiqua" panose="02040602050305030304" pitchFamily="18" charset="0"/>
              </a:endParaRPr>
            </a:p>
          </p:txBody>
        </p:sp>
        <p:sp>
          <p:nvSpPr>
            <p:cNvPr id="104461" name="Rectangle 12"/>
            <p:cNvSpPr/>
            <p:nvPr/>
          </p:nvSpPr>
          <p:spPr>
            <a:xfrm>
              <a:off x="2451" y="3082"/>
              <a:ext cx="271" cy="298"/>
            </a:xfrm>
            <a:prstGeom prst="rect">
              <a:avLst/>
            </a:prstGeom>
            <a:noFill/>
            <a:ln w="25400" cap="flat" cmpd="sng">
              <a:solidFill>
                <a:schemeClr val="tx2"/>
              </a:solidFill>
              <a:prstDash val="solid"/>
              <a:miter/>
              <a:headEnd type="none" w="med" len="med"/>
              <a:tailEnd type="none" w="med" len="med"/>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hangingPunct="1">
                <a:lnSpc>
                  <a:spcPct val="80000"/>
                </a:lnSpc>
                <a:spcBef>
                  <a:spcPct val="0"/>
                </a:spcBef>
                <a:buClr>
                  <a:schemeClr val="bg1"/>
                </a:buClr>
                <a:buFontTx/>
                <a:buNone/>
              </a:pPr>
              <a:r>
                <a:rPr lang="en-US" altLang="zh-CN" b="0" i="1" dirty="0">
                  <a:latin typeface="Book Antiqua" panose="02040602050305030304" pitchFamily="18" charset="0"/>
                </a:rPr>
                <a:t>n</a:t>
              </a:r>
              <a:endParaRPr lang="en-US" altLang="zh-CN" b="0" i="1" dirty="0">
                <a:latin typeface="Book Antiqua" panose="02040602050305030304" pitchFamily="18" charset="0"/>
              </a:endParaRPr>
            </a:p>
          </p:txBody>
        </p:sp>
        <p:sp>
          <p:nvSpPr>
            <p:cNvPr id="104462" name="Rectangle 13"/>
            <p:cNvSpPr/>
            <p:nvPr/>
          </p:nvSpPr>
          <p:spPr>
            <a:xfrm>
              <a:off x="1374" y="2785"/>
              <a:ext cx="271" cy="299"/>
            </a:xfrm>
            <a:prstGeom prst="rect">
              <a:avLst/>
            </a:prstGeom>
            <a:noFill/>
            <a:ln w="25400" cap="flat" cmpd="sng">
              <a:solidFill>
                <a:schemeClr val="tx2"/>
              </a:solidFill>
              <a:prstDash val="solid"/>
              <a:miter/>
              <a:headEnd type="none" w="med" len="med"/>
              <a:tailEnd type="none" w="med" len="med"/>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hangingPunct="1">
                <a:lnSpc>
                  <a:spcPct val="80000"/>
                </a:lnSpc>
                <a:spcBef>
                  <a:spcPct val="0"/>
                </a:spcBef>
                <a:buClr>
                  <a:schemeClr val="bg1"/>
                </a:buClr>
                <a:buFontTx/>
                <a:buNone/>
              </a:pPr>
              <a:r>
                <a:rPr lang="en-US" altLang="zh-CN" b="0" dirty="0">
                  <a:latin typeface="Book Antiqua" panose="02040602050305030304" pitchFamily="18" charset="0"/>
                </a:rPr>
                <a:t>1</a:t>
              </a:r>
              <a:endParaRPr lang="en-US" altLang="zh-CN" b="0" dirty="0">
                <a:latin typeface="Book Antiqua" panose="02040602050305030304" pitchFamily="18" charset="0"/>
              </a:endParaRPr>
            </a:p>
          </p:txBody>
        </p:sp>
        <p:sp>
          <p:nvSpPr>
            <p:cNvPr id="104463" name="Rectangle 14"/>
            <p:cNvSpPr/>
            <p:nvPr/>
          </p:nvSpPr>
          <p:spPr>
            <a:xfrm>
              <a:off x="1643" y="2785"/>
              <a:ext cx="271" cy="299"/>
            </a:xfrm>
            <a:prstGeom prst="rect">
              <a:avLst/>
            </a:prstGeom>
            <a:noFill/>
            <a:ln w="25400" cap="flat" cmpd="sng">
              <a:solidFill>
                <a:schemeClr val="tx2"/>
              </a:solidFill>
              <a:prstDash val="solid"/>
              <a:miter/>
              <a:headEnd type="none" w="med" len="med"/>
              <a:tailEnd type="none" w="med" len="med"/>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hangingPunct="1">
                <a:lnSpc>
                  <a:spcPct val="80000"/>
                </a:lnSpc>
                <a:spcBef>
                  <a:spcPct val="0"/>
                </a:spcBef>
                <a:buClr>
                  <a:schemeClr val="bg1"/>
                </a:buClr>
                <a:buFontTx/>
                <a:buNone/>
              </a:pPr>
              <a:r>
                <a:rPr lang="en-US" altLang="zh-CN" b="0" dirty="0">
                  <a:latin typeface="Book Antiqua" panose="02040602050305030304" pitchFamily="18" charset="0"/>
                </a:rPr>
                <a:t>2</a:t>
              </a:r>
              <a:endParaRPr lang="en-US" altLang="zh-CN" b="0" dirty="0">
                <a:latin typeface="Book Antiqua" panose="02040602050305030304" pitchFamily="18" charset="0"/>
              </a:endParaRPr>
            </a:p>
          </p:txBody>
        </p:sp>
        <p:sp>
          <p:nvSpPr>
            <p:cNvPr id="104464" name="Rectangle 15"/>
            <p:cNvSpPr/>
            <p:nvPr/>
          </p:nvSpPr>
          <p:spPr>
            <a:xfrm>
              <a:off x="1912" y="2785"/>
              <a:ext cx="272" cy="299"/>
            </a:xfrm>
            <a:prstGeom prst="rect">
              <a:avLst/>
            </a:prstGeom>
            <a:noFill/>
            <a:ln w="25400" cap="flat" cmpd="sng">
              <a:solidFill>
                <a:schemeClr val="tx2"/>
              </a:solidFill>
              <a:prstDash val="solid"/>
              <a:miter/>
              <a:headEnd type="none" w="med" len="med"/>
              <a:tailEnd type="none" w="med" len="med"/>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hangingPunct="1">
                <a:lnSpc>
                  <a:spcPct val="80000"/>
                </a:lnSpc>
                <a:spcBef>
                  <a:spcPct val="0"/>
                </a:spcBef>
                <a:buClr>
                  <a:schemeClr val="bg1"/>
                </a:buClr>
                <a:buFontTx/>
                <a:buNone/>
              </a:pPr>
              <a:r>
                <a:rPr lang="en-US" altLang="zh-CN" b="0" dirty="0">
                  <a:latin typeface="Book Antiqua" panose="02040602050305030304" pitchFamily="18" charset="0"/>
                </a:rPr>
                <a:t>3</a:t>
              </a:r>
              <a:endParaRPr lang="en-US" altLang="zh-CN" b="0" dirty="0">
                <a:latin typeface="Book Antiqua" panose="02040602050305030304" pitchFamily="18" charset="0"/>
              </a:endParaRPr>
            </a:p>
          </p:txBody>
        </p:sp>
        <p:sp>
          <p:nvSpPr>
            <p:cNvPr id="104465" name="Rectangle 16"/>
            <p:cNvSpPr/>
            <p:nvPr/>
          </p:nvSpPr>
          <p:spPr>
            <a:xfrm>
              <a:off x="2451" y="2785"/>
              <a:ext cx="271" cy="299"/>
            </a:xfrm>
            <a:prstGeom prst="rect">
              <a:avLst/>
            </a:prstGeom>
            <a:noFill/>
            <a:ln w="25400" cap="flat" cmpd="sng">
              <a:solidFill>
                <a:schemeClr val="tx2"/>
              </a:solidFill>
              <a:prstDash val="solid"/>
              <a:miter/>
              <a:headEnd type="none" w="med" len="med"/>
              <a:tailEnd type="none" w="med" len="med"/>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hangingPunct="1">
                <a:lnSpc>
                  <a:spcPct val="80000"/>
                </a:lnSpc>
                <a:spcBef>
                  <a:spcPct val="0"/>
                </a:spcBef>
                <a:buClr>
                  <a:schemeClr val="bg1"/>
                </a:buClr>
                <a:buFontTx/>
                <a:buNone/>
              </a:pPr>
              <a:r>
                <a:rPr lang="en-US" altLang="zh-CN" b="0" dirty="0">
                  <a:latin typeface="Book Antiqua" panose="02040602050305030304" pitchFamily="18" charset="0"/>
                </a:rPr>
                <a:t>…</a:t>
              </a:r>
              <a:endParaRPr lang="en-US" altLang="zh-CN" b="0" dirty="0">
                <a:latin typeface="Book Antiqua" panose="02040602050305030304" pitchFamily="18" charset="0"/>
              </a:endParaRPr>
            </a:p>
          </p:txBody>
        </p:sp>
        <p:sp>
          <p:nvSpPr>
            <p:cNvPr id="104466" name="Rectangle 17"/>
            <p:cNvSpPr/>
            <p:nvPr/>
          </p:nvSpPr>
          <p:spPr>
            <a:xfrm>
              <a:off x="2720" y="2785"/>
              <a:ext cx="272" cy="299"/>
            </a:xfrm>
            <a:prstGeom prst="rect">
              <a:avLst/>
            </a:prstGeom>
            <a:noFill/>
            <a:ln w="25400" cap="flat" cmpd="sng">
              <a:solidFill>
                <a:schemeClr val="tx2"/>
              </a:solidFill>
              <a:prstDash val="solid"/>
              <a:miter/>
              <a:headEnd type="none" w="med" len="med"/>
              <a:tailEnd type="none" w="med" len="med"/>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hangingPunct="1">
                <a:lnSpc>
                  <a:spcPct val="80000"/>
                </a:lnSpc>
                <a:spcBef>
                  <a:spcPct val="0"/>
                </a:spcBef>
                <a:buClr>
                  <a:schemeClr val="bg1"/>
                </a:buClr>
                <a:buFontTx/>
                <a:buNone/>
              </a:pPr>
              <a:r>
                <a:rPr lang="en-US" altLang="zh-CN" b="0" i="1" dirty="0">
                  <a:latin typeface="Book Antiqua" panose="02040602050305030304" pitchFamily="18" charset="0"/>
                </a:rPr>
                <a:t>n</a:t>
              </a:r>
              <a:endParaRPr lang="en-US" altLang="zh-CN" b="0" i="1" dirty="0">
                <a:latin typeface="Book Antiqua" panose="02040602050305030304" pitchFamily="18" charset="0"/>
              </a:endParaRPr>
            </a:p>
          </p:txBody>
        </p:sp>
        <p:sp>
          <p:nvSpPr>
            <p:cNvPr id="104467" name="Rectangle 18"/>
            <p:cNvSpPr/>
            <p:nvPr/>
          </p:nvSpPr>
          <p:spPr>
            <a:xfrm>
              <a:off x="1643" y="2488"/>
              <a:ext cx="271" cy="299"/>
            </a:xfrm>
            <a:prstGeom prst="rect">
              <a:avLst/>
            </a:prstGeom>
            <a:noFill/>
            <a:ln w="25400" cap="flat" cmpd="sng">
              <a:solidFill>
                <a:schemeClr val="tx2"/>
              </a:solidFill>
              <a:prstDash val="solid"/>
              <a:miter/>
              <a:headEnd type="none" w="med" len="med"/>
              <a:tailEnd type="none" w="med" len="med"/>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hangingPunct="1">
                <a:lnSpc>
                  <a:spcPct val="80000"/>
                </a:lnSpc>
                <a:spcBef>
                  <a:spcPct val="0"/>
                </a:spcBef>
                <a:buClr>
                  <a:schemeClr val="bg1"/>
                </a:buClr>
                <a:buFontTx/>
                <a:buNone/>
              </a:pPr>
              <a:r>
                <a:rPr lang="en-US" altLang="zh-CN" b="0" dirty="0">
                  <a:latin typeface="Book Antiqua" panose="02040602050305030304" pitchFamily="18" charset="0"/>
                </a:rPr>
                <a:t>1</a:t>
              </a:r>
              <a:endParaRPr lang="en-US" altLang="zh-CN" b="0" dirty="0">
                <a:latin typeface="Book Antiqua" panose="02040602050305030304" pitchFamily="18" charset="0"/>
              </a:endParaRPr>
            </a:p>
          </p:txBody>
        </p:sp>
        <p:sp>
          <p:nvSpPr>
            <p:cNvPr id="104468" name="Rectangle 19"/>
            <p:cNvSpPr/>
            <p:nvPr/>
          </p:nvSpPr>
          <p:spPr>
            <a:xfrm>
              <a:off x="1912" y="2488"/>
              <a:ext cx="272" cy="299"/>
            </a:xfrm>
            <a:prstGeom prst="rect">
              <a:avLst/>
            </a:prstGeom>
            <a:noFill/>
            <a:ln w="25400" cap="flat" cmpd="sng">
              <a:solidFill>
                <a:schemeClr val="tx2"/>
              </a:solidFill>
              <a:prstDash val="solid"/>
              <a:miter/>
              <a:headEnd type="none" w="med" len="med"/>
              <a:tailEnd type="none" w="med" len="med"/>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hangingPunct="1">
                <a:lnSpc>
                  <a:spcPct val="80000"/>
                </a:lnSpc>
                <a:spcBef>
                  <a:spcPct val="0"/>
                </a:spcBef>
                <a:buClr>
                  <a:schemeClr val="bg1"/>
                </a:buClr>
                <a:buFontTx/>
                <a:buNone/>
              </a:pPr>
              <a:r>
                <a:rPr lang="en-US" altLang="zh-CN" b="0" dirty="0">
                  <a:latin typeface="Book Antiqua" panose="02040602050305030304" pitchFamily="18" charset="0"/>
                </a:rPr>
                <a:t>2</a:t>
              </a:r>
              <a:endParaRPr lang="en-US" altLang="zh-CN" b="0" dirty="0">
                <a:latin typeface="Book Antiqua" panose="02040602050305030304" pitchFamily="18" charset="0"/>
              </a:endParaRPr>
            </a:p>
          </p:txBody>
        </p:sp>
        <p:sp>
          <p:nvSpPr>
            <p:cNvPr id="104469" name="Rectangle 20"/>
            <p:cNvSpPr/>
            <p:nvPr/>
          </p:nvSpPr>
          <p:spPr>
            <a:xfrm>
              <a:off x="2182" y="2488"/>
              <a:ext cx="271" cy="299"/>
            </a:xfrm>
            <a:prstGeom prst="rect">
              <a:avLst/>
            </a:prstGeom>
            <a:noFill/>
            <a:ln w="25400" cap="flat" cmpd="sng">
              <a:solidFill>
                <a:schemeClr val="tx2"/>
              </a:solidFill>
              <a:prstDash val="solid"/>
              <a:miter/>
              <a:headEnd type="none" w="med" len="med"/>
              <a:tailEnd type="none" w="med" len="med"/>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hangingPunct="1">
                <a:lnSpc>
                  <a:spcPct val="80000"/>
                </a:lnSpc>
                <a:spcBef>
                  <a:spcPct val="0"/>
                </a:spcBef>
                <a:buClr>
                  <a:schemeClr val="bg1"/>
                </a:buClr>
                <a:buFontTx/>
                <a:buNone/>
              </a:pPr>
              <a:r>
                <a:rPr lang="en-US" altLang="zh-CN" b="0" dirty="0">
                  <a:latin typeface="Book Antiqua" panose="02040602050305030304" pitchFamily="18" charset="0"/>
                </a:rPr>
                <a:t>3</a:t>
              </a:r>
              <a:endParaRPr lang="en-US" altLang="zh-CN" b="0" dirty="0">
                <a:latin typeface="Book Antiqua" panose="02040602050305030304" pitchFamily="18" charset="0"/>
              </a:endParaRPr>
            </a:p>
          </p:txBody>
        </p:sp>
        <p:sp>
          <p:nvSpPr>
            <p:cNvPr id="104470" name="Rectangle 21"/>
            <p:cNvSpPr/>
            <p:nvPr/>
          </p:nvSpPr>
          <p:spPr>
            <a:xfrm>
              <a:off x="2720" y="2488"/>
              <a:ext cx="272" cy="299"/>
            </a:xfrm>
            <a:prstGeom prst="rect">
              <a:avLst/>
            </a:prstGeom>
            <a:noFill/>
            <a:ln w="25400" cap="flat" cmpd="sng">
              <a:solidFill>
                <a:schemeClr val="tx2"/>
              </a:solidFill>
              <a:prstDash val="solid"/>
              <a:miter/>
              <a:headEnd type="none" w="med" len="med"/>
              <a:tailEnd type="none" w="med" len="med"/>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hangingPunct="1">
                <a:lnSpc>
                  <a:spcPct val="80000"/>
                </a:lnSpc>
                <a:spcBef>
                  <a:spcPct val="0"/>
                </a:spcBef>
                <a:buClr>
                  <a:schemeClr val="bg1"/>
                </a:buClr>
                <a:buFontTx/>
                <a:buNone/>
              </a:pPr>
              <a:r>
                <a:rPr lang="en-US" altLang="zh-CN" b="0" dirty="0">
                  <a:latin typeface="Book Antiqua" panose="02040602050305030304" pitchFamily="18" charset="0"/>
                </a:rPr>
                <a:t>…</a:t>
              </a:r>
              <a:endParaRPr lang="en-US" altLang="zh-CN" b="0" dirty="0">
                <a:latin typeface="Book Antiqua" panose="02040602050305030304" pitchFamily="18" charset="0"/>
              </a:endParaRPr>
            </a:p>
          </p:txBody>
        </p:sp>
        <p:sp>
          <p:nvSpPr>
            <p:cNvPr id="104471" name="Rectangle 22"/>
            <p:cNvSpPr/>
            <p:nvPr/>
          </p:nvSpPr>
          <p:spPr>
            <a:xfrm>
              <a:off x="2990" y="2488"/>
              <a:ext cx="271" cy="299"/>
            </a:xfrm>
            <a:prstGeom prst="rect">
              <a:avLst/>
            </a:prstGeom>
            <a:noFill/>
            <a:ln w="25400" cap="flat" cmpd="sng">
              <a:solidFill>
                <a:schemeClr val="tx2"/>
              </a:solidFill>
              <a:prstDash val="solid"/>
              <a:miter/>
              <a:headEnd type="none" w="med" len="med"/>
              <a:tailEnd type="none" w="med" len="med"/>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hangingPunct="1">
                <a:lnSpc>
                  <a:spcPct val="80000"/>
                </a:lnSpc>
                <a:spcBef>
                  <a:spcPct val="0"/>
                </a:spcBef>
                <a:buClr>
                  <a:schemeClr val="bg1"/>
                </a:buClr>
                <a:buFontTx/>
                <a:buNone/>
              </a:pPr>
              <a:r>
                <a:rPr lang="en-US" altLang="zh-CN" b="0" i="1" dirty="0">
                  <a:latin typeface="Book Antiqua" panose="02040602050305030304" pitchFamily="18" charset="0"/>
                </a:rPr>
                <a:t>n</a:t>
              </a:r>
              <a:endParaRPr lang="en-US" altLang="zh-CN" b="0" i="1" dirty="0">
                <a:latin typeface="Book Antiqua" panose="02040602050305030304" pitchFamily="18" charset="0"/>
              </a:endParaRPr>
            </a:p>
          </p:txBody>
        </p:sp>
        <p:sp>
          <p:nvSpPr>
            <p:cNvPr id="104472" name="Rectangle 23"/>
            <p:cNvSpPr/>
            <p:nvPr/>
          </p:nvSpPr>
          <p:spPr>
            <a:xfrm>
              <a:off x="1912" y="2191"/>
              <a:ext cx="272" cy="299"/>
            </a:xfrm>
            <a:prstGeom prst="rect">
              <a:avLst/>
            </a:prstGeom>
            <a:noFill/>
            <a:ln w="25400" cap="flat" cmpd="sng">
              <a:solidFill>
                <a:schemeClr val="tx2"/>
              </a:solidFill>
              <a:prstDash val="solid"/>
              <a:miter/>
              <a:headEnd type="none" w="med" len="med"/>
              <a:tailEnd type="none" w="med" len="med"/>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hangingPunct="1">
                <a:lnSpc>
                  <a:spcPct val="80000"/>
                </a:lnSpc>
                <a:spcBef>
                  <a:spcPct val="0"/>
                </a:spcBef>
                <a:buClr>
                  <a:schemeClr val="bg1"/>
                </a:buClr>
                <a:buFontTx/>
                <a:buNone/>
              </a:pPr>
              <a:r>
                <a:rPr lang="en-US" altLang="zh-CN" b="0" dirty="0">
                  <a:latin typeface="Book Antiqua" panose="02040602050305030304" pitchFamily="18" charset="0"/>
                </a:rPr>
                <a:t>1</a:t>
              </a:r>
              <a:endParaRPr lang="en-US" altLang="zh-CN" b="0" dirty="0">
                <a:latin typeface="Book Antiqua" panose="02040602050305030304" pitchFamily="18" charset="0"/>
              </a:endParaRPr>
            </a:p>
          </p:txBody>
        </p:sp>
        <p:sp>
          <p:nvSpPr>
            <p:cNvPr id="104473" name="Rectangle 24"/>
            <p:cNvSpPr/>
            <p:nvPr/>
          </p:nvSpPr>
          <p:spPr>
            <a:xfrm>
              <a:off x="2182" y="2191"/>
              <a:ext cx="271" cy="299"/>
            </a:xfrm>
            <a:prstGeom prst="rect">
              <a:avLst/>
            </a:prstGeom>
            <a:noFill/>
            <a:ln w="25400" cap="flat" cmpd="sng">
              <a:solidFill>
                <a:schemeClr val="tx2"/>
              </a:solidFill>
              <a:prstDash val="solid"/>
              <a:miter/>
              <a:headEnd type="none" w="med" len="med"/>
              <a:tailEnd type="none" w="med" len="med"/>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hangingPunct="1">
                <a:lnSpc>
                  <a:spcPct val="80000"/>
                </a:lnSpc>
                <a:spcBef>
                  <a:spcPct val="0"/>
                </a:spcBef>
                <a:buClr>
                  <a:schemeClr val="bg1"/>
                </a:buClr>
                <a:buFontTx/>
                <a:buNone/>
              </a:pPr>
              <a:r>
                <a:rPr lang="en-US" altLang="zh-CN" b="0" dirty="0">
                  <a:latin typeface="Book Antiqua" panose="02040602050305030304" pitchFamily="18" charset="0"/>
                </a:rPr>
                <a:t>2</a:t>
              </a:r>
              <a:endParaRPr lang="en-US" altLang="zh-CN" b="0" dirty="0">
                <a:latin typeface="Book Antiqua" panose="02040602050305030304" pitchFamily="18" charset="0"/>
              </a:endParaRPr>
            </a:p>
          </p:txBody>
        </p:sp>
        <p:sp>
          <p:nvSpPr>
            <p:cNvPr id="104474" name="Rectangle 25"/>
            <p:cNvSpPr/>
            <p:nvPr/>
          </p:nvSpPr>
          <p:spPr>
            <a:xfrm>
              <a:off x="2451" y="2191"/>
              <a:ext cx="271" cy="299"/>
            </a:xfrm>
            <a:prstGeom prst="rect">
              <a:avLst/>
            </a:prstGeom>
            <a:noFill/>
            <a:ln w="25400" cap="flat" cmpd="sng">
              <a:solidFill>
                <a:schemeClr val="tx2"/>
              </a:solidFill>
              <a:prstDash val="solid"/>
              <a:miter/>
              <a:headEnd type="none" w="med" len="med"/>
              <a:tailEnd type="none" w="med" len="med"/>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hangingPunct="1">
                <a:lnSpc>
                  <a:spcPct val="80000"/>
                </a:lnSpc>
                <a:spcBef>
                  <a:spcPct val="0"/>
                </a:spcBef>
                <a:buClr>
                  <a:schemeClr val="bg1"/>
                </a:buClr>
                <a:buFontTx/>
                <a:buNone/>
              </a:pPr>
              <a:r>
                <a:rPr lang="en-US" altLang="zh-CN" b="0" dirty="0">
                  <a:latin typeface="Book Antiqua" panose="02040602050305030304" pitchFamily="18" charset="0"/>
                </a:rPr>
                <a:t>3</a:t>
              </a:r>
              <a:endParaRPr lang="en-US" altLang="zh-CN" b="0" dirty="0">
                <a:latin typeface="Book Antiqua" panose="02040602050305030304" pitchFamily="18" charset="0"/>
              </a:endParaRPr>
            </a:p>
          </p:txBody>
        </p:sp>
        <p:sp>
          <p:nvSpPr>
            <p:cNvPr id="104475" name="Rectangle 26"/>
            <p:cNvSpPr/>
            <p:nvPr/>
          </p:nvSpPr>
          <p:spPr>
            <a:xfrm>
              <a:off x="2990" y="2191"/>
              <a:ext cx="271" cy="299"/>
            </a:xfrm>
            <a:prstGeom prst="rect">
              <a:avLst/>
            </a:prstGeom>
            <a:noFill/>
            <a:ln w="25400" cap="flat" cmpd="sng">
              <a:solidFill>
                <a:schemeClr val="tx2"/>
              </a:solidFill>
              <a:prstDash val="solid"/>
              <a:miter/>
              <a:headEnd type="none" w="med" len="med"/>
              <a:tailEnd type="none" w="med" len="med"/>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hangingPunct="1">
                <a:lnSpc>
                  <a:spcPct val="80000"/>
                </a:lnSpc>
                <a:spcBef>
                  <a:spcPct val="0"/>
                </a:spcBef>
                <a:buClr>
                  <a:schemeClr val="bg1"/>
                </a:buClr>
                <a:buFontTx/>
                <a:buNone/>
              </a:pPr>
              <a:r>
                <a:rPr lang="en-US" altLang="zh-CN" b="0" dirty="0">
                  <a:latin typeface="Book Antiqua" panose="02040602050305030304" pitchFamily="18" charset="0"/>
                </a:rPr>
                <a:t>…</a:t>
              </a:r>
              <a:endParaRPr lang="en-US" altLang="zh-CN" b="0" dirty="0">
                <a:latin typeface="Book Antiqua" panose="02040602050305030304" pitchFamily="18" charset="0"/>
              </a:endParaRPr>
            </a:p>
          </p:txBody>
        </p:sp>
        <p:sp>
          <p:nvSpPr>
            <p:cNvPr id="104476" name="Rectangle 27"/>
            <p:cNvSpPr/>
            <p:nvPr/>
          </p:nvSpPr>
          <p:spPr>
            <a:xfrm>
              <a:off x="3259" y="2191"/>
              <a:ext cx="271" cy="299"/>
            </a:xfrm>
            <a:prstGeom prst="rect">
              <a:avLst/>
            </a:prstGeom>
            <a:noFill/>
            <a:ln w="25400" cap="flat" cmpd="sng">
              <a:solidFill>
                <a:schemeClr val="tx2"/>
              </a:solidFill>
              <a:prstDash val="solid"/>
              <a:miter/>
              <a:headEnd type="none" w="med" len="med"/>
              <a:tailEnd type="none" w="med" len="med"/>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hangingPunct="1">
                <a:lnSpc>
                  <a:spcPct val="80000"/>
                </a:lnSpc>
                <a:spcBef>
                  <a:spcPct val="0"/>
                </a:spcBef>
                <a:buClr>
                  <a:schemeClr val="bg1"/>
                </a:buClr>
                <a:buFontTx/>
                <a:buNone/>
              </a:pPr>
              <a:r>
                <a:rPr lang="en-US" altLang="zh-CN" b="0" i="1" dirty="0">
                  <a:latin typeface="Book Antiqua" panose="02040602050305030304" pitchFamily="18" charset="0"/>
                </a:rPr>
                <a:t>n</a:t>
              </a:r>
              <a:endParaRPr lang="en-US" altLang="zh-CN" b="0" i="1" dirty="0">
                <a:latin typeface="Book Antiqua" panose="02040602050305030304" pitchFamily="18" charset="0"/>
              </a:endParaRPr>
            </a:p>
          </p:txBody>
        </p:sp>
        <p:sp>
          <p:nvSpPr>
            <p:cNvPr id="104477" name="Rectangle 28"/>
            <p:cNvSpPr/>
            <p:nvPr/>
          </p:nvSpPr>
          <p:spPr>
            <a:xfrm>
              <a:off x="2182" y="1895"/>
              <a:ext cx="271" cy="298"/>
            </a:xfrm>
            <a:prstGeom prst="rect">
              <a:avLst/>
            </a:prstGeom>
            <a:noFill/>
            <a:ln w="25400" cap="flat" cmpd="sng">
              <a:solidFill>
                <a:schemeClr val="tx2"/>
              </a:solidFill>
              <a:prstDash val="solid"/>
              <a:miter/>
              <a:headEnd type="none" w="med" len="med"/>
              <a:tailEnd type="none" w="med" len="med"/>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hangingPunct="1">
                <a:lnSpc>
                  <a:spcPct val="80000"/>
                </a:lnSpc>
                <a:spcBef>
                  <a:spcPct val="0"/>
                </a:spcBef>
                <a:buClr>
                  <a:schemeClr val="bg1"/>
                </a:buClr>
                <a:buFontTx/>
                <a:buNone/>
              </a:pPr>
              <a:r>
                <a:rPr lang="en-US" altLang="zh-CN" b="0" dirty="0">
                  <a:latin typeface="Book Antiqua" panose="02040602050305030304" pitchFamily="18" charset="0"/>
                </a:rPr>
                <a:t>1</a:t>
              </a:r>
              <a:endParaRPr lang="en-US" altLang="zh-CN" b="0" dirty="0">
                <a:latin typeface="Book Antiqua" panose="02040602050305030304" pitchFamily="18" charset="0"/>
              </a:endParaRPr>
            </a:p>
          </p:txBody>
        </p:sp>
        <p:sp>
          <p:nvSpPr>
            <p:cNvPr id="104478" name="Rectangle 29"/>
            <p:cNvSpPr/>
            <p:nvPr/>
          </p:nvSpPr>
          <p:spPr>
            <a:xfrm>
              <a:off x="2451" y="1895"/>
              <a:ext cx="271" cy="298"/>
            </a:xfrm>
            <a:prstGeom prst="rect">
              <a:avLst/>
            </a:prstGeom>
            <a:noFill/>
            <a:ln w="25400" cap="flat" cmpd="sng">
              <a:solidFill>
                <a:schemeClr val="tx2"/>
              </a:solidFill>
              <a:prstDash val="solid"/>
              <a:miter/>
              <a:headEnd type="none" w="med" len="med"/>
              <a:tailEnd type="none" w="med" len="med"/>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hangingPunct="1">
                <a:lnSpc>
                  <a:spcPct val="80000"/>
                </a:lnSpc>
                <a:spcBef>
                  <a:spcPct val="0"/>
                </a:spcBef>
                <a:buClr>
                  <a:schemeClr val="bg1"/>
                </a:buClr>
                <a:buFontTx/>
                <a:buNone/>
              </a:pPr>
              <a:r>
                <a:rPr lang="en-US" altLang="zh-CN" b="0" dirty="0">
                  <a:latin typeface="Book Antiqua" panose="02040602050305030304" pitchFamily="18" charset="0"/>
                </a:rPr>
                <a:t>2</a:t>
              </a:r>
              <a:endParaRPr lang="en-US" altLang="zh-CN" b="0" dirty="0">
                <a:latin typeface="Book Antiqua" panose="02040602050305030304" pitchFamily="18" charset="0"/>
              </a:endParaRPr>
            </a:p>
          </p:txBody>
        </p:sp>
        <p:sp>
          <p:nvSpPr>
            <p:cNvPr id="104479" name="Rectangle 30"/>
            <p:cNvSpPr/>
            <p:nvPr/>
          </p:nvSpPr>
          <p:spPr>
            <a:xfrm>
              <a:off x="2720" y="1895"/>
              <a:ext cx="272" cy="298"/>
            </a:xfrm>
            <a:prstGeom prst="rect">
              <a:avLst/>
            </a:prstGeom>
            <a:noFill/>
            <a:ln w="25400" cap="flat" cmpd="sng">
              <a:solidFill>
                <a:schemeClr val="tx2"/>
              </a:solidFill>
              <a:prstDash val="solid"/>
              <a:miter/>
              <a:headEnd type="none" w="med" len="med"/>
              <a:tailEnd type="none" w="med" len="med"/>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hangingPunct="1">
                <a:lnSpc>
                  <a:spcPct val="80000"/>
                </a:lnSpc>
                <a:spcBef>
                  <a:spcPct val="0"/>
                </a:spcBef>
                <a:buClr>
                  <a:schemeClr val="bg1"/>
                </a:buClr>
                <a:buFontTx/>
                <a:buNone/>
              </a:pPr>
              <a:r>
                <a:rPr lang="en-US" altLang="zh-CN" b="0" dirty="0">
                  <a:latin typeface="Book Antiqua" panose="02040602050305030304" pitchFamily="18" charset="0"/>
                </a:rPr>
                <a:t>3</a:t>
              </a:r>
              <a:endParaRPr lang="en-US" altLang="zh-CN" b="0" dirty="0">
                <a:latin typeface="Book Antiqua" panose="02040602050305030304" pitchFamily="18" charset="0"/>
              </a:endParaRPr>
            </a:p>
          </p:txBody>
        </p:sp>
        <p:sp>
          <p:nvSpPr>
            <p:cNvPr id="104480" name="Rectangle 31"/>
            <p:cNvSpPr/>
            <p:nvPr/>
          </p:nvSpPr>
          <p:spPr>
            <a:xfrm>
              <a:off x="3259" y="1895"/>
              <a:ext cx="271" cy="298"/>
            </a:xfrm>
            <a:prstGeom prst="rect">
              <a:avLst/>
            </a:prstGeom>
            <a:noFill/>
            <a:ln w="25400" cap="flat" cmpd="sng">
              <a:solidFill>
                <a:schemeClr val="tx2"/>
              </a:solidFill>
              <a:prstDash val="solid"/>
              <a:miter/>
              <a:headEnd type="none" w="med" len="med"/>
              <a:tailEnd type="none" w="med" len="med"/>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hangingPunct="1">
                <a:lnSpc>
                  <a:spcPct val="80000"/>
                </a:lnSpc>
                <a:spcBef>
                  <a:spcPct val="0"/>
                </a:spcBef>
                <a:buClr>
                  <a:schemeClr val="bg1"/>
                </a:buClr>
                <a:buFontTx/>
                <a:buNone/>
              </a:pPr>
              <a:r>
                <a:rPr lang="en-US" altLang="zh-CN" b="0" dirty="0">
                  <a:latin typeface="Book Antiqua" panose="02040602050305030304" pitchFamily="18" charset="0"/>
                </a:rPr>
                <a:t>…</a:t>
              </a:r>
              <a:endParaRPr lang="en-US" altLang="zh-CN" b="0" dirty="0">
                <a:latin typeface="Book Antiqua" panose="02040602050305030304" pitchFamily="18" charset="0"/>
              </a:endParaRPr>
            </a:p>
          </p:txBody>
        </p:sp>
        <p:sp>
          <p:nvSpPr>
            <p:cNvPr id="104481" name="Rectangle 32"/>
            <p:cNvSpPr/>
            <p:nvPr/>
          </p:nvSpPr>
          <p:spPr>
            <a:xfrm>
              <a:off x="3528" y="1895"/>
              <a:ext cx="272" cy="298"/>
            </a:xfrm>
            <a:prstGeom prst="rect">
              <a:avLst/>
            </a:prstGeom>
            <a:noFill/>
            <a:ln w="25400" cap="flat" cmpd="sng">
              <a:solidFill>
                <a:schemeClr val="tx2"/>
              </a:solidFill>
              <a:prstDash val="solid"/>
              <a:miter/>
              <a:headEnd type="none" w="med" len="med"/>
              <a:tailEnd type="none" w="med" len="med"/>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hangingPunct="1">
                <a:lnSpc>
                  <a:spcPct val="80000"/>
                </a:lnSpc>
                <a:spcBef>
                  <a:spcPct val="0"/>
                </a:spcBef>
                <a:buClr>
                  <a:schemeClr val="bg1"/>
                </a:buClr>
                <a:buFontTx/>
                <a:buNone/>
              </a:pPr>
              <a:r>
                <a:rPr lang="en-US" altLang="zh-CN" b="0" i="1" dirty="0">
                  <a:latin typeface="Book Antiqua" panose="02040602050305030304" pitchFamily="18" charset="0"/>
                </a:rPr>
                <a:t>n</a:t>
              </a:r>
              <a:endParaRPr lang="en-US" altLang="zh-CN" b="0" i="1" dirty="0">
                <a:latin typeface="Book Antiqua" panose="02040602050305030304" pitchFamily="18" charset="0"/>
              </a:endParaRPr>
            </a:p>
          </p:txBody>
        </p:sp>
        <p:sp>
          <p:nvSpPr>
            <p:cNvPr id="104482" name="Rectangle 33"/>
            <p:cNvSpPr/>
            <p:nvPr/>
          </p:nvSpPr>
          <p:spPr>
            <a:xfrm>
              <a:off x="2451" y="1005"/>
              <a:ext cx="271" cy="298"/>
            </a:xfrm>
            <a:prstGeom prst="rect">
              <a:avLst/>
            </a:prstGeom>
            <a:noFill/>
            <a:ln w="25400" cap="flat" cmpd="sng">
              <a:solidFill>
                <a:schemeClr val="tx2"/>
              </a:solidFill>
              <a:prstDash val="solid"/>
              <a:miter/>
              <a:headEnd type="none" w="med" len="med"/>
              <a:tailEnd type="none" w="med" len="med"/>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hangingPunct="1">
                <a:lnSpc>
                  <a:spcPct val="80000"/>
                </a:lnSpc>
                <a:spcBef>
                  <a:spcPct val="0"/>
                </a:spcBef>
                <a:buClr>
                  <a:schemeClr val="bg1"/>
                </a:buClr>
                <a:buFontTx/>
                <a:buNone/>
              </a:pPr>
              <a:r>
                <a:rPr lang="en-US" altLang="zh-CN" b="0" dirty="0">
                  <a:latin typeface="Book Antiqua" panose="02040602050305030304" pitchFamily="18" charset="0"/>
                </a:rPr>
                <a:t>1</a:t>
              </a:r>
              <a:endParaRPr lang="en-US" altLang="zh-CN" b="0" dirty="0">
                <a:latin typeface="Book Antiqua" panose="02040602050305030304" pitchFamily="18" charset="0"/>
              </a:endParaRPr>
            </a:p>
          </p:txBody>
        </p:sp>
        <p:sp>
          <p:nvSpPr>
            <p:cNvPr id="104483" name="Rectangle 34"/>
            <p:cNvSpPr/>
            <p:nvPr/>
          </p:nvSpPr>
          <p:spPr>
            <a:xfrm>
              <a:off x="2720" y="1005"/>
              <a:ext cx="272" cy="298"/>
            </a:xfrm>
            <a:prstGeom prst="rect">
              <a:avLst/>
            </a:prstGeom>
            <a:noFill/>
            <a:ln w="25400" cap="flat" cmpd="sng">
              <a:solidFill>
                <a:schemeClr val="tx2"/>
              </a:solidFill>
              <a:prstDash val="solid"/>
              <a:miter/>
              <a:headEnd type="none" w="med" len="med"/>
              <a:tailEnd type="none" w="med" len="med"/>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hangingPunct="1">
                <a:lnSpc>
                  <a:spcPct val="80000"/>
                </a:lnSpc>
                <a:spcBef>
                  <a:spcPct val="0"/>
                </a:spcBef>
                <a:buClr>
                  <a:schemeClr val="bg1"/>
                </a:buClr>
                <a:buFontTx/>
                <a:buNone/>
              </a:pPr>
              <a:r>
                <a:rPr lang="en-US" altLang="zh-CN" b="0" dirty="0">
                  <a:latin typeface="Book Antiqua" panose="02040602050305030304" pitchFamily="18" charset="0"/>
                </a:rPr>
                <a:t>2</a:t>
              </a:r>
              <a:endParaRPr lang="en-US" altLang="zh-CN" b="0" dirty="0">
                <a:latin typeface="Book Antiqua" panose="02040602050305030304" pitchFamily="18" charset="0"/>
              </a:endParaRPr>
            </a:p>
          </p:txBody>
        </p:sp>
        <p:sp>
          <p:nvSpPr>
            <p:cNvPr id="104484" name="Rectangle 35"/>
            <p:cNvSpPr/>
            <p:nvPr/>
          </p:nvSpPr>
          <p:spPr>
            <a:xfrm>
              <a:off x="2990" y="1005"/>
              <a:ext cx="271" cy="298"/>
            </a:xfrm>
            <a:prstGeom prst="rect">
              <a:avLst/>
            </a:prstGeom>
            <a:noFill/>
            <a:ln w="25400" cap="flat" cmpd="sng">
              <a:solidFill>
                <a:schemeClr val="tx2"/>
              </a:solidFill>
              <a:prstDash val="solid"/>
              <a:miter/>
              <a:headEnd type="none" w="med" len="med"/>
              <a:tailEnd type="none" w="med" len="med"/>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hangingPunct="1">
                <a:lnSpc>
                  <a:spcPct val="80000"/>
                </a:lnSpc>
                <a:spcBef>
                  <a:spcPct val="0"/>
                </a:spcBef>
                <a:buClr>
                  <a:schemeClr val="bg1"/>
                </a:buClr>
                <a:buFontTx/>
                <a:buNone/>
              </a:pPr>
              <a:r>
                <a:rPr lang="en-US" altLang="zh-CN" b="0" dirty="0">
                  <a:latin typeface="Book Antiqua" panose="02040602050305030304" pitchFamily="18" charset="0"/>
                </a:rPr>
                <a:t>3</a:t>
              </a:r>
              <a:endParaRPr lang="en-US" altLang="zh-CN" b="0" dirty="0">
                <a:latin typeface="Book Antiqua" panose="02040602050305030304" pitchFamily="18" charset="0"/>
              </a:endParaRPr>
            </a:p>
          </p:txBody>
        </p:sp>
        <p:sp>
          <p:nvSpPr>
            <p:cNvPr id="104485" name="Rectangle 36"/>
            <p:cNvSpPr/>
            <p:nvPr/>
          </p:nvSpPr>
          <p:spPr>
            <a:xfrm>
              <a:off x="3528" y="1005"/>
              <a:ext cx="272" cy="298"/>
            </a:xfrm>
            <a:prstGeom prst="rect">
              <a:avLst/>
            </a:prstGeom>
            <a:noFill/>
            <a:ln w="25400" cap="flat" cmpd="sng">
              <a:solidFill>
                <a:schemeClr val="tx2"/>
              </a:solidFill>
              <a:prstDash val="solid"/>
              <a:miter/>
              <a:headEnd type="none" w="med" len="med"/>
              <a:tailEnd type="none" w="med" len="med"/>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hangingPunct="1">
                <a:lnSpc>
                  <a:spcPct val="80000"/>
                </a:lnSpc>
                <a:spcBef>
                  <a:spcPct val="0"/>
                </a:spcBef>
                <a:buClr>
                  <a:schemeClr val="bg1"/>
                </a:buClr>
                <a:buFontTx/>
                <a:buNone/>
              </a:pPr>
              <a:r>
                <a:rPr lang="en-US" altLang="zh-CN" b="0" dirty="0">
                  <a:latin typeface="Book Antiqua" panose="02040602050305030304" pitchFamily="18" charset="0"/>
                </a:rPr>
                <a:t>…</a:t>
              </a:r>
              <a:endParaRPr lang="en-US" altLang="zh-CN" b="0" dirty="0">
                <a:latin typeface="Book Antiqua" panose="02040602050305030304" pitchFamily="18" charset="0"/>
              </a:endParaRPr>
            </a:p>
          </p:txBody>
        </p:sp>
        <p:sp>
          <p:nvSpPr>
            <p:cNvPr id="104486" name="Rectangle 37"/>
            <p:cNvSpPr/>
            <p:nvPr/>
          </p:nvSpPr>
          <p:spPr>
            <a:xfrm>
              <a:off x="3798" y="1005"/>
              <a:ext cx="271" cy="298"/>
            </a:xfrm>
            <a:prstGeom prst="rect">
              <a:avLst/>
            </a:prstGeom>
            <a:noFill/>
            <a:ln w="25400" cap="flat" cmpd="sng">
              <a:solidFill>
                <a:schemeClr val="tx2"/>
              </a:solidFill>
              <a:prstDash val="solid"/>
              <a:miter/>
              <a:headEnd type="none" w="med" len="med"/>
              <a:tailEnd type="none" w="med" len="med"/>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hangingPunct="1">
                <a:lnSpc>
                  <a:spcPct val="80000"/>
                </a:lnSpc>
                <a:spcBef>
                  <a:spcPct val="0"/>
                </a:spcBef>
                <a:buClr>
                  <a:schemeClr val="bg1"/>
                </a:buClr>
                <a:buFontTx/>
                <a:buNone/>
              </a:pPr>
              <a:r>
                <a:rPr lang="en-US" altLang="zh-CN" b="0" i="1" dirty="0">
                  <a:latin typeface="Book Antiqua" panose="02040602050305030304" pitchFamily="18" charset="0"/>
                </a:rPr>
                <a:t>n</a:t>
              </a:r>
              <a:endParaRPr lang="en-US" altLang="zh-CN" b="0" i="1" dirty="0">
                <a:latin typeface="Book Antiqua" panose="02040602050305030304" pitchFamily="18" charset="0"/>
              </a:endParaRPr>
            </a:p>
          </p:txBody>
        </p:sp>
        <p:sp>
          <p:nvSpPr>
            <p:cNvPr id="104487" name="Line 38"/>
            <p:cNvSpPr/>
            <p:nvPr/>
          </p:nvSpPr>
          <p:spPr>
            <a:xfrm flipV="1">
              <a:off x="2452" y="1302"/>
              <a:ext cx="0" cy="594"/>
            </a:xfrm>
            <a:prstGeom prst="line">
              <a:avLst/>
            </a:prstGeom>
            <a:ln w="25400" cap="flat" cmpd="sng">
              <a:solidFill>
                <a:schemeClr val="tx2"/>
              </a:solidFill>
              <a:prstDash val="solid"/>
              <a:headEnd type="none" w="med" len="med"/>
              <a:tailEnd type="none" w="med" len="med"/>
            </a:ln>
          </p:spPr>
        </p:sp>
        <p:sp>
          <p:nvSpPr>
            <p:cNvPr id="104488" name="Line 39"/>
            <p:cNvSpPr/>
            <p:nvPr/>
          </p:nvSpPr>
          <p:spPr>
            <a:xfrm flipV="1">
              <a:off x="2991" y="1301"/>
              <a:ext cx="0" cy="2077"/>
            </a:xfrm>
            <a:prstGeom prst="line">
              <a:avLst/>
            </a:prstGeom>
            <a:ln w="25400" cap="flat" cmpd="sng">
              <a:solidFill>
                <a:schemeClr val="tx2"/>
              </a:solidFill>
              <a:prstDash val="solid"/>
              <a:headEnd type="none" w="med" len="med"/>
              <a:tailEnd type="none" w="med" len="med"/>
            </a:ln>
          </p:spPr>
        </p:sp>
        <p:sp>
          <p:nvSpPr>
            <p:cNvPr id="104489" name="Rectangle 40"/>
            <p:cNvSpPr/>
            <p:nvPr/>
          </p:nvSpPr>
          <p:spPr>
            <a:xfrm>
              <a:off x="432" y="3083"/>
              <a:ext cx="673" cy="296"/>
            </a:xfrm>
            <a:prstGeom prst="rect">
              <a:avLst/>
            </a:prstGeom>
            <a:noFill/>
            <a:ln w="9525">
              <a:noFill/>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r" eaLnBrk="1" hangingPunct="1">
                <a:lnSpc>
                  <a:spcPct val="80000"/>
                </a:lnSpc>
                <a:spcBef>
                  <a:spcPct val="0"/>
                </a:spcBef>
                <a:buClr>
                  <a:schemeClr val="bg1"/>
                </a:buClr>
                <a:buFontTx/>
                <a:buNone/>
              </a:pPr>
              <a:r>
                <a:rPr lang="zh-CN" altLang="en-US" b="0" dirty="0">
                  <a:latin typeface="Book Antiqua" panose="02040602050305030304" pitchFamily="18" charset="0"/>
                </a:rPr>
                <a:t>输入</a:t>
              </a:r>
              <a:endParaRPr lang="zh-CN" altLang="en-US" b="0" dirty="0">
                <a:latin typeface="Book Antiqua" panose="02040602050305030304" pitchFamily="18" charset="0"/>
              </a:endParaRPr>
            </a:p>
          </p:txBody>
        </p:sp>
        <p:sp>
          <p:nvSpPr>
            <p:cNvPr id="104490" name="Rectangle 41"/>
            <p:cNvSpPr/>
            <p:nvPr/>
          </p:nvSpPr>
          <p:spPr>
            <a:xfrm>
              <a:off x="432" y="2792"/>
              <a:ext cx="673" cy="297"/>
            </a:xfrm>
            <a:prstGeom prst="rect">
              <a:avLst/>
            </a:prstGeom>
            <a:noFill/>
            <a:ln w="9525">
              <a:noFill/>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r" eaLnBrk="1" hangingPunct="1">
                <a:lnSpc>
                  <a:spcPct val="80000"/>
                </a:lnSpc>
                <a:spcBef>
                  <a:spcPct val="0"/>
                </a:spcBef>
                <a:buClr>
                  <a:schemeClr val="bg1"/>
                </a:buClr>
                <a:buFontTx/>
                <a:buNone/>
              </a:pPr>
              <a:r>
                <a:rPr lang="zh-CN" altLang="en-US" b="0" dirty="0">
                  <a:latin typeface="Book Antiqua" panose="02040602050305030304" pitchFamily="18" charset="0"/>
                </a:rPr>
                <a:t>求阶差</a:t>
              </a:r>
              <a:endParaRPr lang="zh-CN" altLang="en-US" b="0" dirty="0">
                <a:latin typeface="Book Antiqua" panose="02040602050305030304" pitchFamily="18" charset="0"/>
              </a:endParaRPr>
            </a:p>
          </p:txBody>
        </p:sp>
        <p:sp>
          <p:nvSpPr>
            <p:cNvPr id="104491" name="Rectangle 42"/>
            <p:cNvSpPr/>
            <p:nvPr/>
          </p:nvSpPr>
          <p:spPr>
            <a:xfrm>
              <a:off x="432" y="2502"/>
              <a:ext cx="673" cy="296"/>
            </a:xfrm>
            <a:prstGeom prst="rect">
              <a:avLst/>
            </a:prstGeom>
            <a:noFill/>
            <a:ln w="9525">
              <a:noFill/>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r" eaLnBrk="1" hangingPunct="1">
                <a:lnSpc>
                  <a:spcPct val="80000"/>
                </a:lnSpc>
                <a:spcBef>
                  <a:spcPct val="0"/>
                </a:spcBef>
                <a:buClr>
                  <a:schemeClr val="bg1"/>
                </a:buClr>
                <a:buFontTx/>
                <a:buNone/>
              </a:pPr>
              <a:r>
                <a:rPr lang="zh-CN" altLang="en-US" b="0" dirty="0">
                  <a:latin typeface="Book Antiqua" panose="02040602050305030304" pitchFamily="18" charset="0"/>
                </a:rPr>
                <a:t>对阶</a:t>
              </a:r>
              <a:endParaRPr lang="zh-CN" altLang="en-US" b="0" dirty="0">
                <a:latin typeface="Book Antiqua" panose="02040602050305030304" pitchFamily="18" charset="0"/>
              </a:endParaRPr>
            </a:p>
          </p:txBody>
        </p:sp>
        <p:sp>
          <p:nvSpPr>
            <p:cNvPr id="104492" name="Rectangle 43"/>
            <p:cNvSpPr/>
            <p:nvPr/>
          </p:nvSpPr>
          <p:spPr>
            <a:xfrm>
              <a:off x="432" y="2211"/>
              <a:ext cx="673" cy="297"/>
            </a:xfrm>
            <a:prstGeom prst="rect">
              <a:avLst/>
            </a:prstGeom>
            <a:noFill/>
            <a:ln w="9525">
              <a:noFill/>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r" eaLnBrk="1" hangingPunct="1">
                <a:lnSpc>
                  <a:spcPct val="80000"/>
                </a:lnSpc>
                <a:spcBef>
                  <a:spcPct val="0"/>
                </a:spcBef>
                <a:buClr>
                  <a:schemeClr val="bg1"/>
                </a:buClr>
                <a:buFontTx/>
                <a:buNone/>
              </a:pPr>
              <a:r>
                <a:rPr lang="zh-CN" altLang="en-US" b="0" dirty="0">
                  <a:latin typeface="Book Antiqua" panose="02040602050305030304" pitchFamily="18" charset="0"/>
                </a:rPr>
                <a:t>尾数加</a:t>
              </a:r>
              <a:endParaRPr lang="zh-CN" altLang="en-US" b="0" dirty="0">
                <a:latin typeface="Book Antiqua" panose="02040602050305030304" pitchFamily="18" charset="0"/>
              </a:endParaRPr>
            </a:p>
          </p:txBody>
        </p:sp>
        <p:sp>
          <p:nvSpPr>
            <p:cNvPr id="104493" name="Rectangle 44"/>
            <p:cNvSpPr/>
            <p:nvPr/>
          </p:nvSpPr>
          <p:spPr>
            <a:xfrm>
              <a:off x="432" y="1920"/>
              <a:ext cx="673" cy="297"/>
            </a:xfrm>
            <a:prstGeom prst="rect">
              <a:avLst/>
            </a:prstGeom>
            <a:noFill/>
            <a:ln w="9525">
              <a:noFill/>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r" eaLnBrk="1" hangingPunct="1">
                <a:lnSpc>
                  <a:spcPct val="80000"/>
                </a:lnSpc>
                <a:spcBef>
                  <a:spcPct val="0"/>
                </a:spcBef>
                <a:buClr>
                  <a:schemeClr val="bg1"/>
                </a:buClr>
                <a:buFontTx/>
                <a:buNone/>
              </a:pPr>
              <a:r>
                <a:rPr lang="zh-CN" altLang="en-US" b="0" dirty="0">
                  <a:latin typeface="Book Antiqua" panose="02040602050305030304" pitchFamily="18" charset="0"/>
                </a:rPr>
                <a:t>规格化</a:t>
              </a:r>
              <a:endParaRPr lang="zh-CN" altLang="en-US" b="0" dirty="0">
                <a:latin typeface="Book Antiqua" panose="02040602050305030304" pitchFamily="18" charset="0"/>
              </a:endParaRPr>
            </a:p>
          </p:txBody>
        </p:sp>
        <p:sp>
          <p:nvSpPr>
            <p:cNvPr id="104494" name="Rectangle 45"/>
            <p:cNvSpPr/>
            <p:nvPr/>
          </p:nvSpPr>
          <p:spPr>
            <a:xfrm>
              <a:off x="432" y="1630"/>
              <a:ext cx="673" cy="297"/>
            </a:xfrm>
            <a:prstGeom prst="rect">
              <a:avLst/>
            </a:prstGeom>
            <a:noFill/>
            <a:ln w="9525">
              <a:noFill/>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r" eaLnBrk="1" hangingPunct="1">
                <a:lnSpc>
                  <a:spcPct val="80000"/>
                </a:lnSpc>
                <a:spcBef>
                  <a:spcPct val="0"/>
                </a:spcBef>
                <a:buClr>
                  <a:schemeClr val="bg1"/>
                </a:buClr>
                <a:buFontTx/>
                <a:buNone/>
              </a:pPr>
              <a:r>
                <a:rPr lang="zh-CN" altLang="en-US" b="0" dirty="0">
                  <a:latin typeface="Book Antiqua" panose="02040602050305030304" pitchFamily="18" charset="0"/>
                </a:rPr>
                <a:t>尾数乘</a:t>
              </a:r>
              <a:endParaRPr lang="zh-CN" altLang="en-US" b="0" dirty="0">
                <a:latin typeface="Book Antiqua" panose="02040602050305030304" pitchFamily="18" charset="0"/>
              </a:endParaRPr>
            </a:p>
          </p:txBody>
        </p:sp>
        <p:sp>
          <p:nvSpPr>
            <p:cNvPr id="104495" name="Rectangle 46"/>
            <p:cNvSpPr/>
            <p:nvPr/>
          </p:nvSpPr>
          <p:spPr>
            <a:xfrm>
              <a:off x="432" y="1339"/>
              <a:ext cx="673" cy="297"/>
            </a:xfrm>
            <a:prstGeom prst="rect">
              <a:avLst/>
            </a:prstGeom>
            <a:noFill/>
            <a:ln w="9525">
              <a:noFill/>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r" eaLnBrk="1" hangingPunct="1">
                <a:lnSpc>
                  <a:spcPct val="80000"/>
                </a:lnSpc>
                <a:spcBef>
                  <a:spcPct val="0"/>
                </a:spcBef>
                <a:buClr>
                  <a:schemeClr val="bg1"/>
                </a:buClr>
                <a:buFontTx/>
                <a:buNone/>
              </a:pPr>
              <a:r>
                <a:rPr lang="zh-CN" altLang="en-US" b="0" dirty="0">
                  <a:latin typeface="Book Antiqua" panose="02040602050305030304" pitchFamily="18" charset="0"/>
                </a:rPr>
                <a:t>累加</a:t>
              </a:r>
              <a:endParaRPr lang="zh-CN" altLang="en-US" b="0" dirty="0">
                <a:latin typeface="Book Antiqua" panose="02040602050305030304" pitchFamily="18" charset="0"/>
              </a:endParaRPr>
            </a:p>
          </p:txBody>
        </p:sp>
        <p:sp>
          <p:nvSpPr>
            <p:cNvPr id="104496" name="Rectangle 47"/>
            <p:cNvSpPr/>
            <p:nvPr/>
          </p:nvSpPr>
          <p:spPr>
            <a:xfrm>
              <a:off x="432" y="1048"/>
              <a:ext cx="673" cy="297"/>
            </a:xfrm>
            <a:prstGeom prst="rect">
              <a:avLst/>
            </a:prstGeom>
            <a:noFill/>
            <a:ln w="9525">
              <a:noFill/>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r" eaLnBrk="1" hangingPunct="1">
                <a:lnSpc>
                  <a:spcPct val="80000"/>
                </a:lnSpc>
                <a:spcBef>
                  <a:spcPct val="0"/>
                </a:spcBef>
                <a:buClr>
                  <a:schemeClr val="bg1"/>
                </a:buClr>
                <a:buFontTx/>
                <a:buNone/>
              </a:pPr>
              <a:r>
                <a:rPr lang="zh-CN" altLang="en-US" b="0" dirty="0">
                  <a:latin typeface="Book Antiqua" panose="02040602050305030304" pitchFamily="18" charset="0"/>
                </a:rPr>
                <a:t>输出</a:t>
              </a:r>
              <a:endParaRPr lang="zh-CN" altLang="en-US" b="0" dirty="0">
                <a:latin typeface="Book Antiqua" panose="02040602050305030304" pitchFamily="18" charset="0"/>
              </a:endParaRPr>
            </a:p>
          </p:txBody>
        </p:sp>
        <p:sp>
          <p:nvSpPr>
            <p:cNvPr id="104497" name="Rectangle 48"/>
            <p:cNvSpPr/>
            <p:nvPr/>
          </p:nvSpPr>
          <p:spPr>
            <a:xfrm>
              <a:off x="1779" y="3591"/>
              <a:ext cx="2828" cy="297"/>
            </a:xfrm>
            <a:prstGeom prst="rect">
              <a:avLst/>
            </a:prstGeom>
            <a:noFill/>
            <a:ln w="9525">
              <a:noFill/>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hangingPunct="1">
                <a:lnSpc>
                  <a:spcPct val="80000"/>
                </a:lnSpc>
                <a:spcBef>
                  <a:spcPct val="0"/>
                </a:spcBef>
                <a:buClr>
                  <a:schemeClr val="bg1"/>
                </a:buClr>
                <a:buFontTx/>
                <a:buNone/>
              </a:pPr>
              <a:r>
                <a:rPr lang="zh-CN" altLang="en-US" b="0" dirty="0">
                  <a:latin typeface="Book Antiqua" panose="02040602050305030304" pitchFamily="18" charset="0"/>
                </a:rPr>
                <a:t>动态流水线时空图</a:t>
              </a:r>
              <a:endParaRPr lang="zh-CN" altLang="en-US" b="0" dirty="0">
                <a:latin typeface="Book Antiqua" panose="02040602050305030304" pitchFamily="18" charset="0"/>
              </a:endParaRPr>
            </a:p>
          </p:txBody>
        </p:sp>
        <p:sp>
          <p:nvSpPr>
            <p:cNvPr id="104498" name="Rectangle 49"/>
            <p:cNvSpPr/>
            <p:nvPr/>
          </p:nvSpPr>
          <p:spPr>
            <a:xfrm>
              <a:off x="1912" y="3082"/>
              <a:ext cx="272" cy="298"/>
            </a:xfrm>
            <a:prstGeom prst="rect">
              <a:avLst/>
            </a:prstGeom>
            <a:noFill/>
            <a:ln w="25400" cap="flat" cmpd="sng">
              <a:solidFill>
                <a:schemeClr val="tx2"/>
              </a:solidFill>
              <a:prstDash val="solid"/>
              <a:miter/>
              <a:headEnd type="none" w="med" len="med"/>
              <a:tailEnd type="none" w="med" len="med"/>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hangingPunct="1">
                <a:lnSpc>
                  <a:spcPct val="80000"/>
                </a:lnSpc>
                <a:spcBef>
                  <a:spcPct val="0"/>
                </a:spcBef>
                <a:buClr>
                  <a:schemeClr val="bg1"/>
                </a:buClr>
                <a:buFontTx/>
                <a:buNone/>
              </a:pPr>
              <a:r>
                <a:rPr lang="en-US" altLang="zh-CN" b="0" dirty="0">
                  <a:latin typeface="Book Antiqua" panose="02040602050305030304" pitchFamily="18" charset="0"/>
                </a:rPr>
                <a:t>…</a:t>
              </a:r>
              <a:endParaRPr lang="en-US" altLang="zh-CN" b="0" dirty="0">
                <a:latin typeface="Book Antiqua" panose="02040602050305030304" pitchFamily="18" charset="0"/>
              </a:endParaRPr>
            </a:p>
          </p:txBody>
        </p:sp>
        <p:sp>
          <p:nvSpPr>
            <p:cNvPr id="104499" name="Rectangle 50"/>
            <p:cNvSpPr/>
            <p:nvPr/>
          </p:nvSpPr>
          <p:spPr>
            <a:xfrm>
              <a:off x="2182" y="2785"/>
              <a:ext cx="271" cy="299"/>
            </a:xfrm>
            <a:prstGeom prst="rect">
              <a:avLst/>
            </a:prstGeom>
            <a:noFill/>
            <a:ln w="25400" cap="flat" cmpd="sng">
              <a:solidFill>
                <a:schemeClr val="tx2"/>
              </a:solidFill>
              <a:prstDash val="solid"/>
              <a:miter/>
              <a:headEnd type="none" w="med" len="med"/>
              <a:tailEnd type="none" w="med" len="med"/>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hangingPunct="1">
                <a:lnSpc>
                  <a:spcPct val="80000"/>
                </a:lnSpc>
                <a:spcBef>
                  <a:spcPct val="0"/>
                </a:spcBef>
                <a:buClr>
                  <a:schemeClr val="bg1"/>
                </a:buClr>
                <a:buFontTx/>
                <a:buNone/>
              </a:pPr>
              <a:r>
                <a:rPr lang="en-US" altLang="zh-CN" b="0" dirty="0">
                  <a:latin typeface="Book Antiqua" panose="02040602050305030304" pitchFamily="18" charset="0"/>
                </a:rPr>
                <a:t>…</a:t>
              </a:r>
              <a:endParaRPr lang="en-US" altLang="zh-CN" b="0" dirty="0">
                <a:latin typeface="Book Antiqua" panose="02040602050305030304" pitchFamily="18" charset="0"/>
              </a:endParaRPr>
            </a:p>
          </p:txBody>
        </p:sp>
        <p:sp>
          <p:nvSpPr>
            <p:cNvPr id="104500" name="Rectangle 51"/>
            <p:cNvSpPr/>
            <p:nvPr/>
          </p:nvSpPr>
          <p:spPr>
            <a:xfrm>
              <a:off x="2451" y="2488"/>
              <a:ext cx="271" cy="299"/>
            </a:xfrm>
            <a:prstGeom prst="rect">
              <a:avLst/>
            </a:prstGeom>
            <a:noFill/>
            <a:ln w="25400" cap="flat" cmpd="sng">
              <a:solidFill>
                <a:schemeClr val="tx2"/>
              </a:solidFill>
              <a:prstDash val="solid"/>
              <a:miter/>
              <a:headEnd type="none" w="med" len="med"/>
              <a:tailEnd type="none" w="med" len="med"/>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hangingPunct="1">
                <a:lnSpc>
                  <a:spcPct val="80000"/>
                </a:lnSpc>
                <a:spcBef>
                  <a:spcPct val="0"/>
                </a:spcBef>
                <a:buClr>
                  <a:schemeClr val="bg1"/>
                </a:buClr>
                <a:buFontTx/>
                <a:buNone/>
              </a:pPr>
              <a:r>
                <a:rPr lang="en-US" altLang="zh-CN" b="0" dirty="0">
                  <a:latin typeface="Book Antiqua" panose="02040602050305030304" pitchFamily="18" charset="0"/>
                </a:rPr>
                <a:t>…</a:t>
              </a:r>
              <a:endParaRPr lang="en-US" altLang="zh-CN" b="0" dirty="0">
                <a:latin typeface="Book Antiqua" panose="02040602050305030304" pitchFamily="18" charset="0"/>
              </a:endParaRPr>
            </a:p>
          </p:txBody>
        </p:sp>
        <p:sp>
          <p:nvSpPr>
            <p:cNvPr id="104501" name="Rectangle 52"/>
            <p:cNvSpPr/>
            <p:nvPr/>
          </p:nvSpPr>
          <p:spPr>
            <a:xfrm>
              <a:off x="2720" y="2191"/>
              <a:ext cx="272" cy="299"/>
            </a:xfrm>
            <a:prstGeom prst="rect">
              <a:avLst/>
            </a:prstGeom>
            <a:noFill/>
            <a:ln w="25400" cap="flat" cmpd="sng">
              <a:solidFill>
                <a:schemeClr val="tx2"/>
              </a:solidFill>
              <a:prstDash val="solid"/>
              <a:miter/>
              <a:headEnd type="none" w="med" len="med"/>
              <a:tailEnd type="none" w="med" len="med"/>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hangingPunct="1">
                <a:lnSpc>
                  <a:spcPct val="80000"/>
                </a:lnSpc>
                <a:spcBef>
                  <a:spcPct val="0"/>
                </a:spcBef>
                <a:buClr>
                  <a:schemeClr val="bg1"/>
                </a:buClr>
                <a:buFontTx/>
                <a:buNone/>
              </a:pPr>
              <a:r>
                <a:rPr lang="en-US" altLang="zh-CN" b="0" dirty="0">
                  <a:latin typeface="Book Antiqua" panose="02040602050305030304" pitchFamily="18" charset="0"/>
                </a:rPr>
                <a:t>…</a:t>
              </a:r>
              <a:endParaRPr lang="en-US" altLang="zh-CN" b="0" dirty="0">
                <a:latin typeface="Book Antiqua" panose="02040602050305030304" pitchFamily="18" charset="0"/>
              </a:endParaRPr>
            </a:p>
          </p:txBody>
        </p:sp>
        <p:sp>
          <p:nvSpPr>
            <p:cNvPr id="104502" name="Rectangle 53"/>
            <p:cNvSpPr/>
            <p:nvPr/>
          </p:nvSpPr>
          <p:spPr>
            <a:xfrm>
              <a:off x="2990" y="1895"/>
              <a:ext cx="271" cy="298"/>
            </a:xfrm>
            <a:prstGeom prst="rect">
              <a:avLst/>
            </a:prstGeom>
            <a:noFill/>
            <a:ln w="25400" cap="flat" cmpd="sng">
              <a:solidFill>
                <a:schemeClr val="tx2"/>
              </a:solidFill>
              <a:prstDash val="solid"/>
              <a:miter/>
              <a:headEnd type="none" w="med" len="med"/>
              <a:tailEnd type="none" w="med" len="med"/>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hangingPunct="1">
                <a:lnSpc>
                  <a:spcPct val="80000"/>
                </a:lnSpc>
                <a:spcBef>
                  <a:spcPct val="0"/>
                </a:spcBef>
                <a:buClr>
                  <a:schemeClr val="bg1"/>
                </a:buClr>
                <a:buFontTx/>
                <a:buNone/>
              </a:pPr>
              <a:r>
                <a:rPr lang="en-US" altLang="zh-CN" b="0" dirty="0">
                  <a:latin typeface="Book Antiqua" panose="02040602050305030304" pitchFamily="18" charset="0"/>
                </a:rPr>
                <a:t>…</a:t>
              </a:r>
              <a:endParaRPr lang="en-US" altLang="zh-CN" b="0" dirty="0">
                <a:latin typeface="Book Antiqua" panose="02040602050305030304" pitchFamily="18" charset="0"/>
              </a:endParaRPr>
            </a:p>
          </p:txBody>
        </p:sp>
        <p:sp>
          <p:nvSpPr>
            <p:cNvPr id="104503" name="Rectangle 54"/>
            <p:cNvSpPr/>
            <p:nvPr/>
          </p:nvSpPr>
          <p:spPr>
            <a:xfrm>
              <a:off x="3259" y="1005"/>
              <a:ext cx="271" cy="298"/>
            </a:xfrm>
            <a:prstGeom prst="rect">
              <a:avLst/>
            </a:prstGeom>
            <a:noFill/>
            <a:ln w="25400" cap="flat" cmpd="sng">
              <a:solidFill>
                <a:schemeClr val="tx2"/>
              </a:solidFill>
              <a:prstDash val="solid"/>
              <a:miter/>
              <a:headEnd type="none" w="med" len="med"/>
              <a:tailEnd type="none" w="med" len="med"/>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hangingPunct="1">
                <a:lnSpc>
                  <a:spcPct val="80000"/>
                </a:lnSpc>
                <a:spcBef>
                  <a:spcPct val="0"/>
                </a:spcBef>
                <a:buClr>
                  <a:schemeClr val="bg1"/>
                </a:buClr>
                <a:buFontTx/>
                <a:buNone/>
              </a:pPr>
              <a:r>
                <a:rPr lang="en-US" altLang="zh-CN" b="0" dirty="0">
                  <a:latin typeface="Book Antiqua" panose="02040602050305030304" pitchFamily="18" charset="0"/>
                </a:rPr>
                <a:t>…</a:t>
              </a:r>
              <a:endParaRPr lang="en-US" altLang="zh-CN" b="0" dirty="0">
                <a:latin typeface="Book Antiqua" panose="02040602050305030304" pitchFamily="18" charset="0"/>
              </a:endParaRPr>
            </a:p>
          </p:txBody>
        </p:sp>
        <p:sp>
          <p:nvSpPr>
            <p:cNvPr id="104504" name="Rectangle 55"/>
            <p:cNvSpPr/>
            <p:nvPr/>
          </p:nvSpPr>
          <p:spPr>
            <a:xfrm>
              <a:off x="3259" y="3082"/>
              <a:ext cx="271" cy="298"/>
            </a:xfrm>
            <a:prstGeom prst="rect">
              <a:avLst/>
            </a:prstGeom>
            <a:solidFill>
              <a:schemeClr val="tx2"/>
            </a:solidFill>
            <a:ln w="25400" cap="flat" cmpd="sng">
              <a:solidFill>
                <a:schemeClr val="bg1"/>
              </a:solidFill>
              <a:prstDash val="solid"/>
              <a:miter/>
              <a:headEnd type="none" w="med" len="med"/>
              <a:tailEnd type="none" w="med" len="med"/>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hangingPunct="1">
                <a:lnSpc>
                  <a:spcPct val="80000"/>
                </a:lnSpc>
                <a:spcBef>
                  <a:spcPct val="0"/>
                </a:spcBef>
                <a:buClr>
                  <a:schemeClr val="bg1"/>
                </a:buClr>
                <a:buFontTx/>
                <a:buNone/>
              </a:pPr>
              <a:r>
                <a:rPr lang="en-US" altLang="zh-CN" b="0" dirty="0">
                  <a:latin typeface="Book Antiqua" panose="02040602050305030304" pitchFamily="18" charset="0"/>
                </a:rPr>
                <a:t>1</a:t>
              </a:r>
              <a:endParaRPr lang="en-US" altLang="zh-CN" b="0" dirty="0">
                <a:latin typeface="Book Antiqua" panose="02040602050305030304" pitchFamily="18" charset="0"/>
              </a:endParaRPr>
            </a:p>
          </p:txBody>
        </p:sp>
        <p:sp>
          <p:nvSpPr>
            <p:cNvPr id="104505" name="Rectangle 56"/>
            <p:cNvSpPr/>
            <p:nvPr/>
          </p:nvSpPr>
          <p:spPr>
            <a:xfrm>
              <a:off x="3528" y="3082"/>
              <a:ext cx="272" cy="298"/>
            </a:xfrm>
            <a:prstGeom prst="rect">
              <a:avLst/>
            </a:prstGeom>
            <a:solidFill>
              <a:schemeClr val="tx2"/>
            </a:solidFill>
            <a:ln w="25400" cap="flat" cmpd="sng">
              <a:solidFill>
                <a:schemeClr val="bg1"/>
              </a:solidFill>
              <a:prstDash val="solid"/>
              <a:miter/>
              <a:headEnd type="none" w="med" len="med"/>
              <a:tailEnd type="none" w="med" len="med"/>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hangingPunct="1">
                <a:lnSpc>
                  <a:spcPct val="80000"/>
                </a:lnSpc>
                <a:spcBef>
                  <a:spcPct val="0"/>
                </a:spcBef>
                <a:buClr>
                  <a:schemeClr val="bg1"/>
                </a:buClr>
                <a:buFontTx/>
                <a:buNone/>
              </a:pPr>
              <a:r>
                <a:rPr lang="en-US" altLang="zh-CN" b="0" dirty="0">
                  <a:latin typeface="Book Antiqua" panose="02040602050305030304" pitchFamily="18" charset="0"/>
                </a:rPr>
                <a:t>2</a:t>
              </a:r>
              <a:endParaRPr lang="en-US" altLang="zh-CN" b="0" dirty="0">
                <a:latin typeface="Book Antiqua" panose="02040602050305030304" pitchFamily="18" charset="0"/>
              </a:endParaRPr>
            </a:p>
          </p:txBody>
        </p:sp>
        <p:sp>
          <p:nvSpPr>
            <p:cNvPr id="104506" name="Rectangle 57"/>
            <p:cNvSpPr/>
            <p:nvPr/>
          </p:nvSpPr>
          <p:spPr>
            <a:xfrm>
              <a:off x="3798" y="3082"/>
              <a:ext cx="271" cy="298"/>
            </a:xfrm>
            <a:prstGeom prst="rect">
              <a:avLst/>
            </a:prstGeom>
            <a:solidFill>
              <a:schemeClr val="tx2"/>
            </a:solidFill>
            <a:ln w="25400" cap="flat" cmpd="sng">
              <a:solidFill>
                <a:schemeClr val="bg1"/>
              </a:solidFill>
              <a:prstDash val="solid"/>
              <a:miter/>
              <a:headEnd type="none" w="med" len="med"/>
              <a:tailEnd type="none" w="med" len="med"/>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hangingPunct="1">
                <a:lnSpc>
                  <a:spcPct val="80000"/>
                </a:lnSpc>
                <a:spcBef>
                  <a:spcPct val="0"/>
                </a:spcBef>
                <a:buClr>
                  <a:schemeClr val="bg1"/>
                </a:buClr>
                <a:buFontTx/>
                <a:buNone/>
              </a:pPr>
              <a:r>
                <a:rPr lang="en-US" altLang="zh-CN" b="0" dirty="0">
                  <a:latin typeface="Book Antiqua" panose="02040602050305030304" pitchFamily="18" charset="0"/>
                </a:rPr>
                <a:t>3</a:t>
              </a:r>
              <a:endParaRPr lang="en-US" altLang="zh-CN" b="0" dirty="0">
                <a:latin typeface="Book Antiqua" panose="02040602050305030304" pitchFamily="18" charset="0"/>
              </a:endParaRPr>
            </a:p>
          </p:txBody>
        </p:sp>
        <p:sp>
          <p:nvSpPr>
            <p:cNvPr id="104507" name="Rectangle 58"/>
            <p:cNvSpPr/>
            <p:nvPr/>
          </p:nvSpPr>
          <p:spPr>
            <a:xfrm>
              <a:off x="4336" y="3082"/>
              <a:ext cx="272" cy="298"/>
            </a:xfrm>
            <a:prstGeom prst="rect">
              <a:avLst/>
            </a:prstGeom>
            <a:solidFill>
              <a:schemeClr val="tx2"/>
            </a:solidFill>
            <a:ln w="25400" cap="flat" cmpd="sng">
              <a:solidFill>
                <a:schemeClr val="bg1"/>
              </a:solidFill>
              <a:prstDash val="solid"/>
              <a:miter/>
              <a:headEnd type="none" w="med" len="med"/>
              <a:tailEnd type="none" w="med" len="med"/>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hangingPunct="1">
                <a:lnSpc>
                  <a:spcPct val="80000"/>
                </a:lnSpc>
                <a:spcBef>
                  <a:spcPct val="0"/>
                </a:spcBef>
                <a:buClr>
                  <a:schemeClr val="bg1"/>
                </a:buClr>
                <a:buFontTx/>
                <a:buNone/>
              </a:pPr>
              <a:r>
                <a:rPr lang="en-US" altLang="zh-CN" b="0" dirty="0">
                  <a:latin typeface="Book Antiqua" panose="02040602050305030304" pitchFamily="18" charset="0"/>
                </a:rPr>
                <a:t>5</a:t>
              </a:r>
              <a:endParaRPr lang="en-US" altLang="zh-CN" b="0" dirty="0">
                <a:latin typeface="Book Antiqua" panose="02040602050305030304" pitchFamily="18" charset="0"/>
              </a:endParaRPr>
            </a:p>
          </p:txBody>
        </p:sp>
        <p:sp>
          <p:nvSpPr>
            <p:cNvPr id="104508" name="Rectangle 59"/>
            <p:cNvSpPr/>
            <p:nvPr/>
          </p:nvSpPr>
          <p:spPr>
            <a:xfrm>
              <a:off x="4067" y="3082"/>
              <a:ext cx="271" cy="298"/>
            </a:xfrm>
            <a:prstGeom prst="rect">
              <a:avLst/>
            </a:prstGeom>
            <a:solidFill>
              <a:schemeClr val="tx2"/>
            </a:solidFill>
            <a:ln w="25400" cap="flat" cmpd="sng">
              <a:solidFill>
                <a:schemeClr val="bg1"/>
              </a:solidFill>
              <a:prstDash val="solid"/>
              <a:miter/>
              <a:headEnd type="none" w="med" len="med"/>
              <a:tailEnd type="none" w="med" len="med"/>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hangingPunct="1">
                <a:lnSpc>
                  <a:spcPct val="80000"/>
                </a:lnSpc>
                <a:spcBef>
                  <a:spcPct val="0"/>
                </a:spcBef>
                <a:buClr>
                  <a:schemeClr val="bg1"/>
                </a:buClr>
                <a:buFontTx/>
                <a:buNone/>
              </a:pPr>
              <a:r>
                <a:rPr lang="en-US" altLang="zh-CN" b="0" dirty="0">
                  <a:latin typeface="Book Antiqua" panose="02040602050305030304" pitchFamily="18" charset="0"/>
                </a:rPr>
                <a:t>4</a:t>
              </a:r>
              <a:endParaRPr lang="en-US" altLang="zh-CN" b="0" dirty="0">
                <a:latin typeface="Book Antiqua" panose="02040602050305030304" pitchFamily="18" charset="0"/>
              </a:endParaRPr>
            </a:p>
          </p:txBody>
        </p:sp>
        <p:sp>
          <p:nvSpPr>
            <p:cNvPr id="104509" name="Rectangle 60"/>
            <p:cNvSpPr/>
            <p:nvPr/>
          </p:nvSpPr>
          <p:spPr>
            <a:xfrm>
              <a:off x="4606" y="3082"/>
              <a:ext cx="271" cy="298"/>
            </a:xfrm>
            <a:prstGeom prst="rect">
              <a:avLst/>
            </a:prstGeom>
            <a:solidFill>
              <a:schemeClr val="tx2"/>
            </a:solidFill>
            <a:ln w="25400" cap="flat" cmpd="sng">
              <a:solidFill>
                <a:schemeClr val="bg1"/>
              </a:solidFill>
              <a:prstDash val="solid"/>
              <a:miter/>
              <a:headEnd type="none" w="med" len="med"/>
              <a:tailEnd type="none" w="med" len="med"/>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hangingPunct="1">
                <a:lnSpc>
                  <a:spcPct val="80000"/>
                </a:lnSpc>
                <a:spcBef>
                  <a:spcPct val="0"/>
                </a:spcBef>
                <a:buClr>
                  <a:schemeClr val="bg1"/>
                </a:buClr>
                <a:buFontTx/>
                <a:buNone/>
              </a:pPr>
              <a:r>
                <a:rPr lang="en-US" altLang="zh-CN" b="0" dirty="0">
                  <a:latin typeface="Book Antiqua" panose="02040602050305030304" pitchFamily="18" charset="0"/>
                </a:rPr>
                <a:t>6</a:t>
              </a:r>
              <a:endParaRPr lang="en-US" altLang="zh-CN" b="0" dirty="0">
                <a:latin typeface="Book Antiqua" panose="02040602050305030304" pitchFamily="18" charset="0"/>
              </a:endParaRPr>
            </a:p>
          </p:txBody>
        </p:sp>
        <p:sp>
          <p:nvSpPr>
            <p:cNvPr id="104510" name="Rectangle 61"/>
            <p:cNvSpPr/>
            <p:nvPr/>
          </p:nvSpPr>
          <p:spPr>
            <a:xfrm>
              <a:off x="3528" y="1598"/>
              <a:ext cx="272" cy="299"/>
            </a:xfrm>
            <a:prstGeom prst="rect">
              <a:avLst/>
            </a:prstGeom>
            <a:solidFill>
              <a:schemeClr val="tx2"/>
            </a:solidFill>
            <a:ln w="25400" cap="flat" cmpd="sng">
              <a:solidFill>
                <a:schemeClr val="bg1"/>
              </a:solidFill>
              <a:prstDash val="solid"/>
              <a:miter/>
              <a:headEnd type="none" w="med" len="med"/>
              <a:tailEnd type="none" w="med" len="med"/>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hangingPunct="1">
                <a:lnSpc>
                  <a:spcPct val="80000"/>
                </a:lnSpc>
                <a:spcBef>
                  <a:spcPct val="0"/>
                </a:spcBef>
                <a:buClr>
                  <a:schemeClr val="bg1"/>
                </a:buClr>
                <a:buFontTx/>
                <a:buNone/>
              </a:pPr>
              <a:r>
                <a:rPr lang="en-US" altLang="zh-CN" b="0" dirty="0">
                  <a:latin typeface="Book Antiqua" panose="02040602050305030304" pitchFamily="18" charset="0"/>
                </a:rPr>
                <a:t>1</a:t>
              </a:r>
              <a:endParaRPr lang="en-US" altLang="zh-CN" b="0" dirty="0">
                <a:latin typeface="Book Antiqua" panose="02040602050305030304" pitchFamily="18" charset="0"/>
              </a:endParaRPr>
            </a:p>
          </p:txBody>
        </p:sp>
        <p:sp>
          <p:nvSpPr>
            <p:cNvPr id="104511" name="Rectangle 62"/>
            <p:cNvSpPr/>
            <p:nvPr/>
          </p:nvSpPr>
          <p:spPr>
            <a:xfrm>
              <a:off x="3798" y="1598"/>
              <a:ext cx="271" cy="299"/>
            </a:xfrm>
            <a:prstGeom prst="rect">
              <a:avLst/>
            </a:prstGeom>
            <a:solidFill>
              <a:schemeClr val="tx2"/>
            </a:solidFill>
            <a:ln w="25400" cap="flat" cmpd="sng">
              <a:solidFill>
                <a:schemeClr val="bg1"/>
              </a:solidFill>
              <a:prstDash val="solid"/>
              <a:miter/>
              <a:headEnd type="none" w="med" len="med"/>
              <a:tailEnd type="none" w="med" len="med"/>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hangingPunct="1">
                <a:lnSpc>
                  <a:spcPct val="80000"/>
                </a:lnSpc>
                <a:spcBef>
                  <a:spcPct val="0"/>
                </a:spcBef>
                <a:buClr>
                  <a:schemeClr val="bg1"/>
                </a:buClr>
                <a:buFontTx/>
                <a:buNone/>
              </a:pPr>
              <a:r>
                <a:rPr lang="en-US" altLang="zh-CN" b="0" dirty="0">
                  <a:latin typeface="Book Antiqua" panose="02040602050305030304" pitchFamily="18" charset="0"/>
                </a:rPr>
                <a:t>2</a:t>
              </a:r>
              <a:endParaRPr lang="en-US" altLang="zh-CN" b="0" dirty="0">
                <a:latin typeface="Book Antiqua" panose="02040602050305030304" pitchFamily="18" charset="0"/>
              </a:endParaRPr>
            </a:p>
          </p:txBody>
        </p:sp>
        <p:sp>
          <p:nvSpPr>
            <p:cNvPr id="104512" name="Rectangle 63"/>
            <p:cNvSpPr/>
            <p:nvPr/>
          </p:nvSpPr>
          <p:spPr>
            <a:xfrm>
              <a:off x="4067" y="1598"/>
              <a:ext cx="271" cy="299"/>
            </a:xfrm>
            <a:prstGeom prst="rect">
              <a:avLst/>
            </a:prstGeom>
            <a:solidFill>
              <a:schemeClr val="tx2"/>
            </a:solidFill>
            <a:ln w="25400" cap="flat" cmpd="sng">
              <a:solidFill>
                <a:schemeClr val="bg1"/>
              </a:solidFill>
              <a:prstDash val="solid"/>
              <a:miter/>
              <a:headEnd type="none" w="med" len="med"/>
              <a:tailEnd type="none" w="med" len="med"/>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hangingPunct="1">
                <a:lnSpc>
                  <a:spcPct val="80000"/>
                </a:lnSpc>
                <a:spcBef>
                  <a:spcPct val="0"/>
                </a:spcBef>
                <a:buClr>
                  <a:schemeClr val="bg1"/>
                </a:buClr>
                <a:buFontTx/>
                <a:buNone/>
              </a:pPr>
              <a:r>
                <a:rPr lang="en-US" altLang="zh-CN" b="0" dirty="0">
                  <a:latin typeface="Book Antiqua" panose="02040602050305030304" pitchFamily="18" charset="0"/>
                </a:rPr>
                <a:t>3</a:t>
              </a:r>
              <a:endParaRPr lang="en-US" altLang="zh-CN" b="0" dirty="0">
                <a:latin typeface="Book Antiqua" panose="02040602050305030304" pitchFamily="18" charset="0"/>
              </a:endParaRPr>
            </a:p>
          </p:txBody>
        </p:sp>
        <p:sp>
          <p:nvSpPr>
            <p:cNvPr id="104513" name="Rectangle 64"/>
            <p:cNvSpPr/>
            <p:nvPr/>
          </p:nvSpPr>
          <p:spPr>
            <a:xfrm>
              <a:off x="4606" y="1598"/>
              <a:ext cx="271" cy="299"/>
            </a:xfrm>
            <a:prstGeom prst="rect">
              <a:avLst/>
            </a:prstGeom>
            <a:solidFill>
              <a:schemeClr val="tx2"/>
            </a:solidFill>
            <a:ln w="25400" cap="flat" cmpd="sng">
              <a:solidFill>
                <a:schemeClr val="bg1"/>
              </a:solidFill>
              <a:prstDash val="solid"/>
              <a:miter/>
              <a:headEnd type="none" w="med" len="med"/>
              <a:tailEnd type="none" w="med" len="med"/>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hangingPunct="1">
                <a:lnSpc>
                  <a:spcPct val="80000"/>
                </a:lnSpc>
                <a:spcBef>
                  <a:spcPct val="0"/>
                </a:spcBef>
                <a:buClr>
                  <a:schemeClr val="bg1"/>
                </a:buClr>
                <a:buFontTx/>
                <a:buNone/>
              </a:pPr>
              <a:r>
                <a:rPr lang="en-US" altLang="zh-CN" b="0" dirty="0">
                  <a:latin typeface="Book Antiqua" panose="02040602050305030304" pitchFamily="18" charset="0"/>
                </a:rPr>
                <a:t>5</a:t>
              </a:r>
              <a:endParaRPr lang="en-US" altLang="zh-CN" b="0" dirty="0">
                <a:latin typeface="Book Antiqua" panose="02040602050305030304" pitchFamily="18" charset="0"/>
              </a:endParaRPr>
            </a:p>
          </p:txBody>
        </p:sp>
        <p:sp>
          <p:nvSpPr>
            <p:cNvPr id="104514" name="Rectangle 65"/>
            <p:cNvSpPr/>
            <p:nvPr/>
          </p:nvSpPr>
          <p:spPr>
            <a:xfrm>
              <a:off x="4336" y="1598"/>
              <a:ext cx="272" cy="299"/>
            </a:xfrm>
            <a:prstGeom prst="rect">
              <a:avLst/>
            </a:prstGeom>
            <a:solidFill>
              <a:schemeClr val="tx2"/>
            </a:solidFill>
            <a:ln w="25400" cap="flat" cmpd="sng">
              <a:solidFill>
                <a:schemeClr val="bg1"/>
              </a:solidFill>
              <a:prstDash val="solid"/>
              <a:miter/>
              <a:headEnd type="none" w="med" len="med"/>
              <a:tailEnd type="none" w="med" len="med"/>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hangingPunct="1">
                <a:lnSpc>
                  <a:spcPct val="80000"/>
                </a:lnSpc>
                <a:spcBef>
                  <a:spcPct val="0"/>
                </a:spcBef>
                <a:buClr>
                  <a:schemeClr val="bg1"/>
                </a:buClr>
                <a:buFontTx/>
                <a:buNone/>
              </a:pPr>
              <a:r>
                <a:rPr lang="en-US" altLang="zh-CN" b="0" dirty="0">
                  <a:latin typeface="Book Antiqua" panose="02040602050305030304" pitchFamily="18" charset="0"/>
                </a:rPr>
                <a:t>4</a:t>
              </a:r>
              <a:endParaRPr lang="en-US" altLang="zh-CN" b="0" dirty="0">
                <a:latin typeface="Book Antiqua" panose="02040602050305030304" pitchFamily="18" charset="0"/>
              </a:endParaRPr>
            </a:p>
          </p:txBody>
        </p:sp>
        <p:sp>
          <p:nvSpPr>
            <p:cNvPr id="104515" name="Rectangle 66"/>
            <p:cNvSpPr/>
            <p:nvPr/>
          </p:nvSpPr>
          <p:spPr>
            <a:xfrm>
              <a:off x="3798" y="1301"/>
              <a:ext cx="271" cy="299"/>
            </a:xfrm>
            <a:prstGeom prst="rect">
              <a:avLst/>
            </a:prstGeom>
            <a:solidFill>
              <a:schemeClr val="tx2"/>
            </a:solidFill>
            <a:ln w="25400" cap="flat" cmpd="sng">
              <a:solidFill>
                <a:schemeClr val="bg1"/>
              </a:solidFill>
              <a:prstDash val="solid"/>
              <a:miter/>
              <a:headEnd type="none" w="med" len="med"/>
              <a:tailEnd type="none" w="med" len="med"/>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hangingPunct="1">
                <a:lnSpc>
                  <a:spcPct val="80000"/>
                </a:lnSpc>
                <a:spcBef>
                  <a:spcPct val="0"/>
                </a:spcBef>
                <a:buClr>
                  <a:schemeClr val="bg1"/>
                </a:buClr>
                <a:buFontTx/>
                <a:buNone/>
              </a:pPr>
              <a:r>
                <a:rPr lang="en-US" altLang="zh-CN" b="0" dirty="0">
                  <a:latin typeface="Book Antiqua" panose="02040602050305030304" pitchFamily="18" charset="0"/>
                </a:rPr>
                <a:t>1</a:t>
              </a:r>
              <a:endParaRPr lang="en-US" altLang="zh-CN" b="0" dirty="0">
                <a:latin typeface="Book Antiqua" panose="02040602050305030304" pitchFamily="18" charset="0"/>
              </a:endParaRPr>
            </a:p>
          </p:txBody>
        </p:sp>
        <p:sp>
          <p:nvSpPr>
            <p:cNvPr id="104516" name="Rectangle 67"/>
            <p:cNvSpPr/>
            <p:nvPr/>
          </p:nvSpPr>
          <p:spPr>
            <a:xfrm>
              <a:off x="4067" y="1301"/>
              <a:ext cx="271" cy="299"/>
            </a:xfrm>
            <a:prstGeom prst="rect">
              <a:avLst/>
            </a:prstGeom>
            <a:solidFill>
              <a:schemeClr val="tx2"/>
            </a:solidFill>
            <a:ln w="25400" cap="flat" cmpd="sng">
              <a:solidFill>
                <a:schemeClr val="bg1"/>
              </a:solidFill>
              <a:prstDash val="solid"/>
              <a:miter/>
              <a:headEnd type="none" w="med" len="med"/>
              <a:tailEnd type="none" w="med" len="med"/>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hangingPunct="1">
                <a:lnSpc>
                  <a:spcPct val="80000"/>
                </a:lnSpc>
                <a:spcBef>
                  <a:spcPct val="0"/>
                </a:spcBef>
                <a:buClr>
                  <a:schemeClr val="bg1"/>
                </a:buClr>
                <a:buFontTx/>
                <a:buNone/>
              </a:pPr>
              <a:r>
                <a:rPr lang="en-US" altLang="zh-CN" b="0" dirty="0">
                  <a:latin typeface="Book Antiqua" panose="02040602050305030304" pitchFamily="18" charset="0"/>
                </a:rPr>
                <a:t>2</a:t>
              </a:r>
              <a:endParaRPr lang="en-US" altLang="zh-CN" b="0" dirty="0">
                <a:latin typeface="Book Antiqua" panose="02040602050305030304" pitchFamily="18" charset="0"/>
              </a:endParaRPr>
            </a:p>
          </p:txBody>
        </p:sp>
        <p:sp>
          <p:nvSpPr>
            <p:cNvPr id="104517" name="Rectangle 68"/>
            <p:cNvSpPr/>
            <p:nvPr/>
          </p:nvSpPr>
          <p:spPr>
            <a:xfrm>
              <a:off x="4336" y="1301"/>
              <a:ext cx="272" cy="299"/>
            </a:xfrm>
            <a:prstGeom prst="rect">
              <a:avLst/>
            </a:prstGeom>
            <a:solidFill>
              <a:schemeClr val="tx2"/>
            </a:solidFill>
            <a:ln w="25400" cap="flat" cmpd="sng">
              <a:solidFill>
                <a:schemeClr val="bg1"/>
              </a:solidFill>
              <a:prstDash val="solid"/>
              <a:miter/>
              <a:headEnd type="none" w="med" len="med"/>
              <a:tailEnd type="none" w="med" len="med"/>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hangingPunct="1">
                <a:lnSpc>
                  <a:spcPct val="80000"/>
                </a:lnSpc>
                <a:spcBef>
                  <a:spcPct val="0"/>
                </a:spcBef>
                <a:buClr>
                  <a:schemeClr val="bg1"/>
                </a:buClr>
                <a:buFontTx/>
                <a:buNone/>
              </a:pPr>
              <a:r>
                <a:rPr lang="en-US" altLang="zh-CN" b="0" dirty="0">
                  <a:latin typeface="Book Antiqua" panose="02040602050305030304" pitchFamily="18" charset="0"/>
                </a:rPr>
                <a:t>3</a:t>
              </a:r>
              <a:endParaRPr lang="en-US" altLang="zh-CN" b="0" dirty="0">
                <a:latin typeface="Book Antiqua" panose="02040602050305030304" pitchFamily="18" charset="0"/>
              </a:endParaRPr>
            </a:p>
          </p:txBody>
        </p:sp>
        <p:sp>
          <p:nvSpPr>
            <p:cNvPr id="104518" name="Rectangle 69"/>
            <p:cNvSpPr/>
            <p:nvPr/>
          </p:nvSpPr>
          <p:spPr>
            <a:xfrm>
              <a:off x="4606" y="1301"/>
              <a:ext cx="271" cy="299"/>
            </a:xfrm>
            <a:prstGeom prst="rect">
              <a:avLst/>
            </a:prstGeom>
            <a:solidFill>
              <a:schemeClr val="tx2"/>
            </a:solidFill>
            <a:ln w="25400" cap="flat" cmpd="sng">
              <a:solidFill>
                <a:schemeClr val="bg1"/>
              </a:solidFill>
              <a:prstDash val="solid"/>
              <a:miter/>
              <a:headEnd type="none" w="med" len="med"/>
              <a:tailEnd type="none" w="med" len="med"/>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hangingPunct="1">
                <a:lnSpc>
                  <a:spcPct val="80000"/>
                </a:lnSpc>
                <a:spcBef>
                  <a:spcPct val="0"/>
                </a:spcBef>
                <a:buClr>
                  <a:schemeClr val="bg1"/>
                </a:buClr>
                <a:buFontTx/>
                <a:buNone/>
              </a:pPr>
              <a:r>
                <a:rPr lang="en-US" altLang="zh-CN" b="0" dirty="0">
                  <a:latin typeface="Book Antiqua" panose="02040602050305030304" pitchFamily="18" charset="0"/>
                </a:rPr>
                <a:t>4</a:t>
              </a:r>
              <a:endParaRPr lang="en-US" altLang="zh-CN" b="0" dirty="0">
                <a:latin typeface="Book Antiqua" panose="02040602050305030304" pitchFamily="18" charset="0"/>
              </a:endParaRPr>
            </a:p>
          </p:txBody>
        </p:sp>
        <p:sp>
          <p:nvSpPr>
            <p:cNvPr id="104519" name="Rectangle 70"/>
            <p:cNvSpPr/>
            <p:nvPr/>
          </p:nvSpPr>
          <p:spPr>
            <a:xfrm>
              <a:off x="4067" y="1005"/>
              <a:ext cx="271" cy="298"/>
            </a:xfrm>
            <a:prstGeom prst="rect">
              <a:avLst/>
            </a:prstGeom>
            <a:solidFill>
              <a:schemeClr val="tx2"/>
            </a:solidFill>
            <a:ln w="25400" cap="flat" cmpd="sng">
              <a:solidFill>
                <a:schemeClr val="bg1"/>
              </a:solidFill>
              <a:prstDash val="solid"/>
              <a:miter/>
              <a:headEnd type="none" w="med" len="med"/>
              <a:tailEnd type="none" w="med" len="med"/>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hangingPunct="1">
                <a:lnSpc>
                  <a:spcPct val="80000"/>
                </a:lnSpc>
                <a:spcBef>
                  <a:spcPct val="0"/>
                </a:spcBef>
                <a:buClr>
                  <a:schemeClr val="bg1"/>
                </a:buClr>
                <a:buFontTx/>
                <a:buNone/>
              </a:pPr>
              <a:r>
                <a:rPr lang="en-US" altLang="zh-CN" b="0" dirty="0">
                  <a:latin typeface="Book Antiqua" panose="02040602050305030304" pitchFamily="18" charset="0"/>
                </a:rPr>
                <a:t>1</a:t>
              </a:r>
              <a:endParaRPr lang="en-US" altLang="zh-CN" b="0" dirty="0">
                <a:latin typeface="Book Antiqua" panose="02040602050305030304" pitchFamily="18" charset="0"/>
              </a:endParaRPr>
            </a:p>
          </p:txBody>
        </p:sp>
        <p:sp>
          <p:nvSpPr>
            <p:cNvPr id="104520" name="Rectangle 71"/>
            <p:cNvSpPr/>
            <p:nvPr/>
          </p:nvSpPr>
          <p:spPr>
            <a:xfrm>
              <a:off x="4336" y="1005"/>
              <a:ext cx="272" cy="298"/>
            </a:xfrm>
            <a:prstGeom prst="rect">
              <a:avLst/>
            </a:prstGeom>
            <a:solidFill>
              <a:schemeClr val="tx2"/>
            </a:solidFill>
            <a:ln w="25400" cap="flat" cmpd="sng">
              <a:solidFill>
                <a:schemeClr val="bg1"/>
              </a:solidFill>
              <a:prstDash val="solid"/>
              <a:miter/>
              <a:headEnd type="none" w="med" len="med"/>
              <a:tailEnd type="none" w="med" len="med"/>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hangingPunct="1">
                <a:lnSpc>
                  <a:spcPct val="80000"/>
                </a:lnSpc>
                <a:spcBef>
                  <a:spcPct val="0"/>
                </a:spcBef>
                <a:buClr>
                  <a:schemeClr val="bg1"/>
                </a:buClr>
                <a:buFontTx/>
                <a:buNone/>
              </a:pPr>
              <a:r>
                <a:rPr lang="en-US" altLang="zh-CN" b="0" dirty="0">
                  <a:latin typeface="Book Antiqua" panose="02040602050305030304" pitchFamily="18" charset="0"/>
                </a:rPr>
                <a:t>2</a:t>
              </a:r>
              <a:endParaRPr lang="en-US" altLang="zh-CN" b="0" dirty="0">
                <a:latin typeface="Book Antiqua" panose="02040602050305030304" pitchFamily="18" charset="0"/>
              </a:endParaRPr>
            </a:p>
          </p:txBody>
        </p:sp>
        <p:sp>
          <p:nvSpPr>
            <p:cNvPr id="104521" name="Rectangle 72"/>
            <p:cNvSpPr/>
            <p:nvPr/>
          </p:nvSpPr>
          <p:spPr>
            <a:xfrm>
              <a:off x="4606" y="1005"/>
              <a:ext cx="271" cy="298"/>
            </a:xfrm>
            <a:prstGeom prst="rect">
              <a:avLst/>
            </a:prstGeom>
            <a:solidFill>
              <a:schemeClr val="tx2"/>
            </a:solidFill>
            <a:ln w="25400" cap="flat" cmpd="sng">
              <a:solidFill>
                <a:schemeClr val="bg1"/>
              </a:solidFill>
              <a:prstDash val="solid"/>
              <a:miter/>
              <a:headEnd type="none" w="med" len="med"/>
              <a:tailEnd type="none" w="med" len="med"/>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hangingPunct="1">
                <a:lnSpc>
                  <a:spcPct val="80000"/>
                </a:lnSpc>
                <a:spcBef>
                  <a:spcPct val="0"/>
                </a:spcBef>
                <a:buClr>
                  <a:schemeClr val="bg1"/>
                </a:buClr>
                <a:buFontTx/>
                <a:buNone/>
              </a:pPr>
              <a:r>
                <a:rPr lang="en-US" altLang="zh-CN" b="0" dirty="0">
                  <a:latin typeface="Book Antiqua" panose="02040602050305030304" pitchFamily="18" charset="0"/>
                </a:rPr>
                <a:t>3</a:t>
              </a:r>
              <a:endParaRPr lang="en-US" altLang="zh-CN" b="0" dirty="0">
                <a:latin typeface="Book Antiqua" panose="02040602050305030304" pitchFamily="18" charset="0"/>
              </a:endParaRPr>
            </a:p>
          </p:txBody>
        </p:sp>
        <p:sp>
          <p:nvSpPr>
            <p:cNvPr id="104522" name="Line 73"/>
            <p:cNvSpPr/>
            <p:nvPr/>
          </p:nvSpPr>
          <p:spPr>
            <a:xfrm flipV="1">
              <a:off x="2721" y="1302"/>
              <a:ext cx="0" cy="594"/>
            </a:xfrm>
            <a:prstGeom prst="line">
              <a:avLst/>
            </a:prstGeom>
            <a:ln w="25400" cap="flat" cmpd="sng">
              <a:solidFill>
                <a:schemeClr val="tx2"/>
              </a:solidFill>
              <a:prstDash val="solid"/>
              <a:headEnd type="none" w="med" len="med"/>
              <a:tailEnd type="none" w="med" len="med"/>
            </a:ln>
          </p:spPr>
        </p:sp>
        <p:sp>
          <p:nvSpPr>
            <p:cNvPr id="104523" name="Rectangle 74"/>
            <p:cNvSpPr/>
            <p:nvPr/>
          </p:nvSpPr>
          <p:spPr>
            <a:xfrm>
              <a:off x="4875" y="3082"/>
              <a:ext cx="271" cy="298"/>
            </a:xfrm>
            <a:prstGeom prst="rect">
              <a:avLst/>
            </a:prstGeom>
            <a:solidFill>
              <a:schemeClr val="tx2"/>
            </a:solidFill>
            <a:ln w="25400" cap="flat" cmpd="sng">
              <a:solidFill>
                <a:schemeClr val="bg1"/>
              </a:solidFill>
              <a:prstDash val="solid"/>
              <a:miter/>
              <a:headEnd type="none" w="med" len="med"/>
              <a:tailEnd type="none" w="med" len="med"/>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hangingPunct="1">
                <a:lnSpc>
                  <a:spcPct val="80000"/>
                </a:lnSpc>
                <a:spcBef>
                  <a:spcPct val="0"/>
                </a:spcBef>
                <a:buClr>
                  <a:schemeClr val="bg1"/>
                </a:buClr>
                <a:buFontTx/>
                <a:buNone/>
              </a:pPr>
              <a:r>
                <a:rPr lang="en-US" altLang="zh-CN" b="0" dirty="0">
                  <a:latin typeface="Book Antiqua" panose="02040602050305030304" pitchFamily="18" charset="0"/>
                </a:rPr>
                <a:t>…</a:t>
              </a:r>
              <a:endParaRPr lang="en-US" altLang="zh-CN" b="0" dirty="0">
                <a:latin typeface="Book Antiqua" panose="02040602050305030304" pitchFamily="18" charset="0"/>
              </a:endParaRPr>
            </a:p>
          </p:txBody>
        </p:sp>
        <p:sp>
          <p:nvSpPr>
            <p:cNvPr id="104524" name="Rectangle 75"/>
            <p:cNvSpPr/>
            <p:nvPr/>
          </p:nvSpPr>
          <p:spPr>
            <a:xfrm>
              <a:off x="4875" y="1005"/>
              <a:ext cx="271" cy="298"/>
            </a:xfrm>
            <a:prstGeom prst="rect">
              <a:avLst/>
            </a:prstGeom>
            <a:solidFill>
              <a:schemeClr val="tx2"/>
            </a:solidFill>
            <a:ln w="25400" cap="flat" cmpd="sng">
              <a:solidFill>
                <a:schemeClr val="bg1"/>
              </a:solidFill>
              <a:prstDash val="solid"/>
              <a:miter/>
              <a:headEnd type="none" w="med" len="med"/>
              <a:tailEnd type="none" w="med" len="med"/>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hangingPunct="1">
                <a:lnSpc>
                  <a:spcPct val="80000"/>
                </a:lnSpc>
                <a:spcBef>
                  <a:spcPct val="0"/>
                </a:spcBef>
                <a:buClr>
                  <a:schemeClr val="bg1"/>
                </a:buClr>
                <a:buFontTx/>
                <a:buNone/>
              </a:pPr>
              <a:r>
                <a:rPr lang="en-US" altLang="zh-CN" b="0" dirty="0">
                  <a:latin typeface="Book Antiqua" panose="02040602050305030304" pitchFamily="18" charset="0"/>
                </a:rPr>
                <a:t>…</a:t>
              </a:r>
              <a:endParaRPr lang="en-US" altLang="zh-CN" b="0" dirty="0">
                <a:latin typeface="Book Antiqua" panose="02040602050305030304" pitchFamily="18" charset="0"/>
              </a:endParaRPr>
            </a:p>
          </p:txBody>
        </p:sp>
        <p:sp>
          <p:nvSpPr>
            <p:cNvPr id="104525" name="Rectangle 76"/>
            <p:cNvSpPr/>
            <p:nvPr/>
          </p:nvSpPr>
          <p:spPr>
            <a:xfrm>
              <a:off x="4875" y="1301"/>
              <a:ext cx="271" cy="299"/>
            </a:xfrm>
            <a:prstGeom prst="rect">
              <a:avLst/>
            </a:prstGeom>
            <a:solidFill>
              <a:schemeClr val="tx2"/>
            </a:solidFill>
            <a:ln w="25400" cap="flat" cmpd="sng">
              <a:solidFill>
                <a:schemeClr val="bg1"/>
              </a:solidFill>
              <a:prstDash val="solid"/>
              <a:miter/>
              <a:headEnd type="none" w="med" len="med"/>
              <a:tailEnd type="none" w="med" len="med"/>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hangingPunct="1">
                <a:lnSpc>
                  <a:spcPct val="80000"/>
                </a:lnSpc>
                <a:spcBef>
                  <a:spcPct val="0"/>
                </a:spcBef>
                <a:buClr>
                  <a:schemeClr val="bg1"/>
                </a:buClr>
                <a:buFontTx/>
                <a:buNone/>
              </a:pPr>
              <a:r>
                <a:rPr lang="en-US" altLang="zh-CN" b="0" dirty="0">
                  <a:latin typeface="Book Antiqua" panose="02040602050305030304" pitchFamily="18" charset="0"/>
                </a:rPr>
                <a:t>…</a:t>
              </a:r>
              <a:endParaRPr lang="en-US" altLang="zh-CN" b="0" dirty="0">
                <a:latin typeface="Book Antiqua" panose="02040602050305030304" pitchFamily="18" charset="0"/>
              </a:endParaRPr>
            </a:p>
          </p:txBody>
        </p:sp>
        <p:sp>
          <p:nvSpPr>
            <p:cNvPr id="104526" name="Rectangle 77"/>
            <p:cNvSpPr/>
            <p:nvPr/>
          </p:nvSpPr>
          <p:spPr>
            <a:xfrm>
              <a:off x="4875" y="1598"/>
              <a:ext cx="271" cy="299"/>
            </a:xfrm>
            <a:prstGeom prst="rect">
              <a:avLst/>
            </a:prstGeom>
            <a:solidFill>
              <a:schemeClr val="tx2"/>
            </a:solidFill>
            <a:ln w="25400" cap="flat" cmpd="sng">
              <a:solidFill>
                <a:schemeClr val="bg1"/>
              </a:solidFill>
              <a:prstDash val="solid"/>
              <a:miter/>
              <a:headEnd type="none" w="med" len="med"/>
              <a:tailEnd type="none" w="med" len="med"/>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hangingPunct="1">
                <a:lnSpc>
                  <a:spcPct val="80000"/>
                </a:lnSpc>
                <a:spcBef>
                  <a:spcPct val="0"/>
                </a:spcBef>
                <a:buClr>
                  <a:schemeClr val="bg1"/>
                </a:buClr>
                <a:buFontTx/>
                <a:buNone/>
              </a:pPr>
              <a:r>
                <a:rPr lang="en-US" altLang="zh-CN" b="0" dirty="0">
                  <a:latin typeface="Book Antiqua" panose="02040602050305030304" pitchFamily="18" charset="0"/>
                </a:rPr>
                <a:t>…</a:t>
              </a:r>
              <a:endParaRPr lang="en-US" altLang="zh-CN" b="0" dirty="0">
                <a:latin typeface="Book Antiqua" panose="02040602050305030304" pitchFamily="18" charset="0"/>
              </a:endParaRPr>
            </a:p>
          </p:txBody>
        </p:sp>
        <p:sp>
          <p:nvSpPr>
            <p:cNvPr id="104527" name="Line 78"/>
            <p:cNvSpPr/>
            <p:nvPr/>
          </p:nvSpPr>
          <p:spPr>
            <a:xfrm flipV="1">
              <a:off x="3529" y="1302"/>
              <a:ext cx="0" cy="594"/>
            </a:xfrm>
            <a:prstGeom prst="line">
              <a:avLst/>
            </a:prstGeom>
            <a:ln w="25400" cap="flat" cmpd="sng">
              <a:solidFill>
                <a:schemeClr val="tx2"/>
              </a:solidFill>
              <a:prstDash val="solid"/>
              <a:headEnd type="none" w="med" len="med"/>
              <a:tailEnd type="none" w="med" len="med"/>
            </a:ln>
          </p:spPr>
        </p:sp>
        <p:sp>
          <p:nvSpPr>
            <p:cNvPr id="104528" name="Line 79"/>
            <p:cNvSpPr/>
            <p:nvPr/>
          </p:nvSpPr>
          <p:spPr>
            <a:xfrm flipV="1">
              <a:off x="3799" y="2191"/>
              <a:ext cx="0" cy="891"/>
            </a:xfrm>
            <a:prstGeom prst="line">
              <a:avLst/>
            </a:prstGeom>
            <a:ln w="25400" cap="flat" cmpd="sng">
              <a:solidFill>
                <a:schemeClr val="tx2"/>
              </a:solidFill>
              <a:prstDash val="solid"/>
              <a:headEnd type="none" w="med" len="med"/>
              <a:tailEnd type="none" w="med" len="med"/>
            </a:ln>
          </p:spPr>
        </p:sp>
        <p:sp>
          <p:nvSpPr>
            <p:cNvPr id="104529" name="Line 80"/>
            <p:cNvSpPr/>
            <p:nvPr/>
          </p:nvSpPr>
          <p:spPr>
            <a:xfrm flipV="1">
              <a:off x="4068" y="1895"/>
              <a:ext cx="0" cy="1187"/>
            </a:xfrm>
            <a:prstGeom prst="line">
              <a:avLst/>
            </a:prstGeom>
            <a:ln w="25400" cap="flat" cmpd="sng">
              <a:solidFill>
                <a:schemeClr val="tx2"/>
              </a:solidFill>
              <a:prstDash val="solid"/>
              <a:headEnd type="none" w="med" len="med"/>
              <a:tailEnd type="none" w="med" len="med"/>
            </a:ln>
          </p:spPr>
        </p:sp>
        <p:sp>
          <p:nvSpPr>
            <p:cNvPr id="104530" name="Line 81"/>
            <p:cNvSpPr/>
            <p:nvPr/>
          </p:nvSpPr>
          <p:spPr>
            <a:xfrm flipV="1">
              <a:off x="3529" y="2489"/>
              <a:ext cx="0" cy="594"/>
            </a:xfrm>
            <a:prstGeom prst="line">
              <a:avLst/>
            </a:prstGeom>
            <a:ln w="25400" cap="flat" cmpd="sng">
              <a:solidFill>
                <a:schemeClr val="tx2"/>
              </a:solidFill>
              <a:prstDash val="solid"/>
              <a:headEnd type="none" w="med" len="med"/>
              <a:tailEnd type="none" w="med" len="med"/>
            </a:ln>
          </p:spPr>
        </p:sp>
        <p:sp>
          <p:nvSpPr>
            <p:cNvPr id="104531" name="Line 82"/>
            <p:cNvSpPr/>
            <p:nvPr/>
          </p:nvSpPr>
          <p:spPr>
            <a:xfrm flipV="1">
              <a:off x="4337" y="1895"/>
              <a:ext cx="0" cy="1187"/>
            </a:xfrm>
            <a:prstGeom prst="line">
              <a:avLst/>
            </a:prstGeom>
            <a:ln w="25400" cap="flat" cmpd="sng">
              <a:solidFill>
                <a:schemeClr val="tx2"/>
              </a:solidFill>
              <a:prstDash val="solid"/>
              <a:headEnd type="none" w="med" len="med"/>
              <a:tailEnd type="none" w="med" len="med"/>
            </a:ln>
          </p:spPr>
        </p:sp>
        <p:sp>
          <p:nvSpPr>
            <p:cNvPr id="104532" name="Line 83"/>
            <p:cNvSpPr/>
            <p:nvPr/>
          </p:nvSpPr>
          <p:spPr>
            <a:xfrm flipV="1">
              <a:off x="4607" y="1895"/>
              <a:ext cx="0" cy="1187"/>
            </a:xfrm>
            <a:prstGeom prst="line">
              <a:avLst/>
            </a:prstGeom>
            <a:ln w="25400" cap="flat" cmpd="sng">
              <a:solidFill>
                <a:schemeClr val="tx2"/>
              </a:solidFill>
              <a:prstDash val="solid"/>
              <a:headEnd type="none" w="med" len="med"/>
              <a:tailEnd type="none" w="med" len="med"/>
            </a:ln>
          </p:spPr>
        </p:sp>
        <p:sp>
          <p:nvSpPr>
            <p:cNvPr id="104533" name="Line 84"/>
            <p:cNvSpPr/>
            <p:nvPr/>
          </p:nvSpPr>
          <p:spPr>
            <a:xfrm flipV="1">
              <a:off x="4876" y="1895"/>
              <a:ext cx="0" cy="1187"/>
            </a:xfrm>
            <a:prstGeom prst="line">
              <a:avLst/>
            </a:prstGeom>
            <a:ln w="25400" cap="flat" cmpd="sng">
              <a:solidFill>
                <a:schemeClr val="tx2"/>
              </a:solidFill>
              <a:prstDash val="solid"/>
              <a:headEnd type="none" w="med" len="med"/>
              <a:tailEnd type="none" w="med" len="med"/>
            </a:ln>
          </p:spPr>
        </p:sp>
        <p:sp>
          <p:nvSpPr>
            <p:cNvPr id="104534" name="Rectangle 85"/>
            <p:cNvSpPr/>
            <p:nvPr/>
          </p:nvSpPr>
          <p:spPr>
            <a:xfrm>
              <a:off x="2721" y="709"/>
              <a:ext cx="988" cy="297"/>
            </a:xfrm>
            <a:prstGeom prst="rect">
              <a:avLst/>
            </a:prstGeom>
            <a:noFill/>
            <a:ln w="9525">
              <a:noFill/>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hangingPunct="1">
                <a:lnSpc>
                  <a:spcPct val="80000"/>
                </a:lnSpc>
                <a:spcBef>
                  <a:spcPct val="0"/>
                </a:spcBef>
                <a:buClr>
                  <a:schemeClr val="bg1"/>
                </a:buClr>
                <a:buFontTx/>
                <a:buNone/>
              </a:pPr>
              <a:r>
                <a:rPr lang="zh-CN" altLang="en-US" b="0" dirty="0">
                  <a:latin typeface="Book Antiqua" panose="02040602050305030304" pitchFamily="18" charset="0"/>
                </a:rPr>
                <a:t>浮点加法</a:t>
              </a:r>
              <a:endParaRPr lang="zh-CN" altLang="en-US" b="0" dirty="0">
                <a:latin typeface="Book Antiqua" panose="02040602050305030304" pitchFamily="18" charset="0"/>
              </a:endParaRPr>
            </a:p>
          </p:txBody>
        </p:sp>
        <p:sp>
          <p:nvSpPr>
            <p:cNvPr id="104535" name="Rectangle 86"/>
            <p:cNvSpPr/>
            <p:nvPr/>
          </p:nvSpPr>
          <p:spPr>
            <a:xfrm>
              <a:off x="4113" y="709"/>
              <a:ext cx="987" cy="297"/>
            </a:xfrm>
            <a:prstGeom prst="rect">
              <a:avLst/>
            </a:prstGeom>
            <a:noFill/>
            <a:ln w="9525">
              <a:noFill/>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hangingPunct="1">
                <a:lnSpc>
                  <a:spcPct val="80000"/>
                </a:lnSpc>
                <a:spcBef>
                  <a:spcPct val="0"/>
                </a:spcBef>
                <a:buClr>
                  <a:schemeClr val="bg1"/>
                </a:buClr>
                <a:buFontTx/>
                <a:buNone/>
              </a:pPr>
              <a:r>
                <a:rPr lang="zh-CN" altLang="en-US" b="0" dirty="0">
                  <a:latin typeface="Book Antiqua" panose="02040602050305030304" pitchFamily="18" charset="0"/>
                </a:rPr>
                <a:t>定点乘法</a:t>
              </a:r>
              <a:endParaRPr lang="zh-CN" altLang="en-US" b="0" dirty="0">
                <a:latin typeface="Book Antiqua" panose="02040602050305030304" pitchFamily="18" charset="0"/>
              </a:endParaRPr>
            </a:p>
          </p:txBody>
        </p:sp>
        <p:sp>
          <p:nvSpPr>
            <p:cNvPr id="104536" name="Line 87"/>
            <p:cNvSpPr/>
            <p:nvPr/>
          </p:nvSpPr>
          <p:spPr>
            <a:xfrm>
              <a:off x="1105" y="3379"/>
              <a:ext cx="4175" cy="0"/>
            </a:xfrm>
            <a:prstGeom prst="line">
              <a:avLst/>
            </a:prstGeom>
            <a:ln w="25400" cap="flat" cmpd="sng">
              <a:solidFill>
                <a:schemeClr val="tx2"/>
              </a:solidFill>
              <a:prstDash val="solid"/>
              <a:headEnd type="none" w="med" len="med"/>
              <a:tailEnd type="stealth" w="med" len="med"/>
            </a:ln>
          </p:spPr>
        </p:sp>
      </p:grpSp>
      <p:sp>
        <p:nvSpPr>
          <p:cNvPr id="104451" name="Rectangle 2"/>
          <p:cNvSpPr txBox="1"/>
          <p:nvPr/>
        </p:nvSpPr>
        <p:spPr>
          <a:xfrm>
            <a:off x="590550" y="119063"/>
            <a:ext cx="7848600" cy="609600"/>
          </a:xfrm>
          <a:prstGeom prst="rect">
            <a:avLst/>
          </a:prstGeom>
          <a:noFill/>
          <a:ln w="9525">
            <a:noFill/>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hangingPunct="1">
              <a:spcBef>
                <a:spcPct val="0"/>
              </a:spcBef>
              <a:buClrTx/>
              <a:buFontTx/>
              <a:buNone/>
            </a:pPr>
            <a:r>
              <a:rPr lang="en-US" altLang="zh-CN" sz="3600" dirty="0">
                <a:latin typeface="Times New Roman" panose="02020603050405020304" pitchFamily="18" charset="0"/>
                <a:ea typeface="黑体" panose="02010609060101010101" pitchFamily="2" charset="-122"/>
              </a:rPr>
              <a:t>5.2.1 </a:t>
            </a:r>
            <a:r>
              <a:rPr lang="zh-CN" altLang="en-US" sz="3600" dirty="0">
                <a:latin typeface="Times New Roman" panose="02020603050405020304" pitchFamily="18" charset="0"/>
                <a:ea typeface="黑体" panose="02010609060101010101" pitchFamily="2" charset="-122"/>
              </a:rPr>
              <a:t>基本概念</a:t>
            </a:r>
            <a:r>
              <a:rPr lang="en-US" altLang="zh-CN" sz="3600" dirty="0">
                <a:latin typeface="Times New Roman" panose="02020603050405020304" pitchFamily="18" charset="0"/>
                <a:ea typeface="黑体" panose="02010609060101010101" pitchFamily="2" charset="-122"/>
              </a:rPr>
              <a:t>——</a:t>
            </a:r>
            <a:r>
              <a:rPr lang="zh-CN" altLang="en-US" sz="3600" dirty="0">
                <a:latin typeface="Times New Roman" panose="02020603050405020304" pitchFamily="18" charset="0"/>
                <a:ea typeface="黑体" panose="02010609060101010101" pitchFamily="2" charset="-122"/>
              </a:rPr>
              <a:t>流水分类</a:t>
            </a:r>
            <a:endParaRPr lang="zh-CN" altLang="en-US" sz="3600" dirty="0">
              <a:latin typeface="Times New Roman" panose="02020603050405020304" pitchFamily="18" charset="0"/>
              <a:ea typeface="黑体" panose="02010609060101010101" pitchFamily="2" charset="-122"/>
            </a:endParaRPr>
          </a:p>
        </p:txBody>
      </p:sp>
    </p:spTree>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6498" name="Rectangle 3"/>
          <p:cNvSpPr>
            <a:spLocks noGrp="1"/>
          </p:cNvSpPr>
          <p:nvPr>
            <p:ph type="body" idx="4294967295"/>
          </p:nvPr>
        </p:nvSpPr>
        <p:spPr/>
        <p:txBody>
          <a:bodyPr vert="horz" wrap="square" lIns="91440" tIns="45720" rIns="91440" bIns="45720" anchor="t" anchorCtr="0"/>
          <a:p>
            <a:pPr eaLnBrk="1" hangingPunct="1"/>
            <a:r>
              <a:rPr lang="zh-CN" altLang="en-US" dirty="0">
                <a:latin typeface="Calibri" panose="020F0502020204030204" pitchFamily="34" charset="0"/>
                <a:cs typeface="Calibri" panose="020F0502020204030204" pitchFamily="34" charset="0"/>
              </a:rPr>
              <a:t>④</a:t>
            </a:r>
            <a:r>
              <a:rPr lang="zh-CN" altLang="en-US" dirty="0">
                <a:latin typeface="Times New Roman" panose="02020603050405020304" pitchFamily="18" charset="0"/>
              </a:rPr>
              <a:t>按机器具有的数据表示</a:t>
            </a:r>
            <a:endParaRPr lang="zh-CN" altLang="en-US" dirty="0">
              <a:latin typeface="Times New Roman" panose="02020603050405020304" pitchFamily="18" charset="0"/>
            </a:endParaRPr>
          </a:p>
          <a:p>
            <a:pPr lvl="1" eaLnBrk="1" hangingPunct="1">
              <a:spcBef>
                <a:spcPts val="1800"/>
              </a:spcBef>
            </a:pPr>
            <a:r>
              <a:rPr lang="zh-CN" altLang="en-US" b="1" dirty="0">
                <a:solidFill>
                  <a:srgbClr val="FF0000"/>
                </a:solidFill>
                <a:latin typeface="Times New Roman" panose="02020603050405020304" pitchFamily="18" charset="0"/>
                <a:ea typeface="楷体_GB2312" pitchFamily="49" charset="-122"/>
              </a:rPr>
              <a:t>标量流水</a:t>
            </a:r>
            <a:r>
              <a:rPr lang="zh-CN" altLang="en-US" dirty="0">
                <a:solidFill>
                  <a:srgbClr val="FF0000"/>
                </a:solidFill>
                <a:latin typeface="Times New Roman" panose="02020603050405020304" pitchFamily="18" charset="0"/>
                <a:ea typeface="楷体_GB2312" pitchFamily="49" charset="-122"/>
              </a:rPr>
              <a:t>：</a:t>
            </a:r>
            <a:r>
              <a:rPr lang="zh-CN" altLang="en-US" dirty="0">
                <a:latin typeface="Times New Roman" panose="02020603050405020304" pitchFamily="18" charset="0"/>
                <a:ea typeface="楷体_GB2312" pitchFamily="49" charset="-122"/>
              </a:rPr>
              <a:t>没有向量数据，只能用标量循环方式来对向量、数组进行处理。</a:t>
            </a:r>
            <a:endParaRPr lang="zh-CN" altLang="en-US" dirty="0">
              <a:latin typeface="Times New Roman" panose="02020603050405020304" pitchFamily="18" charset="0"/>
              <a:ea typeface="楷体_GB2312" pitchFamily="49" charset="-122"/>
            </a:endParaRPr>
          </a:p>
          <a:p>
            <a:pPr lvl="2" eaLnBrk="1" hangingPunct="1">
              <a:spcBef>
                <a:spcPts val="1800"/>
              </a:spcBef>
            </a:pPr>
            <a:r>
              <a:rPr lang="en-US" altLang="zh-CN" dirty="0">
                <a:latin typeface="Times New Roman" panose="02020603050405020304" pitchFamily="18" charset="0"/>
                <a:ea typeface="楷体_GB2312" pitchFamily="49" charset="-122"/>
              </a:rPr>
              <a:t>Amdahl 470V/6</a:t>
            </a:r>
            <a:endParaRPr lang="en-US" altLang="zh-CN" dirty="0">
              <a:latin typeface="Times New Roman" panose="02020603050405020304" pitchFamily="18" charset="0"/>
              <a:ea typeface="楷体_GB2312" pitchFamily="49" charset="-122"/>
            </a:endParaRPr>
          </a:p>
          <a:p>
            <a:pPr lvl="2" eaLnBrk="1" hangingPunct="1">
              <a:spcBef>
                <a:spcPts val="1800"/>
              </a:spcBef>
            </a:pPr>
            <a:r>
              <a:rPr lang="en-US" altLang="zh-CN" dirty="0">
                <a:latin typeface="Times New Roman" panose="02020603050405020304" pitchFamily="18" charset="0"/>
                <a:ea typeface="楷体_GB2312" pitchFamily="49" charset="-122"/>
              </a:rPr>
              <a:t>IBM 360/91</a:t>
            </a:r>
            <a:endParaRPr lang="en-US" altLang="zh-CN" dirty="0">
              <a:latin typeface="Times New Roman" panose="02020603050405020304" pitchFamily="18" charset="0"/>
              <a:ea typeface="楷体_GB2312" pitchFamily="49" charset="-122"/>
            </a:endParaRPr>
          </a:p>
          <a:p>
            <a:pPr lvl="1" eaLnBrk="1" hangingPunct="1">
              <a:spcBef>
                <a:spcPts val="1800"/>
              </a:spcBef>
            </a:pPr>
            <a:r>
              <a:rPr lang="zh-CN" altLang="en-US" b="1" dirty="0">
                <a:solidFill>
                  <a:srgbClr val="FF0000"/>
                </a:solidFill>
                <a:latin typeface="Times New Roman" panose="02020603050405020304" pitchFamily="18" charset="0"/>
                <a:ea typeface="楷体_GB2312" pitchFamily="49" charset="-122"/>
              </a:rPr>
              <a:t>向量流水</a:t>
            </a:r>
            <a:r>
              <a:rPr lang="zh-CN" altLang="en-US" dirty="0">
                <a:solidFill>
                  <a:srgbClr val="FF0000"/>
                </a:solidFill>
                <a:latin typeface="Times New Roman" panose="02020603050405020304" pitchFamily="18" charset="0"/>
                <a:ea typeface="楷体_GB2312" pitchFamily="49" charset="-122"/>
              </a:rPr>
              <a:t>：</a:t>
            </a:r>
            <a:r>
              <a:rPr lang="zh-CN" altLang="en-US" dirty="0">
                <a:latin typeface="Times New Roman" panose="02020603050405020304" pitchFamily="18" charset="0"/>
                <a:ea typeface="楷体_GB2312" pitchFamily="49" charset="-122"/>
              </a:rPr>
              <a:t>设置有向量指令和向量运算硬件，能对向量、数组中的各个元素流水地处理。</a:t>
            </a:r>
            <a:endParaRPr lang="zh-CN" altLang="en-US" dirty="0">
              <a:latin typeface="Times New Roman" panose="02020603050405020304" pitchFamily="18" charset="0"/>
              <a:ea typeface="楷体_GB2312" pitchFamily="49" charset="-122"/>
            </a:endParaRPr>
          </a:p>
          <a:p>
            <a:pPr lvl="2" eaLnBrk="1" hangingPunct="1">
              <a:spcBef>
                <a:spcPts val="1800"/>
              </a:spcBef>
            </a:pPr>
            <a:r>
              <a:rPr lang="en-US" altLang="zh-CN" dirty="0">
                <a:latin typeface="Times New Roman" panose="02020603050405020304" pitchFamily="18" charset="0"/>
                <a:ea typeface="楷体_GB2312" pitchFamily="49" charset="-122"/>
              </a:rPr>
              <a:t>CRAY-1</a:t>
            </a:r>
            <a:endParaRPr lang="en-US" altLang="zh-CN" dirty="0">
              <a:latin typeface="Times New Roman" panose="02020603050405020304" pitchFamily="18" charset="0"/>
              <a:ea typeface="楷体_GB2312" pitchFamily="49" charset="-122"/>
            </a:endParaRPr>
          </a:p>
        </p:txBody>
      </p:sp>
      <p:sp>
        <p:nvSpPr>
          <p:cNvPr id="106499" name="Rectangle 2"/>
          <p:cNvSpPr txBox="1"/>
          <p:nvPr/>
        </p:nvSpPr>
        <p:spPr>
          <a:xfrm>
            <a:off x="590550" y="119063"/>
            <a:ext cx="7848600" cy="609600"/>
          </a:xfrm>
          <a:prstGeom prst="rect">
            <a:avLst/>
          </a:prstGeom>
          <a:noFill/>
          <a:ln w="9525">
            <a:noFill/>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hangingPunct="1">
              <a:spcBef>
                <a:spcPct val="0"/>
              </a:spcBef>
              <a:buClrTx/>
              <a:buFontTx/>
              <a:buNone/>
            </a:pPr>
            <a:r>
              <a:rPr lang="en-US" altLang="zh-CN" sz="3600" dirty="0">
                <a:latin typeface="Times New Roman" panose="02020603050405020304" pitchFamily="18" charset="0"/>
                <a:ea typeface="黑体" panose="02010609060101010101" pitchFamily="2" charset="-122"/>
              </a:rPr>
              <a:t>5.2.1 </a:t>
            </a:r>
            <a:r>
              <a:rPr lang="zh-CN" altLang="en-US" sz="3600" dirty="0">
                <a:latin typeface="Times New Roman" panose="02020603050405020304" pitchFamily="18" charset="0"/>
                <a:ea typeface="黑体" panose="02010609060101010101" pitchFamily="2" charset="-122"/>
              </a:rPr>
              <a:t>基本概念</a:t>
            </a:r>
            <a:r>
              <a:rPr lang="en-US" altLang="zh-CN" sz="3600" dirty="0">
                <a:latin typeface="Times New Roman" panose="02020603050405020304" pitchFamily="18" charset="0"/>
                <a:ea typeface="黑体" panose="02010609060101010101" pitchFamily="2" charset="-122"/>
              </a:rPr>
              <a:t>——</a:t>
            </a:r>
            <a:r>
              <a:rPr lang="zh-CN" altLang="en-US" sz="3600" dirty="0">
                <a:latin typeface="Times New Roman" panose="02020603050405020304" pitchFamily="18" charset="0"/>
                <a:ea typeface="黑体" panose="02010609060101010101" pitchFamily="2" charset="-122"/>
              </a:rPr>
              <a:t>流水分类</a:t>
            </a:r>
            <a:endParaRPr lang="zh-CN" altLang="en-US" sz="3600" dirty="0">
              <a:latin typeface="Times New Roman" panose="02020603050405020304" pitchFamily="18" charset="0"/>
              <a:ea typeface="黑体" panose="02010609060101010101" pitchFamily="2" charset="-122"/>
            </a:endParaRPr>
          </a:p>
        </p:txBody>
      </p:sp>
    </p:spTree>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8546" name="Rectangle 3"/>
          <p:cNvSpPr>
            <a:spLocks noGrp="1"/>
          </p:cNvSpPr>
          <p:nvPr>
            <p:ph type="body" idx="4294967295"/>
          </p:nvPr>
        </p:nvSpPr>
        <p:spPr>
          <a:xfrm>
            <a:off x="469900" y="1022350"/>
            <a:ext cx="8229600" cy="2393950"/>
          </a:xfrm>
        </p:spPr>
        <p:txBody>
          <a:bodyPr vert="horz" wrap="square" lIns="91440" tIns="45720" rIns="91440" bIns="45720" anchor="t" anchorCtr="0"/>
          <a:p>
            <a:pPr eaLnBrk="1" hangingPunct="1">
              <a:lnSpc>
                <a:spcPct val="90000"/>
              </a:lnSpc>
            </a:pPr>
            <a:r>
              <a:rPr lang="zh-CN" altLang="en-US" dirty="0">
                <a:latin typeface="Calibri" panose="020F0502020204030204" pitchFamily="34" charset="0"/>
                <a:cs typeface="Calibri" panose="020F0502020204030204" pitchFamily="34" charset="0"/>
              </a:rPr>
              <a:t>⑤</a:t>
            </a:r>
            <a:r>
              <a:rPr lang="zh-CN" altLang="en-US" dirty="0">
                <a:latin typeface="Times New Roman" panose="02020603050405020304" pitchFamily="18" charset="0"/>
              </a:rPr>
              <a:t>按是否有反馈回路</a:t>
            </a:r>
            <a:endParaRPr lang="zh-CN" altLang="en-US" dirty="0"/>
          </a:p>
          <a:p>
            <a:pPr lvl="1" eaLnBrk="1" hangingPunct="1">
              <a:lnSpc>
                <a:spcPct val="90000"/>
              </a:lnSpc>
              <a:spcBef>
                <a:spcPts val="1800"/>
              </a:spcBef>
            </a:pPr>
            <a:r>
              <a:rPr lang="zh-CN" altLang="en-US" b="1" dirty="0">
                <a:solidFill>
                  <a:srgbClr val="FF0000"/>
                </a:solidFill>
                <a:latin typeface="Times New Roman" panose="02020603050405020304" pitchFamily="18" charset="0"/>
                <a:ea typeface="楷体_GB2312" pitchFamily="49" charset="-122"/>
              </a:rPr>
              <a:t>线性</a:t>
            </a:r>
            <a:r>
              <a:rPr lang="en-US" altLang="zh-CN" b="1" dirty="0">
                <a:solidFill>
                  <a:srgbClr val="FF0000"/>
                </a:solidFill>
                <a:latin typeface="Times New Roman" panose="02020603050405020304" pitchFamily="18" charset="0"/>
                <a:ea typeface="楷体_GB2312" pitchFamily="49" charset="-122"/>
              </a:rPr>
              <a:t>(Linear Pipelining)</a:t>
            </a:r>
            <a:r>
              <a:rPr lang="zh-CN" altLang="en-US" dirty="0">
                <a:solidFill>
                  <a:schemeClr val="tx2"/>
                </a:solidFill>
                <a:latin typeface="Times New Roman" panose="02020603050405020304" pitchFamily="18" charset="0"/>
                <a:ea typeface="楷体_GB2312" pitchFamily="49" charset="-122"/>
              </a:rPr>
              <a:t>：</a:t>
            </a:r>
            <a:r>
              <a:rPr lang="zh-CN" altLang="en-US" dirty="0">
                <a:latin typeface="Times New Roman" panose="02020603050405020304" pitchFamily="18" charset="0"/>
                <a:ea typeface="楷体_GB2312" pitchFamily="49" charset="-122"/>
              </a:rPr>
              <a:t>每个流水段都流过一次，且仅流过一次</a:t>
            </a:r>
            <a:endParaRPr lang="zh-CN" altLang="en-US" dirty="0">
              <a:latin typeface="Times New Roman" panose="02020603050405020304" pitchFamily="18" charset="0"/>
              <a:ea typeface="楷体_GB2312" pitchFamily="49" charset="-122"/>
            </a:endParaRPr>
          </a:p>
          <a:p>
            <a:pPr lvl="1" eaLnBrk="1" hangingPunct="1">
              <a:lnSpc>
                <a:spcPct val="90000"/>
              </a:lnSpc>
              <a:spcBef>
                <a:spcPts val="1800"/>
              </a:spcBef>
            </a:pPr>
            <a:r>
              <a:rPr lang="zh-CN" altLang="en-US" b="1" dirty="0">
                <a:solidFill>
                  <a:srgbClr val="FF0000"/>
                </a:solidFill>
                <a:latin typeface="Times New Roman" panose="02020603050405020304" pitchFamily="18" charset="0"/>
                <a:ea typeface="楷体_GB2312" pitchFamily="49" charset="-122"/>
              </a:rPr>
              <a:t>非线性</a:t>
            </a:r>
            <a:r>
              <a:rPr lang="en-US" altLang="zh-CN" b="1" dirty="0">
                <a:solidFill>
                  <a:srgbClr val="FF0000"/>
                </a:solidFill>
                <a:latin typeface="Times New Roman" panose="02020603050405020304" pitchFamily="18" charset="0"/>
                <a:ea typeface="楷体_GB2312" pitchFamily="49" charset="-122"/>
              </a:rPr>
              <a:t>(Nonlinear Pipelining)</a:t>
            </a:r>
            <a:r>
              <a:rPr lang="zh-CN" altLang="en-US" dirty="0">
                <a:solidFill>
                  <a:schemeClr val="tx2"/>
                </a:solidFill>
                <a:latin typeface="Times New Roman" panose="02020603050405020304" pitchFamily="18" charset="0"/>
                <a:ea typeface="楷体_GB2312" pitchFamily="49" charset="-122"/>
              </a:rPr>
              <a:t>：</a:t>
            </a:r>
            <a:r>
              <a:rPr lang="zh-CN" altLang="en-US" dirty="0">
                <a:latin typeface="Times New Roman" panose="02020603050405020304" pitchFamily="18" charset="0"/>
                <a:ea typeface="楷体_GB2312" pitchFamily="49" charset="-122"/>
              </a:rPr>
              <a:t>在流水线的某些流水段之间有反馈回路或前馈回路</a:t>
            </a:r>
            <a:endParaRPr lang="zh-CN" altLang="en-US" dirty="0">
              <a:latin typeface="Times New Roman" panose="02020603050405020304" pitchFamily="18" charset="0"/>
              <a:ea typeface="楷体_GB2312" pitchFamily="49" charset="-122"/>
            </a:endParaRPr>
          </a:p>
        </p:txBody>
      </p:sp>
      <p:grpSp>
        <p:nvGrpSpPr>
          <p:cNvPr id="108547" name="Group 4"/>
          <p:cNvGrpSpPr/>
          <p:nvPr/>
        </p:nvGrpSpPr>
        <p:grpSpPr>
          <a:xfrm>
            <a:off x="409575" y="4003675"/>
            <a:ext cx="8582025" cy="2263775"/>
            <a:chOff x="192" y="2448"/>
            <a:chExt cx="5406" cy="1426"/>
          </a:xfrm>
        </p:grpSpPr>
        <p:sp>
          <p:nvSpPr>
            <p:cNvPr id="108549" name="Rectangle 5"/>
            <p:cNvSpPr/>
            <p:nvPr/>
          </p:nvSpPr>
          <p:spPr>
            <a:xfrm>
              <a:off x="538" y="2688"/>
              <a:ext cx="672" cy="480"/>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fontAlgn="ctr" hangingPunct="1">
                <a:spcBef>
                  <a:spcPct val="0"/>
                </a:spcBef>
                <a:buClr>
                  <a:schemeClr val="bg1"/>
                </a:buClr>
                <a:buFontTx/>
                <a:buNone/>
              </a:pPr>
              <a:r>
                <a:rPr lang="en-US" altLang="zh-CN" sz="2400" b="0" dirty="0">
                  <a:latin typeface="Tahoma" panose="020B0604030504040204" pitchFamily="34" charset="0"/>
                  <a:ea typeface="宋体" panose="02010600030101010101" pitchFamily="2" charset="-122"/>
                </a:rPr>
                <a:t>1</a:t>
              </a:r>
              <a:endParaRPr lang="en-US" altLang="zh-CN" sz="2400" b="0" dirty="0">
                <a:latin typeface="Tahoma" panose="020B0604030504040204" pitchFamily="34" charset="0"/>
                <a:ea typeface="宋体" panose="02010600030101010101" pitchFamily="2" charset="-122"/>
              </a:endParaRPr>
            </a:p>
          </p:txBody>
        </p:sp>
        <p:sp>
          <p:nvSpPr>
            <p:cNvPr id="108550" name="Rectangle 6"/>
            <p:cNvSpPr/>
            <p:nvPr/>
          </p:nvSpPr>
          <p:spPr>
            <a:xfrm>
              <a:off x="1786" y="2688"/>
              <a:ext cx="672" cy="480"/>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fontAlgn="ctr" hangingPunct="1">
                <a:spcBef>
                  <a:spcPct val="0"/>
                </a:spcBef>
                <a:buClr>
                  <a:schemeClr val="bg1"/>
                </a:buClr>
                <a:buFontTx/>
                <a:buNone/>
              </a:pPr>
              <a:r>
                <a:rPr lang="en-US" altLang="zh-CN" sz="2400" b="0" dirty="0">
                  <a:latin typeface="Tahoma" panose="020B0604030504040204" pitchFamily="34" charset="0"/>
                  <a:ea typeface="宋体" panose="02010600030101010101" pitchFamily="2" charset="-122"/>
                </a:rPr>
                <a:t>2</a:t>
              </a:r>
              <a:endParaRPr lang="en-US" altLang="zh-CN" sz="2400" b="0" dirty="0">
                <a:latin typeface="Tahoma" panose="020B0604030504040204" pitchFamily="34" charset="0"/>
                <a:ea typeface="宋体" panose="02010600030101010101" pitchFamily="2" charset="-122"/>
              </a:endParaRPr>
            </a:p>
          </p:txBody>
        </p:sp>
        <p:sp>
          <p:nvSpPr>
            <p:cNvPr id="108551" name="Rectangle 7"/>
            <p:cNvSpPr/>
            <p:nvPr/>
          </p:nvSpPr>
          <p:spPr>
            <a:xfrm>
              <a:off x="3082" y="2688"/>
              <a:ext cx="672" cy="480"/>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fontAlgn="ctr" hangingPunct="1">
                <a:spcBef>
                  <a:spcPct val="0"/>
                </a:spcBef>
                <a:buClr>
                  <a:schemeClr val="bg1"/>
                </a:buClr>
                <a:buFontTx/>
                <a:buNone/>
              </a:pPr>
              <a:r>
                <a:rPr lang="en-US" altLang="zh-CN" sz="2400" b="0" dirty="0">
                  <a:latin typeface="Tahoma" panose="020B0604030504040204" pitchFamily="34" charset="0"/>
                  <a:ea typeface="宋体" panose="02010600030101010101" pitchFamily="2" charset="-122"/>
                </a:rPr>
                <a:t>3</a:t>
              </a:r>
              <a:endParaRPr lang="en-US" altLang="zh-CN" sz="2400" b="0" dirty="0">
                <a:latin typeface="Tahoma" panose="020B0604030504040204" pitchFamily="34" charset="0"/>
                <a:ea typeface="宋体" panose="02010600030101010101" pitchFamily="2" charset="-122"/>
              </a:endParaRPr>
            </a:p>
          </p:txBody>
        </p:sp>
        <p:sp>
          <p:nvSpPr>
            <p:cNvPr id="108552" name="Rectangle 8"/>
            <p:cNvSpPr/>
            <p:nvPr/>
          </p:nvSpPr>
          <p:spPr>
            <a:xfrm>
              <a:off x="4330" y="2688"/>
              <a:ext cx="672" cy="480"/>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fontAlgn="ctr" hangingPunct="1">
                <a:spcBef>
                  <a:spcPct val="0"/>
                </a:spcBef>
                <a:buClr>
                  <a:schemeClr val="bg1"/>
                </a:buClr>
                <a:buFontTx/>
                <a:buNone/>
              </a:pPr>
              <a:r>
                <a:rPr lang="en-US" altLang="zh-CN" sz="2400" b="0" dirty="0">
                  <a:latin typeface="Tahoma" panose="020B0604030504040204" pitchFamily="34" charset="0"/>
                  <a:ea typeface="宋体" panose="02010600030101010101" pitchFamily="2" charset="-122"/>
                </a:rPr>
                <a:t>4</a:t>
              </a:r>
              <a:endParaRPr lang="en-US" altLang="zh-CN" sz="2400" b="0" dirty="0">
                <a:latin typeface="Tahoma" panose="020B0604030504040204" pitchFamily="34" charset="0"/>
                <a:ea typeface="宋体" panose="02010600030101010101" pitchFamily="2" charset="-122"/>
              </a:endParaRPr>
            </a:p>
          </p:txBody>
        </p:sp>
        <p:sp>
          <p:nvSpPr>
            <p:cNvPr id="108553" name="Line 9"/>
            <p:cNvSpPr/>
            <p:nvPr/>
          </p:nvSpPr>
          <p:spPr>
            <a:xfrm>
              <a:off x="202" y="2928"/>
              <a:ext cx="336" cy="0"/>
            </a:xfrm>
            <a:prstGeom prst="line">
              <a:avLst/>
            </a:prstGeom>
            <a:ln w="28575" cap="flat" cmpd="sng">
              <a:solidFill>
                <a:schemeClr val="tx1"/>
              </a:solidFill>
              <a:prstDash val="solid"/>
              <a:headEnd type="none" w="med" len="med"/>
              <a:tailEnd type="triangle" w="med" len="med"/>
            </a:ln>
          </p:spPr>
        </p:sp>
        <p:sp>
          <p:nvSpPr>
            <p:cNvPr id="108554" name="AutoShape 10"/>
            <p:cNvSpPr/>
            <p:nvPr/>
          </p:nvSpPr>
          <p:spPr>
            <a:xfrm>
              <a:off x="1430" y="2852"/>
              <a:ext cx="144" cy="144"/>
            </a:xfrm>
            <a:prstGeom prst="flowChartOr">
              <a:avLst/>
            </a:prstGeom>
            <a:noFill/>
            <a:ln w="9525" cap="flat" cmpd="sng">
              <a:solidFill>
                <a:schemeClr val="tx1"/>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hangingPunct="1">
                <a:spcBef>
                  <a:spcPct val="0"/>
                </a:spcBef>
                <a:buClr>
                  <a:schemeClr val="bg1"/>
                </a:buClr>
                <a:buFontTx/>
                <a:buNone/>
              </a:pPr>
              <a:endParaRPr lang="zh-CN" altLang="en-US" sz="2400" b="0" dirty="0">
                <a:latin typeface="Times New Roman" panose="02020603050405020304" pitchFamily="18" charset="0"/>
                <a:ea typeface="宋体" panose="02010600030101010101" pitchFamily="2" charset="-122"/>
              </a:endParaRPr>
            </a:p>
          </p:txBody>
        </p:sp>
        <p:sp>
          <p:nvSpPr>
            <p:cNvPr id="108555" name="AutoShape 11"/>
            <p:cNvSpPr/>
            <p:nvPr/>
          </p:nvSpPr>
          <p:spPr>
            <a:xfrm>
              <a:off x="2698" y="2832"/>
              <a:ext cx="144" cy="144"/>
            </a:xfrm>
            <a:prstGeom prst="flowChartOr">
              <a:avLst/>
            </a:prstGeom>
            <a:noFill/>
            <a:ln w="9525" cap="flat" cmpd="sng">
              <a:solidFill>
                <a:schemeClr val="tx1"/>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hangingPunct="1">
                <a:spcBef>
                  <a:spcPct val="0"/>
                </a:spcBef>
                <a:buClr>
                  <a:schemeClr val="bg1"/>
                </a:buClr>
                <a:buFontTx/>
                <a:buNone/>
              </a:pPr>
              <a:endParaRPr lang="zh-CN" altLang="en-US" sz="2400" b="0" dirty="0">
                <a:latin typeface="Times New Roman" panose="02020603050405020304" pitchFamily="18" charset="0"/>
                <a:ea typeface="宋体" panose="02010600030101010101" pitchFamily="2" charset="-122"/>
              </a:endParaRPr>
            </a:p>
          </p:txBody>
        </p:sp>
        <p:sp>
          <p:nvSpPr>
            <p:cNvPr id="108556" name="AutoShape 12"/>
            <p:cNvSpPr/>
            <p:nvPr/>
          </p:nvSpPr>
          <p:spPr>
            <a:xfrm>
              <a:off x="3994" y="2832"/>
              <a:ext cx="144" cy="144"/>
            </a:xfrm>
            <a:prstGeom prst="flowChartOr">
              <a:avLst/>
            </a:prstGeom>
            <a:noFill/>
            <a:ln w="9525" cap="flat" cmpd="sng">
              <a:solidFill>
                <a:schemeClr val="tx1"/>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hangingPunct="1">
                <a:spcBef>
                  <a:spcPct val="0"/>
                </a:spcBef>
                <a:buClr>
                  <a:schemeClr val="bg1"/>
                </a:buClr>
                <a:buFontTx/>
                <a:buNone/>
              </a:pPr>
              <a:endParaRPr lang="zh-CN" altLang="en-US" sz="2400" b="0" dirty="0">
                <a:latin typeface="Times New Roman" panose="02020603050405020304" pitchFamily="18" charset="0"/>
                <a:ea typeface="宋体" panose="02010600030101010101" pitchFamily="2" charset="-122"/>
              </a:endParaRPr>
            </a:p>
          </p:txBody>
        </p:sp>
        <p:sp>
          <p:nvSpPr>
            <p:cNvPr id="108557" name="Line 13"/>
            <p:cNvSpPr/>
            <p:nvPr/>
          </p:nvSpPr>
          <p:spPr>
            <a:xfrm>
              <a:off x="1210" y="2928"/>
              <a:ext cx="240" cy="0"/>
            </a:xfrm>
            <a:prstGeom prst="line">
              <a:avLst/>
            </a:prstGeom>
            <a:ln w="28575" cap="flat" cmpd="sng">
              <a:solidFill>
                <a:schemeClr val="tx1"/>
              </a:solidFill>
              <a:prstDash val="solid"/>
              <a:headEnd type="none" w="med" len="med"/>
              <a:tailEnd type="triangle" w="med" len="med"/>
            </a:ln>
          </p:spPr>
        </p:sp>
        <p:sp>
          <p:nvSpPr>
            <p:cNvPr id="108558" name="Line 14"/>
            <p:cNvSpPr/>
            <p:nvPr/>
          </p:nvSpPr>
          <p:spPr>
            <a:xfrm>
              <a:off x="1546" y="2928"/>
              <a:ext cx="240" cy="0"/>
            </a:xfrm>
            <a:prstGeom prst="line">
              <a:avLst/>
            </a:prstGeom>
            <a:ln w="28575" cap="flat" cmpd="sng">
              <a:solidFill>
                <a:schemeClr val="tx1"/>
              </a:solidFill>
              <a:prstDash val="solid"/>
              <a:headEnd type="none" w="med" len="med"/>
              <a:tailEnd type="triangle" w="med" len="med"/>
            </a:ln>
          </p:spPr>
        </p:sp>
        <p:sp>
          <p:nvSpPr>
            <p:cNvPr id="108559" name="Line 15"/>
            <p:cNvSpPr/>
            <p:nvPr/>
          </p:nvSpPr>
          <p:spPr>
            <a:xfrm>
              <a:off x="2458" y="2928"/>
              <a:ext cx="240" cy="0"/>
            </a:xfrm>
            <a:prstGeom prst="line">
              <a:avLst/>
            </a:prstGeom>
            <a:ln w="28575" cap="flat" cmpd="sng">
              <a:solidFill>
                <a:schemeClr val="tx1"/>
              </a:solidFill>
              <a:prstDash val="solid"/>
              <a:headEnd type="none" w="med" len="med"/>
              <a:tailEnd type="triangle" w="med" len="med"/>
            </a:ln>
          </p:spPr>
        </p:sp>
        <p:sp>
          <p:nvSpPr>
            <p:cNvPr id="108560" name="Line 16"/>
            <p:cNvSpPr/>
            <p:nvPr/>
          </p:nvSpPr>
          <p:spPr>
            <a:xfrm>
              <a:off x="2842" y="2928"/>
              <a:ext cx="240" cy="0"/>
            </a:xfrm>
            <a:prstGeom prst="line">
              <a:avLst/>
            </a:prstGeom>
            <a:ln w="28575" cap="flat" cmpd="sng">
              <a:solidFill>
                <a:schemeClr val="tx1"/>
              </a:solidFill>
              <a:prstDash val="solid"/>
              <a:headEnd type="none" w="med" len="med"/>
              <a:tailEnd type="triangle" w="med" len="med"/>
            </a:ln>
          </p:spPr>
        </p:sp>
        <p:sp>
          <p:nvSpPr>
            <p:cNvPr id="108561" name="Line 17"/>
            <p:cNvSpPr/>
            <p:nvPr/>
          </p:nvSpPr>
          <p:spPr>
            <a:xfrm>
              <a:off x="3706" y="2928"/>
              <a:ext cx="288" cy="0"/>
            </a:xfrm>
            <a:prstGeom prst="line">
              <a:avLst/>
            </a:prstGeom>
            <a:ln w="28575" cap="flat" cmpd="sng">
              <a:solidFill>
                <a:schemeClr val="tx1"/>
              </a:solidFill>
              <a:prstDash val="solid"/>
              <a:headEnd type="none" w="med" len="med"/>
              <a:tailEnd type="triangle" w="med" len="med"/>
            </a:ln>
          </p:spPr>
        </p:sp>
        <p:sp>
          <p:nvSpPr>
            <p:cNvPr id="108562" name="Line 18"/>
            <p:cNvSpPr/>
            <p:nvPr/>
          </p:nvSpPr>
          <p:spPr>
            <a:xfrm>
              <a:off x="4138" y="2928"/>
              <a:ext cx="192" cy="0"/>
            </a:xfrm>
            <a:prstGeom prst="line">
              <a:avLst/>
            </a:prstGeom>
            <a:ln w="28575" cap="flat" cmpd="sng">
              <a:solidFill>
                <a:schemeClr val="tx1"/>
              </a:solidFill>
              <a:prstDash val="solid"/>
              <a:headEnd type="none" w="med" len="med"/>
              <a:tailEnd type="triangle" w="med" len="med"/>
            </a:ln>
          </p:spPr>
        </p:sp>
        <p:sp>
          <p:nvSpPr>
            <p:cNvPr id="108563" name="Line 19"/>
            <p:cNvSpPr/>
            <p:nvPr/>
          </p:nvSpPr>
          <p:spPr>
            <a:xfrm>
              <a:off x="1498" y="2448"/>
              <a:ext cx="0" cy="384"/>
            </a:xfrm>
            <a:prstGeom prst="line">
              <a:avLst/>
            </a:prstGeom>
            <a:ln w="28575" cap="flat" cmpd="sng">
              <a:solidFill>
                <a:schemeClr val="tx1"/>
              </a:solidFill>
              <a:prstDash val="solid"/>
              <a:headEnd type="none" w="med" len="med"/>
              <a:tailEnd type="triangle" w="med" len="med"/>
            </a:ln>
          </p:spPr>
        </p:sp>
        <p:sp>
          <p:nvSpPr>
            <p:cNvPr id="108564" name="Line 20"/>
            <p:cNvSpPr/>
            <p:nvPr/>
          </p:nvSpPr>
          <p:spPr>
            <a:xfrm>
              <a:off x="2794" y="2448"/>
              <a:ext cx="0" cy="384"/>
            </a:xfrm>
            <a:prstGeom prst="line">
              <a:avLst/>
            </a:prstGeom>
            <a:ln w="28575" cap="flat" cmpd="sng">
              <a:solidFill>
                <a:schemeClr val="tx1"/>
              </a:solidFill>
              <a:prstDash val="solid"/>
              <a:headEnd type="none" w="med" len="med"/>
              <a:tailEnd type="triangle" w="med" len="med"/>
            </a:ln>
          </p:spPr>
        </p:sp>
        <p:sp>
          <p:nvSpPr>
            <p:cNvPr id="108565" name="Line 21"/>
            <p:cNvSpPr/>
            <p:nvPr/>
          </p:nvSpPr>
          <p:spPr>
            <a:xfrm>
              <a:off x="4042" y="2448"/>
              <a:ext cx="0" cy="384"/>
            </a:xfrm>
            <a:prstGeom prst="line">
              <a:avLst/>
            </a:prstGeom>
            <a:ln w="28575" cap="flat" cmpd="sng">
              <a:solidFill>
                <a:schemeClr val="tx1"/>
              </a:solidFill>
              <a:prstDash val="solid"/>
              <a:headEnd type="none" w="med" len="med"/>
              <a:tailEnd type="triangle" w="med" len="med"/>
            </a:ln>
          </p:spPr>
        </p:sp>
        <p:sp>
          <p:nvSpPr>
            <p:cNvPr id="108566" name="Line 22"/>
            <p:cNvSpPr/>
            <p:nvPr/>
          </p:nvSpPr>
          <p:spPr>
            <a:xfrm>
              <a:off x="1498" y="2448"/>
              <a:ext cx="3840" cy="0"/>
            </a:xfrm>
            <a:prstGeom prst="line">
              <a:avLst/>
            </a:prstGeom>
            <a:ln w="28575" cap="flat" cmpd="sng">
              <a:solidFill>
                <a:schemeClr val="tx1"/>
              </a:solidFill>
              <a:prstDash val="solid"/>
              <a:headEnd type="none" w="med" len="med"/>
              <a:tailEnd type="none" w="med" len="med"/>
            </a:ln>
          </p:spPr>
        </p:sp>
        <p:sp>
          <p:nvSpPr>
            <p:cNvPr id="108567" name="Line 23"/>
            <p:cNvSpPr/>
            <p:nvPr/>
          </p:nvSpPr>
          <p:spPr>
            <a:xfrm>
              <a:off x="5002" y="2928"/>
              <a:ext cx="336" cy="0"/>
            </a:xfrm>
            <a:prstGeom prst="line">
              <a:avLst/>
            </a:prstGeom>
            <a:ln w="28575" cap="flat" cmpd="sng">
              <a:solidFill>
                <a:schemeClr val="tx1"/>
              </a:solidFill>
              <a:prstDash val="solid"/>
              <a:headEnd type="none" w="med" len="med"/>
              <a:tailEnd type="triangle" w="med" len="med"/>
            </a:ln>
          </p:spPr>
        </p:sp>
        <p:sp>
          <p:nvSpPr>
            <p:cNvPr id="108568" name="Line 24"/>
            <p:cNvSpPr/>
            <p:nvPr/>
          </p:nvSpPr>
          <p:spPr>
            <a:xfrm>
              <a:off x="5338" y="2448"/>
              <a:ext cx="0" cy="480"/>
            </a:xfrm>
            <a:prstGeom prst="line">
              <a:avLst/>
            </a:prstGeom>
            <a:ln w="28575" cap="flat" cmpd="sng">
              <a:solidFill>
                <a:schemeClr val="tx1"/>
              </a:solidFill>
              <a:prstDash val="solid"/>
              <a:headEnd type="none" w="med" len="med"/>
              <a:tailEnd type="none" w="med" len="med"/>
            </a:ln>
          </p:spPr>
        </p:sp>
        <p:sp>
          <p:nvSpPr>
            <p:cNvPr id="108569" name="Line 25"/>
            <p:cNvSpPr/>
            <p:nvPr/>
          </p:nvSpPr>
          <p:spPr>
            <a:xfrm>
              <a:off x="4042" y="2976"/>
              <a:ext cx="0" cy="480"/>
            </a:xfrm>
            <a:prstGeom prst="line">
              <a:avLst/>
            </a:prstGeom>
            <a:ln w="28575" cap="flat" cmpd="sng">
              <a:solidFill>
                <a:schemeClr val="tx1"/>
              </a:solidFill>
              <a:prstDash val="solid"/>
              <a:headEnd type="none" w="med" len="med"/>
              <a:tailEnd type="none" w="med" len="med"/>
            </a:ln>
          </p:spPr>
        </p:sp>
        <p:sp>
          <p:nvSpPr>
            <p:cNvPr id="108570" name="Line 26"/>
            <p:cNvSpPr/>
            <p:nvPr/>
          </p:nvSpPr>
          <p:spPr>
            <a:xfrm>
              <a:off x="4042" y="3456"/>
              <a:ext cx="1200" cy="0"/>
            </a:xfrm>
            <a:prstGeom prst="line">
              <a:avLst/>
            </a:prstGeom>
            <a:ln w="28575" cap="flat" cmpd="sng">
              <a:solidFill>
                <a:schemeClr val="tx1"/>
              </a:solidFill>
              <a:prstDash val="solid"/>
              <a:headEnd type="none" w="med" len="med"/>
              <a:tailEnd type="triangle" w="med" len="med"/>
            </a:ln>
          </p:spPr>
        </p:sp>
        <p:sp>
          <p:nvSpPr>
            <p:cNvPr id="108571" name="Line 27"/>
            <p:cNvSpPr/>
            <p:nvPr/>
          </p:nvSpPr>
          <p:spPr>
            <a:xfrm>
              <a:off x="1296" y="2928"/>
              <a:ext cx="0" cy="576"/>
            </a:xfrm>
            <a:prstGeom prst="line">
              <a:avLst/>
            </a:prstGeom>
            <a:ln w="28575" cap="flat" cmpd="sng">
              <a:solidFill>
                <a:schemeClr val="tx1"/>
              </a:solidFill>
              <a:prstDash val="solid"/>
              <a:headEnd type="none" w="med" len="med"/>
              <a:tailEnd type="none" w="med" len="med"/>
            </a:ln>
          </p:spPr>
        </p:sp>
        <p:sp>
          <p:nvSpPr>
            <p:cNvPr id="108572" name="Line 28"/>
            <p:cNvSpPr/>
            <p:nvPr/>
          </p:nvSpPr>
          <p:spPr>
            <a:xfrm>
              <a:off x="1296" y="3504"/>
              <a:ext cx="1498" cy="0"/>
            </a:xfrm>
            <a:prstGeom prst="line">
              <a:avLst/>
            </a:prstGeom>
            <a:ln w="28575" cap="flat" cmpd="sng">
              <a:solidFill>
                <a:schemeClr val="tx1"/>
              </a:solidFill>
              <a:prstDash val="solid"/>
              <a:headEnd type="none" w="med" len="med"/>
              <a:tailEnd type="none" w="med" len="med"/>
            </a:ln>
          </p:spPr>
        </p:sp>
        <p:sp>
          <p:nvSpPr>
            <p:cNvPr id="108573" name="Line 29"/>
            <p:cNvSpPr/>
            <p:nvPr/>
          </p:nvSpPr>
          <p:spPr>
            <a:xfrm flipV="1">
              <a:off x="2794" y="2976"/>
              <a:ext cx="0" cy="528"/>
            </a:xfrm>
            <a:prstGeom prst="line">
              <a:avLst/>
            </a:prstGeom>
            <a:ln w="28575" cap="flat" cmpd="sng">
              <a:solidFill>
                <a:schemeClr val="tx1"/>
              </a:solidFill>
              <a:prstDash val="solid"/>
              <a:headEnd type="none" w="med" len="med"/>
              <a:tailEnd type="triangle" w="med" len="med"/>
            </a:ln>
          </p:spPr>
        </p:sp>
        <p:sp>
          <p:nvSpPr>
            <p:cNvPr id="108574" name="Text Box 30"/>
            <p:cNvSpPr txBox="1"/>
            <p:nvPr/>
          </p:nvSpPr>
          <p:spPr>
            <a:xfrm>
              <a:off x="192" y="2626"/>
              <a:ext cx="308" cy="28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fontAlgn="ctr" hangingPunct="1">
                <a:spcBef>
                  <a:spcPct val="0"/>
                </a:spcBef>
                <a:buClr>
                  <a:schemeClr val="bg1"/>
                </a:buClr>
                <a:buFontTx/>
                <a:buNone/>
              </a:pPr>
              <a:r>
                <a:rPr lang="zh-CN" altLang="en-US" sz="2400" b="0" dirty="0">
                  <a:latin typeface="Tahoma" panose="020B0604030504040204" pitchFamily="34" charset="0"/>
                  <a:ea typeface="宋体" panose="02010600030101010101" pitchFamily="2" charset="-122"/>
                </a:rPr>
                <a:t>入</a:t>
              </a:r>
              <a:endParaRPr lang="zh-CN" altLang="en-US" sz="2400" b="0" dirty="0">
                <a:latin typeface="Tahoma" panose="020B0604030504040204" pitchFamily="34" charset="0"/>
                <a:ea typeface="宋体" panose="02010600030101010101" pitchFamily="2" charset="-122"/>
              </a:endParaRPr>
            </a:p>
          </p:txBody>
        </p:sp>
        <p:sp>
          <p:nvSpPr>
            <p:cNvPr id="108575" name="Text Box 31"/>
            <p:cNvSpPr txBox="1"/>
            <p:nvPr/>
          </p:nvSpPr>
          <p:spPr>
            <a:xfrm>
              <a:off x="5290" y="3312"/>
              <a:ext cx="308" cy="28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fontAlgn="ctr" hangingPunct="1">
                <a:spcBef>
                  <a:spcPct val="0"/>
                </a:spcBef>
                <a:buClr>
                  <a:schemeClr val="bg1"/>
                </a:buClr>
                <a:buFontTx/>
                <a:buNone/>
              </a:pPr>
              <a:r>
                <a:rPr lang="zh-CN" altLang="en-US" sz="2400" b="0" dirty="0">
                  <a:latin typeface="Tahoma" panose="020B0604030504040204" pitchFamily="34" charset="0"/>
                  <a:ea typeface="宋体" panose="02010600030101010101" pitchFamily="2" charset="-122"/>
                </a:rPr>
                <a:t>出</a:t>
              </a:r>
              <a:endParaRPr lang="zh-CN" altLang="en-US" sz="2400" b="0" dirty="0">
                <a:latin typeface="Tahoma" panose="020B0604030504040204" pitchFamily="34" charset="0"/>
                <a:ea typeface="宋体" panose="02010600030101010101" pitchFamily="2" charset="-122"/>
              </a:endParaRPr>
            </a:p>
          </p:txBody>
        </p:sp>
        <p:sp>
          <p:nvSpPr>
            <p:cNvPr id="108576" name="Text Box 32"/>
            <p:cNvSpPr txBox="1"/>
            <p:nvPr/>
          </p:nvSpPr>
          <p:spPr>
            <a:xfrm>
              <a:off x="2352" y="3586"/>
              <a:ext cx="1268" cy="28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fontAlgn="ctr" hangingPunct="1">
                <a:spcBef>
                  <a:spcPct val="0"/>
                </a:spcBef>
                <a:buClr>
                  <a:schemeClr val="bg1"/>
                </a:buClr>
                <a:buFontTx/>
                <a:buNone/>
              </a:pPr>
              <a:r>
                <a:rPr lang="zh-CN" altLang="en-US" sz="2400" b="0" dirty="0">
                  <a:latin typeface="Tahoma" panose="020B0604030504040204" pitchFamily="34" charset="0"/>
                  <a:ea typeface="宋体" panose="02010600030101010101" pitchFamily="2" charset="-122"/>
                </a:rPr>
                <a:t>非线性流水线</a:t>
              </a:r>
              <a:endParaRPr lang="zh-CN" altLang="en-US" sz="2400" b="0" dirty="0">
                <a:latin typeface="Tahoma" panose="020B0604030504040204" pitchFamily="34" charset="0"/>
                <a:ea typeface="宋体" panose="02010600030101010101" pitchFamily="2" charset="-122"/>
              </a:endParaRPr>
            </a:p>
          </p:txBody>
        </p:sp>
      </p:grpSp>
      <p:sp>
        <p:nvSpPr>
          <p:cNvPr id="108548" name="Rectangle 2"/>
          <p:cNvSpPr txBox="1"/>
          <p:nvPr/>
        </p:nvSpPr>
        <p:spPr>
          <a:xfrm>
            <a:off x="590550" y="119063"/>
            <a:ext cx="7848600" cy="609600"/>
          </a:xfrm>
          <a:prstGeom prst="rect">
            <a:avLst/>
          </a:prstGeom>
          <a:noFill/>
          <a:ln w="9525">
            <a:noFill/>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hangingPunct="1">
              <a:spcBef>
                <a:spcPct val="0"/>
              </a:spcBef>
              <a:buClrTx/>
              <a:buFontTx/>
              <a:buNone/>
            </a:pPr>
            <a:r>
              <a:rPr lang="en-US" altLang="zh-CN" sz="3600" dirty="0">
                <a:latin typeface="Times New Roman" panose="02020603050405020304" pitchFamily="18" charset="0"/>
                <a:ea typeface="黑体" panose="02010609060101010101" pitchFamily="2" charset="-122"/>
              </a:rPr>
              <a:t>5.2.1 </a:t>
            </a:r>
            <a:r>
              <a:rPr lang="zh-CN" altLang="en-US" sz="3600" dirty="0">
                <a:latin typeface="Times New Roman" panose="02020603050405020304" pitchFamily="18" charset="0"/>
                <a:ea typeface="黑体" panose="02010609060101010101" pitchFamily="2" charset="-122"/>
              </a:rPr>
              <a:t>基本概念</a:t>
            </a:r>
            <a:r>
              <a:rPr lang="en-US" altLang="zh-CN" sz="3600" dirty="0">
                <a:latin typeface="Times New Roman" panose="02020603050405020304" pitchFamily="18" charset="0"/>
                <a:ea typeface="黑体" panose="02010609060101010101" pitchFamily="2" charset="-122"/>
              </a:rPr>
              <a:t>——</a:t>
            </a:r>
            <a:r>
              <a:rPr lang="zh-CN" altLang="en-US" sz="3600" dirty="0">
                <a:latin typeface="Times New Roman" panose="02020603050405020304" pitchFamily="18" charset="0"/>
                <a:ea typeface="黑体" panose="02010609060101010101" pitchFamily="2" charset="-122"/>
              </a:rPr>
              <a:t>流水分类</a:t>
            </a:r>
            <a:endParaRPr lang="zh-CN" altLang="en-US" sz="3600" dirty="0">
              <a:latin typeface="Times New Roman" panose="02020603050405020304" pitchFamily="18" charset="0"/>
              <a:ea typeface="黑体" panose="02010609060101010101" pitchFamily="2" charset="-122"/>
            </a:endParaRPr>
          </a:p>
        </p:txBody>
      </p:sp>
    </p:spTree>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0594" name="Rectangle 3"/>
          <p:cNvSpPr>
            <a:spLocks noGrp="1"/>
          </p:cNvSpPr>
          <p:nvPr>
            <p:ph type="body" idx="4294967295"/>
          </p:nvPr>
        </p:nvSpPr>
        <p:spPr/>
        <p:txBody>
          <a:bodyPr vert="horz" wrap="square" lIns="91440" tIns="45720" rIns="91440" bIns="45720" anchor="t" anchorCtr="0"/>
          <a:p>
            <a:pPr eaLnBrk="1" hangingPunct="1"/>
            <a:r>
              <a:rPr lang="zh-CN" altLang="en-US" dirty="0">
                <a:latin typeface="Calibri" panose="020F0502020204030204" pitchFamily="34" charset="0"/>
                <a:cs typeface="Calibri" panose="020F0502020204030204" pitchFamily="34" charset="0"/>
              </a:rPr>
              <a:t>⑥</a:t>
            </a:r>
            <a:r>
              <a:rPr lang="zh-CN" altLang="en-US" dirty="0"/>
              <a:t>按照控制方式</a:t>
            </a:r>
            <a:endParaRPr lang="zh-CN" altLang="en-US" dirty="0"/>
          </a:p>
          <a:p>
            <a:pPr lvl="1" eaLnBrk="1" hangingPunct="1">
              <a:spcBef>
                <a:spcPts val="1800"/>
              </a:spcBef>
            </a:pPr>
            <a:r>
              <a:rPr lang="zh-CN" altLang="en-US" dirty="0">
                <a:ea typeface="楷体_GB2312" pitchFamily="49" charset="-122"/>
              </a:rPr>
              <a:t>同步流水线</a:t>
            </a:r>
            <a:endParaRPr lang="zh-CN" altLang="en-US" dirty="0">
              <a:ea typeface="楷体_GB2312" pitchFamily="49" charset="-122"/>
            </a:endParaRPr>
          </a:p>
          <a:p>
            <a:pPr lvl="1" eaLnBrk="1" hangingPunct="1">
              <a:spcBef>
                <a:spcPts val="1800"/>
              </a:spcBef>
            </a:pPr>
            <a:r>
              <a:rPr lang="zh-CN" altLang="en-US" dirty="0">
                <a:ea typeface="楷体_GB2312" pitchFamily="49" charset="-122"/>
              </a:rPr>
              <a:t>异步流水线</a:t>
            </a:r>
            <a:endParaRPr lang="zh-CN" altLang="en-US" dirty="0">
              <a:ea typeface="楷体_GB2312" pitchFamily="49" charset="-122"/>
            </a:endParaRPr>
          </a:p>
          <a:p>
            <a:pPr eaLnBrk="1" hangingPunct="1">
              <a:spcBef>
                <a:spcPts val="1800"/>
              </a:spcBef>
            </a:pPr>
            <a:r>
              <a:rPr lang="zh-CN" altLang="en-US" dirty="0">
                <a:solidFill>
                  <a:srgbClr val="FF0000"/>
                </a:solidFill>
              </a:rPr>
              <a:t>顺序流水线与乱序流水线：</a:t>
            </a:r>
            <a:r>
              <a:rPr lang="zh-CN" altLang="en-US" dirty="0"/>
              <a:t>乱序流水线又称为无序流水线、错序流水线或异步流水线等</a:t>
            </a:r>
            <a:endParaRPr lang="zh-CN" altLang="en-US" dirty="0"/>
          </a:p>
        </p:txBody>
      </p:sp>
      <p:sp>
        <p:nvSpPr>
          <p:cNvPr id="110595" name="Rectangle 2"/>
          <p:cNvSpPr txBox="1"/>
          <p:nvPr/>
        </p:nvSpPr>
        <p:spPr>
          <a:xfrm>
            <a:off x="590550" y="119063"/>
            <a:ext cx="7848600" cy="609600"/>
          </a:xfrm>
          <a:prstGeom prst="rect">
            <a:avLst/>
          </a:prstGeom>
          <a:noFill/>
          <a:ln w="9525">
            <a:noFill/>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hangingPunct="1">
              <a:spcBef>
                <a:spcPct val="0"/>
              </a:spcBef>
              <a:buClrTx/>
              <a:buFontTx/>
              <a:buNone/>
            </a:pPr>
            <a:r>
              <a:rPr lang="en-US" altLang="zh-CN" sz="3600" dirty="0">
                <a:latin typeface="Times New Roman" panose="02020603050405020304" pitchFamily="18" charset="0"/>
                <a:ea typeface="黑体" panose="02010609060101010101" pitchFamily="2" charset="-122"/>
              </a:rPr>
              <a:t>5.2.1 </a:t>
            </a:r>
            <a:r>
              <a:rPr lang="zh-CN" altLang="en-US" sz="3600" dirty="0">
                <a:latin typeface="Times New Roman" panose="02020603050405020304" pitchFamily="18" charset="0"/>
                <a:ea typeface="黑体" panose="02010609060101010101" pitchFamily="2" charset="-122"/>
              </a:rPr>
              <a:t>基本概念</a:t>
            </a:r>
            <a:r>
              <a:rPr lang="en-US" altLang="zh-CN" sz="3600" dirty="0">
                <a:latin typeface="Times New Roman" panose="02020603050405020304" pitchFamily="18" charset="0"/>
                <a:ea typeface="黑体" panose="02010609060101010101" pitchFamily="2" charset="-122"/>
              </a:rPr>
              <a:t>——</a:t>
            </a:r>
            <a:r>
              <a:rPr lang="zh-CN" altLang="en-US" sz="3600" dirty="0">
                <a:latin typeface="Times New Roman" panose="02020603050405020304" pitchFamily="18" charset="0"/>
                <a:ea typeface="黑体" panose="02010609060101010101" pitchFamily="2" charset="-122"/>
              </a:rPr>
              <a:t>流水分类</a:t>
            </a:r>
            <a:endParaRPr lang="zh-CN" altLang="en-US" sz="3600" dirty="0">
              <a:latin typeface="Times New Roman" panose="02020603050405020304" pitchFamily="18" charset="0"/>
              <a:ea typeface="黑体" panose="02010609060101010101" pitchFamily="2" charset="-122"/>
            </a:endParaRPr>
          </a:p>
        </p:txBody>
      </p:sp>
    </p:spTree>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2642" name="Rectangle 2"/>
          <p:cNvSpPr>
            <a:spLocks noGrp="1"/>
          </p:cNvSpPr>
          <p:nvPr>
            <p:ph type="title"/>
          </p:nvPr>
        </p:nvSpPr>
        <p:spPr/>
        <p:txBody>
          <a:bodyPr vert="horz" wrap="square" lIns="91440" tIns="45720" rIns="91440" bIns="45720" anchor="ctr" anchorCtr="0"/>
          <a:p>
            <a:pPr algn="ctr" eaLnBrk="1" hangingPunct="1"/>
            <a:r>
              <a:rPr lang="zh-CN" altLang="en-US" dirty="0"/>
              <a:t>主要内容</a:t>
            </a:r>
            <a:endParaRPr lang="zh-CN" altLang="en-US" dirty="0"/>
          </a:p>
        </p:txBody>
      </p:sp>
      <p:sp>
        <p:nvSpPr>
          <p:cNvPr id="112643" name="Rectangle 3"/>
          <p:cNvSpPr>
            <a:spLocks noGrp="1"/>
          </p:cNvSpPr>
          <p:nvPr>
            <p:ph idx="1" hasCustomPrompt="1"/>
          </p:nvPr>
        </p:nvSpPr>
        <p:spPr/>
        <p:txBody>
          <a:bodyPr vert="horz" wrap="square" lIns="91440" tIns="45720" rIns="91440" bIns="45720" anchor="t" anchorCtr="0"/>
          <a:p>
            <a:pPr eaLnBrk="1" hangingPunct="1"/>
            <a:r>
              <a:rPr lang="en-US" altLang="zh-CN" sz="3200" dirty="0">
                <a:solidFill>
                  <a:schemeClr val="hlink"/>
                </a:solidFill>
                <a:latin typeface="Times New Roman" panose="02020603050405020304" pitchFamily="18" charset="0"/>
                <a:cs typeface="Times New Roman" panose="02020603050405020304" pitchFamily="18" charset="0"/>
              </a:rPr>
              <a:t>5.1 </a:t>
            </a:r>
            <a:r>
              <a:rPr lang="zh-CN" altLang="en-US" sz="3200" dirty="0">
                <a:solidFill>
                  <a:schemeClr val="hlink"/>
                </a:solidFill>
                <a:latin typeface="Times New Roman" panose="02020603050405020304" pitchFamily="18" charset="0"/>
                <a:cs typeface="Times New Roman" panose="02020603050405020304" pitchFamily="18" charset="0"/>
              </a:rPr>
              <a:t>重叠方式</a:t>
            </a:r>
            <a:endParaRPr lang="en-US" altLang="zh-CN" sz="3200" dirty="0">
              <a:solidFill>
                <a:schemeClr val="hlink"/>
              </a:solidFill>
              <a:latin typeface="Times New Roman" panose="02020603050405020304" pitchFamily="18" charset="0"/>
              <a:cs typeface="Times New Roman" panose="02020603050405020304" pitchFamily="18" charset="0"/>
            </a:endParaRPr>
          </a:p>
          <a:p>
            <a:pPr eaLnBrk="1" hangingPunct="1"/>
            <a:r>
              <a:rPr lang="en-US" altLang="zh-CN" sz="3200" dirty="0">
                <a:solidFill>
                  <a:srgbClr val="FF0000"/>
                </a:solidFill>
                <a:latin typeface="Times New Roman" panose="02020603050405020304" pitchFamily="18" charset="0"/>
                <a:cs typeface="Times New Roman" panose="02020603050405020304" pitchFamily="18" charset="0"/>
              </a:rPr>
              <a:t>5.2 </a:t>
            </a:r>
            <a:r>
              <a:rPr lang="zh-CN" altLang="en-US" sz="3200" dirty="0">
                <a:solidFill>
                  <a:srgbClr val="FF0000"/>
                </a:solidFill>
                <a:latin typeface="Times New Roman" panose="02020603050405020304" pitchFamily="18" charset="0"/>
                <a:cs typeface="Times New Roman" panose="02020603050405020304" pitchFamily="18" charset="0"/>
              </a:rPr>
              <a:t>流水方式</a:t>
            </a:r>
            <a:endParaRPr lang="en-US" altLang="zh-CN" sz="3200" dirty="0">
              <a:solidFill>
                <a:srgbClr val="FF0000"/>
              </a:solidFill>
              <a:latin typeface="Times New Roman" panose="02020603050405020304" pitchFamily="18" charset="0"/>
              <a:cs typeface="Times New Roman" panose="02020603050405020304" pitchFamily="18" charset="0"/>
            </a:endParaRPr>
          </a:p>
          <a:p>
            <a:pPr lvl="1" eaLnBrk="1" hangingPunct="1"/>
            <a:r>
              <a:rPr lang="en-US" altLang="zh-CN" sz="2800" dirty="0">
                <a:latin typeface="Times New Roman" panose="02020603050405020304" pitchFamily="18" charset="0"/>
              </a:rPr>
              <a:t>5.2.1 </a:t>
            </a:r>
            <a:r>
              <a:rPr lang="zh-CN" altLang="en-US" sz="2800" dirty="0">
                <a:latin typeface="Times New Roman" panose="02020603050405020304" pitchFamily="18" charset="0"/>
              </a:rPr>
              <a:t>基本概念</a:t>
            </a:r>
            <a:endParaRPr lang="zh-CN" altLang="en-US" sz="2800" dirty="0">
              <a:latin typeface="Times New Roman" panose="02020603050405020304" pitchFamily="18" charset="0"/>
            </a:endParaRPr>
          </a:p>
          <a:p>
            <a:pPr lvl="1" eaLnBrk="1" hangingPunct="1"/>
            <a:r>
              <a:rPr lang="en-US" altLang="zh-CN" sz="2800" dirty="0">
                <a:solidFill>
                  <a:srgbClr val="FF0000"/>
                </a:solidFill>
                <a:latin typeface="Times New Roman" panose="02020603050405020304" pitchFamily="18" charset="0"/>
              </a:rPr>
              <a:t>5.2.2 </a:t>
            </a:r>
            <a:r>
              <a:rPr lang="zh-CN" altLang="en-US" sz="2800" dirty="0">
                <a:solidFill>
                  <a:srgbClr val="FF0000"/>
                </a:solidFill>
                <a:latin typeface="Times New Roman" panose="02020603050405020304" pitchFamily="18" charset="0"/>
              </a:rPr>
              <a:t>流水线处理机的主要性能 </a:t>
            </a:r>
            <a:endParaRPr lang="zh-CN" altLang="en-US" sz="2800" dirty="0">
              <a:solidFill>
                <a:srgbClr val="FF0000"/>
              </a:solidFill>
              <a:latin typeface="Times New Roman" panose="02020603050405020304" pitchFamily="18" charset="0"/>
            </a:endParaRPr>
          </a:p>
          <a:p>
            <a:pPr lvl="1" eaLnBrk="1" hangingPunct="1"/>
            <a:r>
              <a:rPr lang="en-US" altLang="zh-CN" sz="2800" dirty="0">
                <a:latin typeface="Times New Roman" panose="02020603050405020304" pitchFamily="18" charset="0"/>
              </a:rPr>
              <a:t>5.2.3 </a:t>
            </a:r>
            <a:r>
              <a:rPr lang="zh-CN" altLang="en-US" sz="2800" dirty="0">
                <a:latin typeface="Times New Roman" panose="02020603050405020304" pitchFamily="18" charset="0"/>
              </a:rPr>
              <a:t>流水机器的相关处理和控制机构 </a:t>
            </a:r>
            <a:r>
              <a:rPr lang="zh-CN" altLang="en-US" sz="2800" dirty="0"/>
              <a:t> </a:t>
            </a:r>
            <a:endParaRPr lang="zh-CN" altLang="en-US" sz="2800" dirty="0">
              <a:solidFill>
                <a:schemeClr val="hlink"/>
              </a:solidFill>
              <a:latin typeface="Times New Roman" panose="02020603050405020304" pitchFamily="18" charset="0"/>
              <a:ea typeface="Times New Roman" panose="02020603050405020304" pitchFamily="18" charset="0"/>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4690" name="Rectangle 2"/>
          <p:cNvSpPr>
            <a:spLocks noGrp="1"/>
          </p:cNvSpPr>
          <p:nvPr>
            <p:ph type="title" idx="4294967295"/>
          </p:nvPr>
        </p:nvSpPr>
        <p:spPr>
          <a:xfrm>
            <a:off x="590550" y="139700"/>
            <a:ext cx="7848600" cy="609600"/>
          </a:xfrm>
        </p:spPr>
        <p:txBody>
          <a:bodyPr vert="horz" wrap="square" lIns="91440" tIns="45720" rIns="91440" bIns="45720" anchor="b" anchorCtr="0"/>
          <a:p>
            <a:pPr eaLnBrk="1" hangingPunct="1"/>
            <a:r>
              <a:rPr lang="en-US" altLang="zh-CN" dirty="0">
                <a:latin typeface="Times New Roman" panose="02020603050405020304" pitchFamily="18" charset="0"/>
              </a:rPr>
              <a:t>5.2.2 </a:t>
            </a:r>
            <a:r>
              <a:rPr lang="zh-CN" altLang="en-US" dirty="0">
                <a:latin typeface="Times New Roman" panose="02020603050405020304" pitchFamily="18" charset="0"/>
              </a:rPr>
              <a:t>流水线处理机的主要性能</a:t>
            </a:r>
            <a:r>
              <a:rPr lang="zh-CN" altLang="en-US" dirty="0"/>
              <a:t> </a:t>
            </a:r>
            <a:endParaRPr lang="zh-CN" altLang="en-US" dirty="0"/>
          </a:p>
        </p:txBody>
      </p:sp>
      <p:sp>
        <p:nvSpPr>
          <p:cNvPr id="114691" name="Rectangle 3"/>
          <p:cNvSpPr>
            <a:spLocks noGrp="1"/>
          </p:cNvSpPr>
          <p:nvPr>
            <p:ph type="body" idx="4294967295"/>
          </p:nvPr>
        </p:nvSpPr>
        <p:spPr/>
        <p:txBody>
          <a:bodyPr vert="horz" wrap="square" lIns="91440" tIns="45720" rIns="91440" bIns="45720" anchor="t" anchorCtr="0"/>
          <a:p>
            <a:pPr eaLnBrk="1" hangingPunct="1">
              <a:spcBef>
                <a:spcPts val="2400"/>
              </a:spcBef>
            </a:pPr>
            <a:r>
              <a:rPr lang="zh-CN" altLang="en-US" dirty="0">
                <a:latin typeface="Times New Roman" panose="02020603050405020304" pitchFamily="18" charset="0"/>
                <a:cs typeface="Times New Roman" panose="02020603050405020304" pitchFamily="18" charset="0"/>
              </a:rPr>
              <a:t>通过时空图分析流水线处理机的性能：</a:t>
            </a:r>
            <a:endParaRPr lang="en-US" altLang="zh-CN" dirty="0">
              <a:latin typeface="Times New Roman" panose="02020603050405020304" pitchFamily="18" charset="0"/>
              <a:cs typeface="Times New Roman" panose="02020603050405020304" pitchFamily="18" charset="0"/>
            </a:endParaRPr>
          </a:p>
          <a:p>
            <a:pPr lvl="1" eaLnBrk="1" hangingPunct="1">
              <a:spcBef>
                <a:spcPts val="2400"/>
              </a:spcBef>
            </a:pPr>
            <a:r>
              <a:rPr lang="zh-CN" altLang="en-US" sz="2800" dirty="0">
                <a:latin typeface="Times New Roman" panose="02020603050405020304" pitchFamily="18" charset="0"/>
                <a:ea typeface="黑体" panose="02010609060101010101" pitchFamily="2" charset="-122"/>
              </a:rPr>
              <a:t>吞吐率（</a:t>
            </a:r>
            <a:r>
              <a:rPr lang="en-US" altLang="zh-CN" sz="2800" dirty="0">
                <a:latin typeface="Times New Roman" panose="02020603050405020304" pitchFamily="18" charset="0"/>
                <a:ea typeface="黑体" panose="02010609060101010101" pitchFamily="2" charset="-122"/>
              </a:rPr>
              <a:t>TP, Thoughput Rate</a:t>
            </a:r>
            <a:r>
              <a:rPr lang="zh-CN" altLang="en-US" sz="2800" dirty="0">
                <a:latin typeface="Times New Roman" panose="02020603050405020304" pitchFamily="18" charset="0"/>
                <a:ea typeface="黑体" panose="02010609060101010101" pitchFamily="2" charset="-122"/>
              </a:rPr>
              <a:t>） </a:t>
            </a:r>
            <a:endParaRPr lang="zh-CN" altLang="en-US" sz="2800" dirty="0">
              <a:latin typeface="Times New Roman" panose="02020603050405020304" pitchFamily="18" charset="0"/>
              <a:ea typeface="黑体" panose="02010609060101010101" pitchFamily="2" charset="-122"/>
            </a:endParaRPr>
          </a:p>
          <a:p>
            <a:pPr lvl="1" eaLnBrk="1" hangingPunct="1">
              <a:spcBef>
                <a:spcPts val="2400"/>
              </a:spcBef>
            </a:pPr>
            <a:r>
              <a:rPr lang="zh-CN" altLang="en-US" sz="2800" dirty="0">
                <a:latin typeface="Times New Roman" panose="02020603050405020304" pitchFamily="18" charset="0"/>
                <a:ea typeface="黑体" panose="02010609060101010101" pitchFamily="2" charset="-122"/>
              </a:rPr>
              <a:t>加速比（</a:t>
            </a:r>
            <a:r>
              <a:rPr lang="en-US" altLang="zh-CN" sz="2800" dirty="0">
                <a:latin typeface="Times New Roman" panose="02020603050405020304" pitchFamily="18" charset="0"/>
                <a:ea typeface="黑体" panose="02010609060101010101" pitchFamily="2" charset="-122"/>
              </a:rPr>
              <a:t>Speed Ratio</a:t>
            </a:r>
            <a:r>
              <a:rPr lang="zh-CN" altLang="en-US" sz="2800" dirty="0">
                <a:latin typeface="Times New Roman" panose="02020603050405020304" pitchFamily="18" charset="0"/>
                <a:ea typeface="黑体" panose="02010609060101010101" pitchFamily="2" charset="-122"/>
              </a:rPr>
              <a:t>）</a:t>
            </a:r>
            <a:endParaRPr lang="zh-CN" altLang="en-US" sz="2800" dirty="0">
              <a:latin typeface="Times New Roman" panose="02020603050405020304" pitchFamily="18" charset="0"/>
              <a:ea typeface="黑体" panose="02010609060101010101" pitchFamily="2" charset="-122"/>
            </a:endParaRPr>
          </a:p>
          <a:p>
            <a:pPr lvl="1" eaLnBrk="1" hangingPunct="1">
              <a:spcBef>
                <a:spcPts val="2400"/>
              </a:spcBef>
            </a:pPr>
            <a:r>
              <a:rPr lang="zh-CN" altLang="en-US" sz="2800" dirty="0">
                <a:latin typeface="Times New Roman" panose="02020603050405020304" pitchFamily="18" charset="0"/>
                <a:ea typeface="黑体" panose="02010609060101010101" pitchFamily="2" charset="-122"/>
              </a:rPr>
              <a:t>效率（</a:t>
            </a:r>
            <a:r>
              <a:rPr lang="en-US" altLang="zh-CN" sz="2800" dirty="0">
                <a:latin typeface="Times New Roman" panose="02020603050405020304" pitchFamily="18" charset="0"/>
                <a:ea typeface="黑体" panose="02010609060101010101" pitchFamily="2" charset="-122"/>
              </a:rPr>
              <a:t>Efficiency</a:t>
            </a:r>
            <a:r>
              <a:rPr lang="zh-CN" altLang="en-US" sz="2800" dirty="0">
                <a:latin typeface="Times New Roman" panose="02020603050405020304" pitchFamily="18" charset="0"/>
                <a:ea typeface="黑体" panose="02010609060101010101" pitchFamily="2" charset="-122"/>
              </a:rPr>
              <a:t>）</a:t>
            </a:r>
            <a:r>
              <a:rPr lang="zh-CN" altLang="en-US" sz="2800" dirty="0">
                <a:latin typeface="Times New Roman" panose="02020603050405020304" pitchFamily="18" charset="0"/>
                <a:cs typeface="Times New Roman" panose="02020603050405020304" pitchFamily="18" charset="0"/>
              </a:rPr>
              <a:t>  </a:t>
            </a:r>
            <a:endParaRPr lang="zh-CN" altLang="en-US" sz="2800" dirty="0">
              <a:latin typeface="Times New Roman" panose="02020603050405020304" pitchFamily="18" charset="0"/>
              <a:ea typeface="Times New Roman" panose="02020603050405020304" pitchFamily="18" charset="0"/>
            </a:endParaRPr>
          </a:p>
        </p:txBody>
      </p:sp>
    </p:spTree>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6738" name="Rectangle 2"/>
          <p:cNvSpPr>
            <a:spLocks noGrp="1"/>
          </p:cNvSpPr>
          <p:nvPr>
            <p:ph type="title" idx="4294967295"/>
          </p:nvPr>
        </p:nvSpPr>
        <p:spPr>
          <a:xfrm>
            <a:off x="612775" y="187325"/>
            <a:ext cx="7848600" cy="609600"/>
          </a:xfrm>
        </p:spPr>
        <p:txBody>
          <a:bodyPr vert="horz" wrap="square" lIns="91440" tIns="45720" rIns="91440" bIns="45720" anchor="b" anchorCtr="0"/>
          <a:p>
            <a:pPr eaLnBrk="1" hangingPunct="1"/>
            <a:r>
              <a:rPr lang="zh-CN" altLang="en-US" dirty="0"/>
              <a:t>（</a:t>
            </a:r>
            <a:r>
              <a:rPr lang="en-US" altLang="zh-CN" dirty="0"/>
              <a:t>1</a:t>
            </a:r>
            <a:r>
              <a:rPr lang="zh-CN" altLang="en-US" dirty="0"/>
              <a:t>）吞吐率（</a:t>
            </a:r>
            <a:r>
              <a:rPr lang="en-US" altLang="zh-CN" dirty="0"/>
              <a:t>TP, Thoughput Rate</a:t>
            </a:r>
            <a:r>
              <a:rPr lang="zh-CN" altLang="en-US" dirty="0"/>
              <a:t>） </a:t>
            </a:r>
            <a:endParaRPr lang="zh-CN" altLang="en-US" dirty="0"/>
          </a:p>
        </p:txBody>
      </p:sp>
      <p:sp>
        <p:nvSpPr>
          <p:cNvPr id="116739" name="Rectangle 3"/>
          <p:cNvSpPr>
            <a:spLocks noGrp="1"/>
          </p:cNvSpPr>
          <p:nvPr>
            <p:ph type="body" idx="4294967295"/>
          </p:nvPr>
        </p:nvSpPr>
        <p:spPr>
          <a:xfrm>
            <a:off x="469900" y="1022350"/>
            <a:ext cx="8229600" cy="565150"/>
          </a:xfrm>
        </p:spPr>
        <p:txBody>
          <a:bodyPr vert="horz" wrap="square" lIns="91440" tIns="45720" rIns="91440" bIns="45720" anchor="t" anchorCtr="0"/>
          <a:p>
            <a:pPr eaLnBrk="1" hangingPunct="1"/>
            <a:r>
              <a:rPr lang="zh-CN" altLang="en-US" dirty="0">
                <a:solidFill>
                  <a:srgbClr val="FF0000"/>
                </a:solidFill>
                <a:latin typeface="Times New Roman" panose="02020603050405020304" pitchFamily="18" charset="0"/>
              </a:rPr>
              <a:t>是指流水线单位时间里能流出的任务数或结果数</a:t>
            </a:r>
            <a:r>
              <a:rPr lang="zh-CN" altLang="en-US" dirty="0">
                <a:latin typeface="Times New Roman" panose="02020603050405020304" pitchFamily="18" charset="0"/>
              </a:rPr>
              <a:t>。</a:t>
            </a:r>
            <a:r>
              <a:rPr lang="zh-CN" altLang="en-US" dirty="0"/>
              <a:t> </a:t>
            </a:r>
            <a:endParaRPr lang="zh-CN" altLang="en-US" dirty="0"/>
          </a:p>
        </p:txBody>
      </p:sp>
      <p:pic>
        <p:nvPicPr>
          <p:cNvPr id="116740" name="Object 4" descr="11240121053759"/>
          <p:cNvPicPr>
            <a:picLocks noChangeAspect="1"/>
          </p:cNvPicPr>
          <p:nvPr/>
        </p:nvPicPr>
        <p:blipFill>
          <a:blip r:embed="rId1"/>
          <a:srcRect r="38139" b="64044"/>
          <a:stretch>
            <a:fillRect/>
          </a:stretch>
        </p:blipFill>
        <p:spPr>
          <a:xfrm>
            <a:off x="2501900" y="2021523"/>
            <a:ext cx="5827713" cy="1543050"/>
          </a:xfrm>
          <a:prstGeom prst="rect">
            <a:avLst/>
          </a:prstGeom>
          <a:noFill/>
          <a:ln w="9525">
            <a:noFill/>
          </a:ln>
        </p:spPr>
      </p:pic>
      <p:sp>
        <p:nvSpPr>
          <p:cNvPr id="116741" name="文本框 1"/>
          <p:cNvSpPr txBox="1"/>
          <p:nvPr/>
        </p:nvSpPr>
        <p:spPr>
          <a:xfrm>
            <a:off x="469900" y="2357438"/>
            <a:ext cx="1724025" cy="83026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r">
              <a:spcBef>
                <a:spcPct val="0"/>
              </a:spcBef>
              <a:buClrTx/>
              <a:buFontTx/>
              <a:buNone/>
            </a:pPr>
            <a:r>
              <a:rPr lang="zh-CN" altLang="en-US" sz="2400" b="0" dirty="0">
                <a:solidFill>
                  <a:srgbClr val="0000CC"/>
                </a:solidFill>
                <a:latin typeface="Times New Roman" panose="02020603050405020304" pitchFamily="18" charset="0"/>
              </a:rPr>
              <a:t>流水线</a:t>
            </a:r>
            <a:endParaRPr lang="en-US" altLang="zh-CN" sz="2400" b="0" dirty="0">
              <a:solidFill>
                <a:srgbClr val="0000CC"/>
              </a:solidFill>
              <a:latin typeface="Times New Roman" panose="02020603050405020304" pitchFamily="18" charset="0"/>
            </a:endParaRPr>
          </a:p>
          <a:p>
            <a:pPr marL="0" lvl="0" indent="0" algn="r">
              <a:spcBef>
                <a:spcPct val="0"/>
              </a:spcBef>
              <a:buClrTx/>
              <a:buFontTx/>
              <a:buNone/>
            </a:pPr>
            <a:r>
              <a:rPr lang="zh-CN" altLang="en-US" sz="2400" b="0" dirty="0">
                <a:solidFill>
                  <a:srgbClr val="0000CC"/>
                </a:solidFill>
                <a:latin typeface="Times New Roman" panose="02020603050405020304" pitchFamily="18" charset="0"/>
              </a:rPr>
              <a:t>最大吞吐率</a:t>
            </a:r>
            <a:endParaRPr lang="zh-CN" altLang="en-US" sz="2400" b="0" dirty="0">
              <a:solidFill>
                <a:srgbClr val="0000CC"/>
              </a:solidFill>
              <a:latin typeface="Times New Roman" panose="02020603050405020304" pitchFamily="18" charset="0"/>
            </a:endParaRPr>
          </a:p>
        </p:txBody>
      </p:sp>
      <p:sp>
        <p:nvSpPr>
          <p:cNvPr id="3" name="文本框 2"/>
          <p:cNvSpPr txBox="1"/>
          <p:nvPr/>
        </p:nvSpPr>
        <p:spPr>
          <a:xfrm>
            <a:off x="1149350" y="4789488"/>
            <a:ext cx="7312025" cy="5842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spcBef>
                <a:spcPct val="0"/>
              </a:spcBef>
              <a:buClrTx/>
              <a:buFontTx/>
              <a:buNone/>
            </a:pPr>
            <a:r>
              <a:rPr lang="zh-CN" altLang="en-US" sz="3200" dirty="0">
                <a:solidFill>
                  <a:srgbClr val="0000CC"/>
                </a:solidFill>
                <a:latin typeface="Times New Roman" panose="02020603050405020304" pitchFamily="18" charset="0"/>
              </a:rPr>
              <a:t>经过时间最长的子过程称为瓶颈子过程</a:t>
            </a:r>
            <a:endParaRPr lang="zh-CN" altLang="en-US" sz="3200" dirty="0">
              <a:solidFill>
                <a:srgbClr val="0000CC"/>
              </a:solidFill>
              <a:latin typeface="Times New Roman" panose="02020603050405020304"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8786" name="Rectangle 2"/>
          <p:cNvSpPr>
            <a:spLocks noGrp="1"/>
          </p:cNvSpPr>
          <p:nvPr>
            <p:ph type="title" idx="4294967295"/>
          </p:nvPr>
        </p:nvSpPr>
        <p:spPr>
          <a:xfrm>
            <a:off x="612775" y="187325"/>
            <a:ext cx="7848600" cy="609600"/>
          </a:xfrm>
        </p:spPr>
        <p:txBody>
          <a:bodyPr vert="horz" wrap="square" lIns="91440" tIns="45720" rIns="91440" bIns="45720" anchor="b" anchorCtr="0"/>
          <a:p>
            <a:pPr eaLnBrk="1" hangingPunct="1"/>
            <a:r>
              <a:rPr lang="zh-CN" altLang="en-US" dirty="0"/>
              <a:t>（</a:t>
            </a:r>
            <a:r>
              <a:rPr lang="en-US" altLang="zh-CN" dirty="0"/>
              <a:t>1</a:t>
            </a:r>
            <a:r>
              <a:rPr lang="zh-CN" altLang="en-US" dirty="0"/>
              <a:t>）吞吐率（</a:t>
            </a:r>
            <a:r>
              <a:rPr lang="en-US" altLang="zh-CN" dirty="0"/>
              <a:t>TP, Thoughput Rate</a:t>
            </a:r>
            <a:r>
              <a:rPr lang="zh-CN" altLang="en-US" dirty="0"/>
              <a:t>） </a:t>
            </a:r>
            <a:endParaRPr lang="zh-CN" altLang="en-US" dirty="0"/>
          </a:p>
        </p:txBody>
      </p:sp>
      <p:sp>
        <p:nvSpPr>
          <p:cNvPr id="80899" name="Rectangle 3"/>
          <p:cNvSpPr>
            <a:spLocks noGrp="1" noChangeArrowheads="1"/>
          </p:cNvSpPr>
          <p:nvPr>
            <p:ph type="body" idx="1"/>
          </p:nvPr>
        </p:nvSpPr>
        <p:spPr>
          <a:xfrm>
            <a:off x="454025" y="901700"/>
            <a:ext cx="8229600" cy="1984375"/>
          </a:xfrm>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defRPr/>
            </a:pPr>
            <a:r>
              <a:rPr kumimoji="0" lang="en-US" altLang="zh-CN" sz="2600" b="1" i="0" u="none" strike="noStrike" kern="1200" cap="none" spc="0" normalizeH="0" baseline="0" noProof="0" dirty="0">
                <a:ln>
                  <a:noFill/>
                </a:ln>
                <a:solidFill>
                  <a:srgbClr val="000000"/>
                </a:solidFill>
                <a:effectLst/>
                <a:uLnTx/>
                <a:uFillTx/>
                <a:latin typeface="+mn-lt"/>
                <a:ea typeface="+mn-ea"/>
                <a:cs typeface="+mn-cs"/>
              </a:rPr>
              <a:t>【</a:t>
            </a:r>
            <a:r>
              <a:rPr kumimoji="0" lang="zh-CN" altLang="en-US" sz="2600" b="1" i="0" u="none" strike="noStrike" kern="1200" cap="none" spc="0" normalizeH="0" baseline="0" noProof="0" dirty="0">
                <a:ln>
                  <a:noFill/>
                </a:ln>
                <a:solidFill>
                  <a:srgbClr val="000000"/>
                </a:solidFill>
                <a:effectLst/>
                <a:uLnTx/>
                <a:uFillTx/>
                <a:latin typeface="+mn-lt"/>
                <a:ea typeface="+mn-ea"/>
                <a:cs typeface="+mn-cs"/>
              </a:rPr>
              <a:t>例</a:t>
            </a:r>
            <a:r>
              <a:rPr kumimoji="0" lang="en-US" altLang="zh-CN" sz="2600" b="1" i="0" u="none" strike="noStrike" kern="1200" cap="none" spc="0" normalizeH="0" baseline="0" noProof="0" dirty="0">
                <a:ln>
                  <a:noFill/>
                </a:ln>
                <a:solidFill>
                  <a:srgbClr val="000000"/>
                </a:solidFill>
                <a:effectLst/>
                <a:uLnTx/>
                <a:uFillTx/>
                <a:latin typeface="+mn-lt"/>
                <a:ea typeface="+mn-ea"/>
                <a:cs typeface="+mn-cs"/>
              </a:rPr>
              <a:t>】</a:t>
            </a:r>
            <a:r>
              <a:rPr kumimoji="0" lang="zh-CN" altLang="en-US" sz="26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有一个</a:t>
            </a:r>
            <a:r>
              <a:rPr kumimoji="0" lang="en-US" altLang="zh-CN" sz="26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4</a:t>
            </a:r>
            <a:r>
              <a:rPr kumimoji="0" lang="zh-CN" altLang="en-US" sz="26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段的指令流水线。其中，</a:t>
            </a:r>
            <a:r>
              <a:rPr kumimoji="0" lang="en-US" altLang="zh-CN" sz="26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1,</a:t>
            </a:r>
            <a:r>
              <a:rPr kumimoji="0" lang="zh-CN" altLang="en-US" sz="26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a:t>
            </a:r>
            <a:r>
              <a:rPr kumimoji="0" lang="en-US" altLang="zh-CN" sz="26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3</a:t>
            </a:r>
            <a:r>
              <a:rPr kumimoji="0" lang="zh-CN" altLang="en-US" sz="26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a:t>
            </a:r>
            <a:r>
              <a:rPr kumimoji="0" lang="en-US" altLang="zh-CN" sz="26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4</a:t>
            </a:r>
            <a:r>
              <a:rPr kumimoji="0" lang="zh-CN" altLang="en-US" sz="26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段的经过时间均为</a:t>
            </a:r>
            <a:r>
              <a:rPr kumimoji="0" lang="en-US" altLang="zh-CN" sz="26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Δt</a:t>
            </a:r>
            <a:r>
              <a:rPr kumimoji="0" lang="en-US" altLang="zh-CN" sz="2600" b="0" i="0" u="none" strike="noStrike" kern="1200" cap="none" spc="0" normalizeH="0" baseline="-2500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0</a:t>
            </a:r>
            <a:r>
              <a:rPr kumimoji="0" lang="zh-CN" altLang="en-US" sz="26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，只有</a:t>
            </a:r>
            <a:r>
              <a:rPr kumimoji="0" lang="en-US" altLang="zh-CN" sz="26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2</a:t>
            </a:r>
            <a:r>
              <a:rPr kumimoji="0" lang="zh-CN" altLang="en-US" sz="26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段的经过时间为</a:t>
            </a:r>
            <a:r>
              <a:rPr kumimoji="0" lang="en-US" altLang="zh-CN" sz="26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3Δt</a:t>
            </a:r>
            <a:r>
              <a:rPr kumimoji="0" lang="en-US" altLang="zh-CN" sz="2600" b="0" i="0" u="none" strike="noStrike" kern="1200" cap="none" spc="0" normalizeH="0" baseline="-2500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0</a:t>
            </a:r>
            <a:r>
              <a:rPr kumimoji="0" lang="en-US" altLang="zh-CN" sz="26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a:t>
            </a:r>
            <a:endParaRPr kumimoji="0" lang="en-US" altLang="zh-CN" sz="26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a:p>
            <a:pPr marL="342900" marR="0" lvl="0" indent="-3429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v"/>
              <a:defRPr/>
            </a:pPr>
            <a:r>
              <a:rPr kumimoji="0" lang="zh-CN" altLang="en-US" sz="26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因此瓶颈在</a:t>
            </a:r>
            <a:r>
              <a:rPr kumimoji="0" lang="en-US" altLang="zh-CN" sz="26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2</a:t>
            </a:r>
            <a:r>
              <a:rPr kumimoji="0" lang="zh-CN" altLang="en-US" sz="26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段，整个流水线的最大吞吐率只有</a:t>
            </a:r>
            <a:endParaRPr kumimoji="0" lang="en-US" altLang="zh-CN" sz="26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defRPr/>
            </a:pPr>
            <a:r>
              <a:rPr kumimoji="0" lang="en-US" altLang="zh-CN" sz="26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1/(3Δt</a:t>
            </a:r>
            <a:r>
              <a:rPr kumimoji="0" lang="en-US" altLang="zh-CN" sz="2600" b="0" i="0" u="none" strike="noStrike" kern="1200" cap="none" spc="0" normalizeH="0" baseline="-2500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0</a:t>
            </a:r>
            <a:r>
              <a:rPr kumimoji="0" lang="en-US" altLang="zh-CN" sz="26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a:t>
            </a:r>
            <a:endParaRPr kumimoji="0" lang="en-US" altLang="zh-CN" sz="26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18788" name="Rectangle 3"/>
          <p:cNvSpPr/>
          <p:nvPr/>
        </p:nvSpPr>
        <p:spPr>
          <a:xfrm>
            <a:off x="2082800" y="3048000"/>
            <a:ext cx="1144588" cy="463550"/>
          </a:xfrm>
          <a:prstGeom prst="rect">
            <a:avLst/>
          </a:prstGeom>
          <a:noFill/>
          <a:ln w="25400" cap="flat" cmpd="sng">
            <a:solidFill>
              <a:srgbClr val="000000"/>
            </a:solidFill>
            <a:prstDash val="solid"/>
            <a:miter/>
            <a:headEnd type="none" w="med" len="med"/>
            <a:tailEnd type="none" w="med" len="med"/>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hangingPunct="1">
              <a:lnSpc>
                <a:spcPct val="80000"/>
              </a:lnSpc>
              <a:spcBef>
                <a:spcPct val="0"/>
              </a:spcBef>
              <a:buClr>
                <a:schemeClr val="bg1"/>
              </a:buClr>
              <a:buFontTx/>
              <a:buNone/>
            </a:pPr>
            <a:r>
              <a:rPr lang="en-US" altLang="zh-CN" b="0" dirty="0">
                <a:latin typeface="Book Antiqua" panose="02040602050305030304" pitchFamily="18" charset="0"/>
              </a:rPr>
              <a:t>S</a:t>
            </a:r>
            <a:r>
              <a:rPr lang="en-US" altLang="zh-CN" sz="2900" b="0" baseline="-25000" dirty="0">
                <a:latin typeface="Book Antiqua" panose="02040602050305030304" pitchFamily="18" charset="0"/>
              </a:rPr>
              <a:t>1</a:t>
            </a:r>
            <a:endParaRPr lang="en-US" altLang="zh-CN" sz="2900" b="0" baseline="-25000" dirty="0">
              <a:latin typeface="Book Antiqua" panose="02040602050305030304" pitchFamily="18" charset="0"/>
            </a:endParaRPr>
          </a:p>
        </p:txBody>
      </p:sp>
      <p:sp>
        <p:nvSpPr>
          <p:cNvPr id="118789" name="Rectangle 4"/>
          <p:cNvSpPr/>
          <p:nvPr/>
        </p:nvSpPr>
        <p:spPr>
          <a:xfrm>
            <a:off x="1147763" y="2700338"/>
            <a:ext cx="873125" cy="749300"/>
          </a:xfrm>
          <a:prstGeom prst="rect">
            <a:avLst/>
          </a:prstGeom>
          <a:noFill/>
          <a:ln w="9525">
            <a:noFill/>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hangingPunct="1">
              <a:spcBef>
                <a:spcPct val="0"/>
              </a:spcBef>
              <a:buClr>
                <a:schemeClr val="bg1"/>
              </a:buClr>
              <a:buFontTx/>
              <a:buNone/>
            </a:pPr>
            <a:r>
              <a:rPr lang="zh-CN" altLang="en-US" b="0" dirty="0">
                <a:latin typeface="Book Antiqua" panose="02040602050305030304" pitchFamily="18" charset="0"/>
              </a:rPr>
              <a:t>输入</a:t>
            </a:r>
            <a:endParaRPr lang="zh-CN" altLang="en-US" b="0" dirty="0">
              <a:latin typeface="Book Antiqua" panose="02040602050305030304" pitchFamily="18" charset="0"/>
            </a:endParaRPr>
          </a:p>
        </p:txBody>
      </p:sp>
      <p:sp>
        <p:nvSpPr>
          <p:cNvPr id="118790" name="Line 5"/>
          <p:cNvSpPr/>
          <p:nvPr/>
        </p:nvSpPr>
        <p:spPr>
          <a:xfrm>
            <a:off x="1039813" y="3279775"/>
            <a:ext cx="1008062" cy="0"/>
          </a:xfrm>
          <a:prstGeom prst="line">
            <a:avLst/>
          </a:prstGeom>
          <a:ln w="25400" cap="flat" cmpd="sng">
            <a:solidFill>
              <a:srgbClr val="000000"/>
            </a:solidFill>
            <a:prstDash val="solid"/>
            <a:headEnd type="none" w="med" len="med"/>
            <a:tailEnd type="stealth" w="med" len="med"/>
          </a:ln>
        </p:spPr>
      </p:sp>
      <p:sp>
        <p:nvSpPr>
          <p:cNvPr id="118791" name="Rectangle 6"/>
          <p:cNvSpPr/>
          <p:nvPr/>
        </p:nvSpPr>
        <p:spPr>
          <a:xfrm>
            <a:off x="2084388" y="3543300"/>
            <a:ext cx="1141412" cy="403225"/>
          </a:xfrm>
          <a:prstGeom prst="rect">
            <a:avLst/>
          </a:prstGeom>
          <a:noFill/>
          <a:ln w="9525">
            <a:noFill/>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hangingPunct="1">
              <a:lnSpc>
                <a:spcPct val="80000"/>
              </a:lnSpc>
              <a:spcBef>
                <a:spcPct val="0"/>
              </a:spcBef>
              <a:buClr>
                <a:schemeClr val="bg1"/>
              </a:buClr>
              <a:buFontTx/>
              <a:buNone/>
            </a:pPr>
            <a:r>
              <a:rPr lang="en-US" altLang="zh-CN" b="0" i="1" dirty="0">
                <a:latin typeface="Symbol" panose="05050102010706020507" pitchFamily="18" charset="2"/>
              </a:rPr>
              <a:t>D</a:t>
            </a:r>
            <a:r>
              <a:rPr lang="en-US" altLang="zh-CN" b="0" i="1" dirty="0">
                <a:latin typeface="Book Antiqua" panose="02040602050305030304" pitchFamily="18" charset="0"/>
              </a:rPr>
              <a:t>t</a:t>
            </a:r>
            <a:r>
              <a:rPr lang="en-US" altLang="zh-CN" sz="2900" b="0" baseline="-25000" dirty="0">
                <a:latin typeface="Book Antiqua" panose="02040602050305030304" pitchFamily="18" charset="0"/>
              </a:rPr>
              <a:t>1</a:t>
            </a:r>
            <a:r>
              <a:rPr lang="en-US" altLang="zh-CN" b="0" dirty="0">
                <a:latin typeface="Book Antiqua" panose="02040602050305030304" pitchFamily="18" charset="0"/>
              </a:rPr>
              <a:t>=</a:t>
            </a:r>
            <a:r>
              <a:rPr lang="en-US" altLang="zh-CN" b="0" i="1" dirty="0">
                <a:latin typeface="Symbol" panose="05050102010706020507" pitchFamily="18" charset="2"/>
              </a:rPr>
              <a:t>D</a:t>
            </a:r>
            <a:r>
              <a:rPr lang="en-US" altLang="zh-CN" b="0" i="1" dirty="0">
                <a:latin typeface="Book Antiqua" panose="02040602050305030304" pitchFamily="18" charset="0"/>
              </a:rPr>
              <a:t>t</a:t>
            </a:r>
            <a:r>
              <a:rPr lang="en-US" altLang="zh-CN" b="0" i="1" baseline="-25000" dirty="0">
                <a:latin typeface="Book Antiqua" panose="02040602050305030304" pitchFamily="18" charset="0"/>
              </a:rPr>
              <a:t>0</a:t>
            </a:r>
            <a:endParaRPr lang="en-US" altLang="zh-CN" b="0" i="1" baseline="-25000" dirty="0">
              <a:latin typeface="Book Antiqua" panose="02040602050305030304" pitchFamily="18" charset="0"/>
            </a:endParaRPr>
          </a:p>
        </p:txBody>
      </p:sp>
      <p:sp>
        <p:nvSpPr>
          <p:cNvPr id="118792" name="Line 7"/>
          <p:cNvSpPr/>
          <p:nvPr/>
        </p:nvSpPr>
        <p:spPr>
          <a:xfrm>
            <a:off x="3225800" y="3279775"/>
            <a:ext cx="268288" cy="0"/>
          </a:xfrm>
          <a:prstGeom prst="line">
            <a:avLst/>
          </a:prstGeom>
          <a:ln w="25400" cap="flat" cmpd="sng">
            <a:solidFill>
              <a:srgbClr val="000000"/>
            </a:solidFill>
            <a:prstDash val="solid"/>
            <a:headEnd type="none" w="med" len="med"/>
            <a:tailEnd type="stealth" w="med" len="med"/>
          </a:ln>
        </p:spPr>
      </p:sp>
      <p:sp>
        <p:nvSpPr>
          <p:cNvPr id="118793" name="Rectangle 8"/>
          <p:cNvSpPr/>
          <p:nvPr/>
        </p:nvSpPr>
        <p:spPr>
          <a:xfrm>
            <a:off x="3492500" y="3048000"/>
            <a:ext cx="1144588" cy="463550"/>
          </a:xfrm>
          <a:prstGeom prst="rect">
            <a:avLst/>
          </a:prstGeom>
          <a:noFill/>
          <a:ln w="25400" cap="flat" cmpd="sng">
            <a:solidFill>
              <a:srgbClr val="000000"/>
            </a:solidFill>
            <a:prstDash val="solid"/>
            <a:miter/>
            <a:headEnd type="none" w="med" len="med"/>
            <a:tailEnd type="none" w="med" len="med"/>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hangingPunct="1">
              <a:lnSpc>
                <a:spcPct val="80000"/>
              </a:lnSpc>
              <a:spcBef>
                <a:spcPct val="0"/>
              </a:spcBef>
              <a:buClr>
                <a:schemeClr val="bg1"/>
              </a:buClr>
              <a:buFontTx/>
              <a:buNone/>
            </a:pPr>
            <a:r>
              <a:rPr lang="en-US" altLang="zh-CN" b="0" dirty="0">
                <a:latin typeface="Book Antiqua" panose="02040602050305030304" pitchFamily="18" charset="0"/>
              </a:rPr>
              <a:t>S</a:t>
            </a:r>
            <a:r>
              <a:rPr lang="en-US" altLang="zh-CN" sz="2900" b="0" baseline="-25000" dirty="0">
                <a:latin typeface="Book Antiqua" panose="02040602050305030304" pitchFamily="18" charset="0"/>
              </a:rPr>
              <a:t>2</a:t>
            </a:r>
            <a:endParaRPr lang="en-US" altLang="zh-CN" sz="2900" b="0" baseline="-25000" dirty="0">
              <a:latin typeface="Book Antiqua" panose="02040602050305030304" pitchFamily="18" charset="0"/>
            </a:endParaRPr>
          </a:p>
        </p:txBody>
      </p:sp>
      <p:sp>
        <p:nvSpPr>
          <p:cNvPr id="118794" name="Rectangle 9"/>
          <p:cNvSpPr/>
          <p:nvPr/>
        </p:nvSpPr>
        <p:spPr>
          <a:xfrm>
            <a:off x="3494088" y="3543300"/>
            <a:ext cx="1141412" cy="403225"/>
          </a:xfrm>
          <a:prstGeom prst="rect">
            <a:avLst/>
          </a:prstGeom>
          <a:noFill/>
          <a:ln w="9525">
            <a:noFill/>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hangingPunct="1">
              <a:lnSpc>
                <a:spcPct val="80000"/>
              </a:lnSpc>
              <a:spcBef>
                <a:spcPct val="0"/>
              </a:spcBef>
              <a:buClr>
                <a:schemeClr val="bg1"/>
              </a:buClr>
              <a:buFontTx/>
              <a:buNone/>
            </a:pPr>
            <a:r>
              <a:rPr lang="en-US" altLang="zh-CN" b="0" i="1" dirty="0">
                <a:latin typeface="Symbol" panose="05050102010706020507" pitchFamily="18" charset="2"/>
              </a:rPr>
              <a:t>D</a:t>
            </a:r>
            <a:r>
              <a:rPr lang="en-US" altLang="zh-CN" b="0" i="1" dirty="0">
                <a:latin typeface="Book Antiqua" panose="02040602050305030304" pitchFamily="18" charset="0"/>
              </a:rPr>
              <a:t>t</a:t>
            </a:r>
            <a:r>
              <a:rPr lang="en-US" altLang="zh-CN" sz="2900" b="0" baseline="-25000" dirty="0">
                <a:latin typeface="Book Antiqua" panose="02040602050305030304" pitchFamily="18" charset="0"/>
              </a:rPr>
              <a:t>2</a:t>
            </a:r>
            <a:r>
              <a:rPr lang="en-US" altLang="zh-CN" b="0" dirty="0">
                <a:latin typeface="Book Antiqua" panose="02040602050305030304" pitchFamily="18" charset="0"/>
              </a:rPr>
              <a:t>=3</a:t>
            </a:r>
            <a:r>
              <a:rPr lang="en-US" altLang="zh-CN" b="0" i="1" dirty="0">
                <a:latin typeface="Symbol" panose="05050102010706020507" pitchFamily="18" charset="2"/>
              </a:rPr>
              <a:t>D</a:t>
            </a:r>
            <a:r>
              <a:rPr lang="en-US" altLang="zh-CN" b="0" i="1" dirty="0">
                <a:latin typeface="Book Antiqua" panose="02040602050305030304" pitchFamily="18" charset="0"/>
              </a:rPr>
              <a:t>t</a:t>
            </a:r>
            <a:r>
              <a:rPr lang="en-US" altLang="zh-CN" b="0" i="1" baseline="-25000" dirty="0">
                <a:latin typeface="Book Antiqua" panose="02040602050305030304" pitchFamily="18" charset="0"/>
              </a:rPr>
              <a:t>0</a:t>
            </a:r>
            <a:endParaRPr lang="en-US" altLang="zh-CN" b="0" i="1" baseline="-25000" dirty="0">
              <a:latin typeface="Book Antiqua" panose="02040602050305030304" pitchFamily="18" charset="0"/>
            </a:endParaRPr>
          </a:p>
        </p:txBody>
      </p:sp>
      <p:sp>
        <p:nvSpPr>
          <p:cNvPr id="118795" name="Line 10"/>
          <p:cNvSpPr/>
          <p:nvPr/>
        </p:nvSpPr>
        <p:spPr>
          <a:xfrm>
            <a:off x="4635500" y="3279775"/>
            <a:ext cx="268288" cy="0"/>
          </a:xfrm>
          <a:prstGeom prst="line">
            <a:avLst/>
          </a:prstGeom>
          <a:ln w="25400" cap="flat" cmpd="sng">
            <a:solidFill>
              <a:srgbClr val="000000"/>
            </a:solidFill>
            <a:prstDash val="solid"/>
            <a:headEnd type="none" w="med" len="med"/>
            <a:tailEnd type="stealth" w="med" len="med"/>
          </a:ln>
        </p:spPr>
      </p:sp>
      <p:sp>
        <p:nvSpPr>
          <p:cNvPr id="118796" name="Rectangle 11"/>
          <p:cNvSpPr/>
          <p:nvPr/>
        </p:nvSpPr>
        <p:spPr>
          <a:xfrm>
            <a:off x="4902200" y="3048000"/>
            <a:ext cx="1144588" cy="463550"/>
          </a:xfrm>
          <a:prstGeom prst="rect">
            <a:avLst/>
          </a:prstGeom>
          <a:noFill/>
          <a:ln w="25400" cap="flat" cmpd="sng">
            <a:solidFill>
              <a:srgbClr val="000000"/>
            </a:solidFill>
            <a:prstDash val="solid"/>
            <a:miter/>
            <a:headEnd type="none" w="med" len="med"/>
            <a:tailEnd type="none" w="med" len="med"/>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hangingPunct="1">
              <a:lnSpc>
                <a:spcPct val="80000"/>
              </a:lnSpc>
              <a:spcBef>
                <a:spcPct val="0"/>
              </a:spcBef>
              <a:buClr>
                <a:schemeClr val="bg1"/>
              </a:buClr>
              <a:buFontTx/>
              <a:buNone/>
            </a:pPr>
            <a:r>
              <a:rPr lang="en-US" altLang="zh-CN" b="0" dirty="0">
                <a:latin typeface="Book Antiqua" panose="02040602050305030304" pitchFamily="18" charset="0"/>
              </a:rPr>
              <a:t>S</a:t>
            </a:r>
            <a:r>
              <a:rPr lang="en-US" altLang="zh-CN" sz="2900" b="0" baseline="-25000" dirty="0">
                <a:latin typeface="Book Antiqua" panose="02040602050305030304" pitchFamily="18" charset="0"/>
              </a:rPr>
              <a:t>3</a:t>
            </a:r>
            <a:endParaRPr lang="en-US" altLang="zh-CN" sz="2900" b="0" baseline="-25000" dirty="0">
              <a:latin typeface="Book Antiqua" panose="02040602050305030304" pitchFamily="18" charset="0"/>
            </a:endParaRPr>
          </a:p>
        </p:txBody>
      </p:sp>
      <p:sp>
        <p:nvSpPr>
          <p:cNvPr id="118797" name="Rectangle 12"/>
          <p:cNvSpPr/>
          <p:nvPr/>
        </p:nvSpPr>
        <p:spPr>
          <a:xfrm>
            <a:off x="4903788" y="3543300"/>
            <a:ext cx="1141412" cy="403225"/>
          </a:xfrm>
          <a:prstGeom prst="rect">
            <a:avLst/>
          </a:prstGeom>
          <a:noFill/>
          <a:ln w="9525">
            <a:noFill/>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hangingPunct="1">
              <a:lnSpc>
                <a:spcPct val="80000"/>
              </a:lnSpc>
              <a:spcBef>
                <a:spcPct val="0"/>
              </a:spcBef>
              <a:buClr>
                <a:schemeClr val="bg1"/>
              </a:buClr>
              <a:buFontTx/>
              <a:buNone/>
            </a:pPr>
            <a:r>
              <a:rPr lang="en-US" altLang="zh-CN" b="0" i="1" dirty="0">
                <a:latin typeface="Symbol" panose="05050102010706020507" pitchFamily="18" charset="2"/>
              </a:rPr>
              <a:t>D</a:t>
            </a:r>
            <a:r>
              <a:rPr lang="en-US" altLang="zh-CN" b="0" i="1" dirty="0">
                <a:latin typeface="Book Antiqua" panose="02040602050305030304" pitchFamily="18" charset="0"/>
              </a:rPr>
              <a:t>t</a:t>
            </a:r>
            <a:r>
              <a:rPr lang="en-US" altLang="zh-CN" sz="2900" b="0" baseline="-25000" dirty="0">
                <a:latin typeface="Book Antiqua" panose="02040602050305030304" pitchFamily="18" charset="0"/>
              </a:rPr>
              <a:t>3</a:t>
            </a:r>
            <a:r>
              <a:rPr lang="en-US" altLang="zh-CN" b="0" dirty="0">
                <a:latin typeface="Book Antiqua" panose="02040602050305030304" pitchFamily="18" charset="0"/>
              </a:rPr>
              <a:t>=</a:t>
            </a:r>
            <a:r>
              <a:rPr lang="en-US" altLang="zh-CN" b="0" i="1" dirty="0">
                <a:latin typeface="Symbol" panose="05050102010706020507" pitchFamily="18" charset="2"/>
              </a:rPr>
              <a:t>D</a:t>
            </a:r>
            <a:r>
              <a:rPr lang="en-US" altLang="zh-CN" b="0" i="1" dirty="0">
                <a:latin typeface="Book Antiqua" panose="02040602050305030304" pitchFamily="18" charset="0"/>
              </a:rPr>
              <a:t>t</a:t>
            </a:r>
            <a:r>
              <a:rPr lang="en-US" altLang="zh-CN" b="0" i="1" baseline="-25000" dirty="0">
                <a:latin typeface="Book Antiqua" panose="02040602050305030304" pitchFamily="18" charset="0"/>
              </a:rPr>
              <a:t>0</a:t>
            </a:r>
            <a:endParaRPr lang="en-US" altLang="zh-CN" b="0" i="1" baseline="-25000" dirty="0">
              <a:latin typeface="Book Antiqua" panose="02040602050305030304" pitchFamily="18" charset="0"/>
            </a:endParaRPr>
          </a:p>
        </p:txBody>
      </p:sp>
      <p:sp>
        <p:nvSpPr>
          <p:cNvPr id="118798" name="Line 13"/>
          <p:cNvSpPr/>
          <p:nvPr/>
        </p:nvSpPr>
        <p:spPr>
          <a:xfrm>
            <a:off x="6045200" y="3279775"/>
            <a:ext cx="268288" cy="0"/>
          </a:xfrm>
          <a:prstGeom prst="line">
            <a:avLst/>
          </a:prstGeom>
          <a:ln w="25400" cap="flat" cmpd="sng">
            <a:solidFill>
              <a:srgbClr val="000000"/>
            </a:solidFill>
            <a:prstDash val="solid"/>
            <a:headEnd type="none" w="med" len="med"/>
            <a:tailEnd type="stealth" w="med" len="med"/>
          </a:ln>
        </p:spPr>
      </p:sp>
      <p:sp>
        <p:nvSpPr>
          <p:cNvPr id="118799" name="Rectangle 14"/>
          <p:cNvSpPr/>
          <p:nvPr/>
        </p:nvSpPr>
        <p:spPr>
          <a:xfrm>
            <a:off x="6311900" y="3048000"/>
            <a:ext cx="1144588" cy="463550"/>
          </a:xfrm>
          <a:prstGeom prst="rect">
            <a:avLst/>
          </a:prstGeom>
          <a:noFill/>
          <a:ln w="25400" cap="flat" cmpd="sng">
            <a:solidFill>
              <a:srgbClr val="000000"/>
            </a:solidFill>
            <a:prstDash val="solid"/>
            <a:miter/>
            <a:headEnd type="none" w="med" len="med"/>
            <a:tailEnd type="none" w="med" len="med"/>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hangingPunct="1">
              <a:lnSpc>
                <a:spcPct val="80000"/>
              </a:lnSpc>
              <a:spcBef>
                <a:spcPct val="0"/>
              </a:spcBef>
              <a:buClr>
                <a:schemeClr val="bg1"/>
              </a:buClr>
              <a:buFontTx/>
              <a:buNone/>
            </a:pPr>
            <a:r>
              <a:rPr lang="en-US" altLang="zh-CN" b="0" dirty="0">
                <a:latin typeface="Book Antiqua" panose="02040602050305030304" pitchFamily="18" charset="0"/>
              </a:rPr>
              <a:t>S</a:t>
            </a:r>
            <a:r>
              <a:rPr lang="en-US" altLang="zh-CN" sz="2900" b="0" baseline="-25000" dirty="0">
                <a:latin typeface="Book Antiqua" panose="02040602050305030304" pitchFamily="18" charset="0"/>
              </a:rPr>
              <a:t>4</a:t>
            </a:r>
            <a:endParaRPr lang="en-US" altLang="zh-CN" sz="2900" b="0" baseline="-25000" dirty="0">
              <a:latin typeface="Book Antiqua" panose="02040602050305030304" pitchFamily="18" charset="0"/>
            </a:endParaRPr>
          </a:p>
        </p:txBody>
      </p:sp>
      <p:sp>
        <p:nvSpPr>
          <p:cNvPr id="118800" name="Rectangle 15"/>
          <p:cNvSpPr/>
          <p:nvPr/>
        </p:nvSpPr>
        <p:spPr>
          <a:xfrm>
            <a:off x="6313488" y="3543300"/>
            <a:ext cx="1141412" cy="403225"/>
          </a:xfrm>
          <a:prstGeom prst="rect">
            <a:avLst/>
          </a:prstGeom>
          <a:noFill/>
          <a:ln w="9525">
            <a:noFill/>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hangingPunct="1">
              <a:lnSpc>
                <a:spcPct val="80000"/>
              </a:lnSpc>
              <a:spcBef>
                <a:spcPct val="0"/>
              </a:spcBef>
              <a:buClr>
                <a:schemeClr val="bg1"/>
              </a:buClr>
              <a:buFontTx/>
              <a:buNone/>
            </a:pPr>
            <a:r>
              <a:rPr lang="en-US" altLang="zh-CN" b="0" i="1" dirty="0">
                <a:latin typeface="Symbol" panose="05050102010706020507" pitchFamily="18" charset="2"/>
              </a:rPr>
              <a:t>D</a:t>
            </a:r>
            <a:r>
              <a:rPr lang="en-US" altLang="zh-CN" b="0" i="1" dirty="0">
                <a:latin typeface="Book Antiqua" panose="02040602050305030304" pitchFamily="18" charset="0"/>
              </a:rPr>
              <a:t>t</a:t>
            </a:r>
            <a:r>
              <a:rPr lang="en-US" altLang="zh-CN" sz="2900" b="0" baseline="-25000" dirty="0">
                <a:latin typeface="Book Antiqua" panose="02040602050305030304" pitchFamily="18" charset="0"/>
              </a:rPr>
              <a:t>4</a:t>
            </a:r>
            <a:r>
              <a:rPr lang="en-US" altLang="zh-CN" b="0" dirty="0">
                <a:latin typeface="Book Antiqua" panose="02040602050305030304" pitchFamily="18" charset="0"/>
              </a:rPr>
              <a:t>=</a:t>
            </a:r>
            <a:r>
              <a:rPr lang="en-US" altLang="zh-CN" b="0" i="1" dirty="0">
                <a:latin typeface="Symbol" panose="05050102010706020507" pitchFamily="18" charset="2"/>
              </a:rPr>
              <a:t>D</a:t>
            </a:r>
            <a:r>
              <a:rPr lang="en-US" altLang="zh-CN" b="0" i="1" dirty="0">
                <a:latin typeface="Book Antiqua" panose="02040602050305030304" pitchFamily="18" charset="0"/>
              </a:rPr>
              <a:t>t</a:t>
            </a:r>
            <a:r>
              <a:rPr lang="en-US" altLang="zh-CN" b="0" i="1" baseline="-25000" dirty="0">
                <a:latin typeface="Book Antiqua" panose="02040602050305030304" pitchFamily="18" charset="0"/>
              </a:rPr>
              <a:t>0</a:t>
            </a:r>
            <a:endParaRPr lang="en-US" altLang="zh-CN" b="0" i="1" baseline="-25000" dirty="0">
              <a:latin typeface="Book Antiqua" panose="02040602050305030304" pitchFamily="18" charset="0"/>
            </a:endParaRPr>
          </a:p>
        </p:txBody>
      </p:sp>
      <p:sp>
        <p:nvSpPr>
          <p:cNvPr id="118801" name="Rectangle 16"/>
          <p:cNvSpPr/>
          <p:nvPr/>
        </p:nvSpPr>
        <p:spPr>
          <a:xfrm>
            <a:off x="7448550" y="2700338"/>
            <a:ext cx="906463" cy="749300"/>
          </a:xfrm>
          <a:prstGeom prst="rect">
            <a:avLst/>
          </a:prstGeom>
          <a:noFill/>
          <a:ln w="9525">
            <a:noFill/>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hangingPunct="1">
              <a:spcBef>
                <a:spcPct val="0"/>
              </a:spcBef>
              <a:buClr>
                <a:schemeClr val="bg1"/>
              </a:buClr>
              <a:buFontTx/>
              <a:buNone/>
            </a:pPr>
            <a:r>
              <a:rPr lang="zh-CN" altLang="en-US" b="0" dirty="0">
                <a:latin typeface="Book Antiqua" panose="02040602050305030304" pitchFamily="18" charset="0"/>
              </a:rPr>
              <a:t>输出</a:t>
            </a:r>
            <a:endParaRPr lang="zh-CN" altLang="en-US" b="0" dirty="0">
              <a:latin typeface="Book Antiqua" panose="02040602050305030304" pitchFamily="18" charset="0"/>
            </a:endParaRPr>
          </a:p>
        </p:txBody>
      </p:sp>
      <p:sp>
        <p:nvSpPr>
          <p:cNvPr id="118802" name="Line 17"/>
          <p:cNvSpPr/>
          <p:nvPr/>
        </p:nvSpPr>
        <p:spPr>
          <a:xfrm>
            <a:off x="7454900" y="3279775"/>
            <a:ext cx="1008063" cy="0"/>
          </a:xfrm>
          <a:prstGeom prst="line">
            <a:avLst/>
          </a:prstGeom>
          <a:ln w="25400" cap="flat" cmpd="sng">
            <a:solidFill>
              <a:srgbClr val="000000"/>
            </a:solidFill>
            <a:prstDash val="solid"/>
            <a:headEnd type="none" w="med" len="med"/>
            <a:tailEnd type="stealth" w="med" len="med"/>
          </a:ln>
        </p:spPr>
      </p:sp>
      <p:sp>
        <p:nvSpPr>
          <p:cNvPr id="118803" name="Rectangle 18"/>
          <p:cNvSpPr/>
          <p:nvPr/>
        </p:nvSpPr>
        <p:spPr>
          <a:xfrm>
            <a:off x="1747838" y="6157913"/>
            <a:ext cx="338137" cy="404812"/>
          </a:xfrm>
          <a:prstGeom prst="rect">
            <a:avLst/>
          </a:prstGeom>
          <a:noFill/>
          <a:ln w="25400" cap="flat" cmpd="sng">
            <a:solidFill>
              <a:srgbClr val="000000"/>
            </a:solidFill>
            <a:prstDash val="solid"/>
            <a:miter/>
            <a:headEnd type="none" w="med" len="med"/>
            <a:tailEnd type="none" w="med" len="med"/>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hangingPunct="1">
              <a:lnSpc>
                <a:spcPct val="80000"/>
              </a:lnSpc>
              <a:spcBef>
                <a:spcPct val="0"/>
              </a:spcBef>
              <a:buClr>
                <a:schemeClr val="bg1"/>
              </a:buClr>
              <a:buFontTx/>
              <a:buNone/>
            </a:pPr>
            <a:r>
              <a:rPr lang="en-US" altLang="zh-CN" b="0" dirty="0">
                <a:latin typeface="Book Antiqua" panose="02040602050305030304" pitchFamily="18" charset="0"/>
              </a:rPr>
              <a:t>1</a:t>
            </a:r>
            <a:endParaRPr lang="en-US" altLang="zh-CN" b="0" dirty="0">
              <a:latin typeface="Book Antiqua" panose="02040602050305030304" pitchFamily="18" charset="0"/>
            </a:endParaRPr>
          </a:p>
        </p:txBody>
      </p:sp>
      <p:sp>
        <p:nvSpPr>
          <p:cNvPr id="118804" name="Line 19"/>
          <p:cNvSpPr/>
          <p:nvPr/>
        </p:nvSpPr>
        <p:spPr>
          <a:xfrm flipV="1">
            <a:off x="1749425" y="4546600"/>
            <a:ext cx="0" cy="2014538"/>
          </a:xfrm>
          <a:prstGeom prst="line">
            <a:avLst/>
          </a:prstGeom>
          <a:ln w="25400" cap="flat" cmpd="sng">
            <a:solidFill>
              <a:srgbClr val="000000"/>
            </a:solidFill>
            <a:prstDash val="solid"/>
            <a:headEnd type="none" w="med" len="med"/>
            <a:tailEnd type="stealth" w="med" len="med"/>
          </a:ln>
        </p:spPr>
      </p:sp>
      <p:sp>
        <p:nvSpPr>
          <p:cNvPr id="118805" name="Rectangle 20"/>
          <p:cNvSpPr/>
          <p:nvPr/>
        </p:nvSpPr>
        <p:spPr>
          <a:xfrm>
            <a:off x="7723188" y="6100763"/>
            <a:ext cx="738187" cy="403225"/>
          </a:xfrm>
          <a:prstGeom prst="rect">
            <a:avLst/>
          </a:prstGeom>
          <a:noFill/>
          <a:ln w="9525">
            <a:noFill/>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hangingPunct="1">
              <a:lnSpc>
                <a:spcPct val="80000"/>
              </a:lnSpc>
              <a:spcBef>
                <a:spcPct val="0"/>
              </a:spcBef>
              <a:buClr>
                <a:schemeClr val="bg1"/>
              </a:buClr>
              <a:buFontTx/>
              <a:buNone/>
            </a:pPr>
            <a:r>
              <a:rPr lang="zh-CN" altLang="en-US" b="0" dirty="0">
                <a:latin typeface="Book Antiqua" panose="02040602050305030304" pitchFamily="18" charset="0"/>
              </a:rPr>
              <a:t>时间</a:t>
            </a:r>
            <a:endParaRPr lang="zh-CN" altLang="en-US" b="0" dirty="0">
              <a:latin typeface="Book Antiqua" panose="02040602050305030304" pitchFamily="18" charset="0"/>
            </a:endParaRPr>
          </a:p>
        </p:txBody>
      </p:sp>
      <p:sp>
        <p:nvSpPr>
          <p:cNvPr id="118806" name="Rectangle 21"/>
          <p:cNvSpPr/>
          <p:nvPr/>
        </p:nvSpPr>
        <p:spPr>
          <a:xfrm>
            <a:off x="944563" y="4308475"/>
            <a:ext cx="871537" cy="401638"/>
          </a:xfrm>
          <a:prstGeom prst="rect">
            <a:avLst/>
          </a:prstGeom>
          <a:noFill/>
          <a:ln w="9525">
            <a:noFill/>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hangingPunct="1">
              <a:lnSpc>
                <a:spcPct val="80000"/>
              </a:lnSpc>
              <a:spcBef>
                <a:spcPct val="0"/>
              </a:spcBef>
              <a:buClr>
                <a:schemeClr val="bg1"/>
              </a:buClr>
              <a:buFontTx/>
              <a:buNone/>
            </a:pPr>
            <a:r>
              <a:rPr lang="zh-CN" altLang="en-US" b="0" dirty="0">
                <a:latin typeface="Book Antiqua" panose="02040602050305030304" pitchFamily="18" charset="0"/>
              </a:rPr>
              <a:t>空间</a:t>
            </a:r>
            <a:endParaRPr lang="zh-CN" altLang="en-US" b="0" dirty="0">
              <a:latin typeface="Book Antiqua" panose="02040602050305030304" pitchFamily="18" charset="0"/>
            </a:endParaRPr>
          </a:p>
        </p:txBody>
      </p:sp>
      <p:sp>
        <p:nvSpPr>
          <p:cNvPr id="118807" name="Line 22"/>
          <p:cNvSpPr/>
          <p:nvPr/>
        </p:nvSpPr>
        <p:spPr>
          <a:xfrm flipV="1">
            <a:off x="7454900" y="5351463"/>
            <a:ext cx="0" cy="1209675"/>
          </a:xfrm>
          <a:prstGeom prst="line">
            <a:avLst/>
          </a:prstGeom>
          <a:ln w="12700" cap="flat" cmpd="sng">
            <a:solidFill>
              <a:srgbClr val="000000"/>
            </a:solidFill>
            <a:prstDash val="solid"/>
            <a:headEnd type="none" w="med" len="med"/>
            <a:tailEnd type="none" w="med" len="med"/>
          </a:ln>
        </p:spPr>
      </p:sp>
      <p:sp>
        <p:nvSpPr>
          <p:cNvPr id="118808" name="Rectangle 23"/>
          <p:cNvSpPr/>
          <p:nvPr/>
        </p:nvSpPr>
        <p:spPr>
          <a:xfrm>
            <a:off x="1212850" y="6157913"/>
            <a:ext cx="536575" cy="403225"/>
          </a:xfrm>
          <a:prstGeom prst="rect">
            <a:avLst/>
          </a:prstGeom>
          <a:noFill/>
          <a:ln w="9525">
            <a:noFill/>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hangingPunct="1">
              <a:lnSpc>
                <a:spcPct val="80000"/>
              </a:lnSpc>
              <a:spcBef>
                <a:spcPct val="0"/>
              </a:spcBef>
              <a:buClr>
                <a:schemeClr val="bg1"/>
              </a:buClr>
              <a:buFontTx/>
              <a:buNone/>
            </a:pPr>
            <a:r>
              <a:rPr lang="en-US" altLang="zh-CN" b="0" dirty="0">
                <a:latin typeface="Book Antiqua" panose="02040602050305030304" pitchFamily="18" charset="0"/>
              </a:rPr>
              <a:t>S</a:t>
            </a:r>
            <a:r>
              <a:rPr lang="en-US" altLang="zh-CN" sz="2900" b="0" baseline="-25000" dirty="0">
                <a:latin typeface="Book Antiqua" panose="02040602050305030304" pitchFamily="18" charset="0"/>
              </a:rPr>
              <a:t>1</a:t>
            </a:r>
            <a:endParaRPr lang="en-US" altLang="zh-CN" sz="2900" b="0" baseline="-25000" dirty="0">
              <a:latin typeface="Book Antiqua" panose="02040602050305030304" pitchFamily="18" charset="0"/>
            </a:endParaRPr>
          </a:p>
        </p:txBody>
      </p:sp>
      <p:sp>
        <p:nvSpPr>
          <p:cNvPr id="118809" name="Line 24"/>
          <p:cNvSpPr/>
          <p:nvPr/>
        </p:nvSpPr>
        <p:spPr>
          <a:xfrm>
            <a:off x="1749425" y="6561138"/>
            <a:ext cx="6711950" cy="0"/>
          </a:xfrm>
          <a:prstGeom prst="line">
            <a:avLst/>
          </a:prstGeom>
          <a:ln w="25400" cap="flat" cmpd="sng">
            <a:solidFill>
              <a:srgbClr val="000000"/>
            </a:solidFill>
            <a:prstDash val="solid"/>
            <a:headEnd type="none" w="med" len="med"/>
            <a:tailEnd type="stealth" w="med" len="med"/>
          </a:ln>
        </p:spPr>
      </p:sp>
      <p:sp>
        <p:nvSpPr>
          <p:cNvPr id="118810" name="Rectangle 25"/>
          <p:cNvSpPr/>
          <p:nvPr/>
        </p:nvSpPr>
        <p:spPr>
          <a:xfrm>
            <a:off x="1212850" y="5754688"/>
            <a:ext cx="536575" cy="403225"/>
          </a:xfrm>
          <a:prstGeom prst="rect">
            <a:avLst/>
          </a:prstGeom>
          <a:noFill/>
          <a:ln w="9525">
            <a:noFill/>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hangingPunct="1">
              <a:lnSpc>
                <a:spcPct val="80000"/>
              </a:lnSpc>
              <a:spcBef>
                <a:spcPct val="0"/>
              </a:spcBef>
              <a:buClr>
                <a:schemeClr val="bg1"/>
              </a:buClr>
              <a:buFontTx/>
              <a:buNone/>
            </a:pPr>
            <a:r>
              <a:rPr lang="en-US" altLang="zh-CN" b="0" dirty="0">
                <a:latin typeface="Book Antiqua" panose="02040602050305030304" pitchFamily="18" charset="0"/>
              </a:rPr>
              <a:t>S</a:t>
            </a:r>
            <a:r>
              <a:rPr lang="en-US" altLang="zh-CN" sz="2900" b="0" baseline="-25000" dirty="0">
                <a:latin typeface="Book Antiqua" panose="02040602050305030304" pitchFamily="18" charset="0"/>
              </a:rPr>
              <a:t>2</a:t>
            </a:r>
            <a:endParaRPr lang="en-US" altLang="zh-CN" sz="2900" b="0" baseline="-25000" dirty="0">
              <a:latin typeface="Book Antiqua" panose="02040602050305030304" pitchFamily="18" charset="0"/>
            </a:endParaRPr>
          </a:p>
        </p:txBody>
      </p:sp>
      <p:sp>
        <p:nvSpPr>
          <p:cNvPr id="118811" name="Rectangle 26"/>
          <p:cNvSpPr/>
          <p:nvPr/>
        </p:nvSpPr>
        <p:spPr>
          <a:xfrm>
            <a:off x="1212850" y="5351463"/>
            <a:ext cx="536575" cy="403225"/>
          </a:xfrm>
          <a:prstGeom prst="rect">
            <a:avLst/>
          </a:prstGeom>
          <a:noFill/>
          <a:ln w="9525">
            <a:noFill/>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hangingPunct="1">
              <a:lnSpc>
                <a:spcPct val="80000"/>
              </a:lnSpc>
              <a:spcBef>
                <a:spcPct val="0"/>
              </a:spcBef>
              <a:buClr>
                <a:schemeClr val="bg1"/>
              </a:buClr>
              <a:buFontTx/>
              <a:buNone/>
            </a:pPr>
            <a:r>
              <a:rPr lang="en-US" altLang="zh-CN" b="0" dirty="0">
                <a:latin typeface="Book Antiqua" panose="02040602050305030304" pitchFamily="18" charset="0"/>
              </a:rPr>
              <a:t>S</a:t>
            </a:r>
            <a:r>
              <a:rPr lang="en-US" altLang="zh-CN" sz="2900" b="0" baseline="-25000" dirty="0">
                <a:latin typeface="Book Antiqua" panose="02040602050305030304" pitchFamily="18" charset="0"/>
              </a:rPr>
              <a:t>3</a:t>
            </a:r>
            <a:endParaRPr lang="en-US" altLang="zh-CN" sz="2900" b="0" baseline="-25000" dirty="0">
              <a:latin typeface="Book Antiqua" panose="02040602050305030304" pitchFamily="18" charset="0"/>
            </a:endParaRPr>
          </a:p>
        </p:txBody>
      </p:sp>
      <p:sp>
        <p:nvSpPr>
          <p:cNvPr id="118812" name="Rectangle 27"/>
          <p:cNvSpPr/>
          <p:nvPr/>
        </p:nvSpPr>
        <p:spPr>
          <a:xfrm>
            <a:off x="1212850" y="4949825"/>
            <a:ext cx="536575" cy="401638"/>
          </a:xfrm>
          <a:prstGeom prst="rect">
            <a:avLst/>
          </a:prstGeom>
          <a:noFill/>
          <a:ln w="9525">
            <a:noFill/>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hangingPunct="1">
              <a:lnSpc>
                <a:spcPct val="80000"/>
              </a:lnSpc>
              <a:spcBef>
                <a:spcPct val="0"/>
              </a:spcBef>
              <a:buClr>
                <a:schemeClr val="bg1"/>
              </a:buClr>
              <a:buFontTx/>
              <a:buNone/>
            </a:pPr>
            <a:r>
              <a:rPr lang="en-US" altLang="zh-CN" b="0" dirty="0">
                <a:latin typeface="Book Antiqua" panose="02040602050305030304" pitchFamily="18" charset="0"/>
              </a:rPr>
              <a:t>S</a:t>
            </a:r>
            <a:r>
              <a:rPr lang="en-US" altLang="zh-CN" sz="2900" b="0" baseline="-25000" dirty="0">
                <a:latin typeface="Book Antiqua" panose="02040602050305030304" pitchFamily="18" charset="0"/>
              </a:rPr>
              <a:t>4</a:t>
            </a:r>
            <a:endParaRPr lang="en-US" altLang="zh-CN" sz="2900" b="0" baseline="-25000" dirty="0">
              <a:latin typeface="Book Antiqua" panose="02040602050305030304" pitchFamily="18" charset="0"/>
            </a:endParaRPr>
          </a:p>
        </p:txBody>
      </p:sp>
      <p:sp>
        <p:nvSpPr>
          <p:cNvPr id="118813" name="Rectangle 40" descr="浅上对角线"/>
          <p:cNvSpPr/>
          <p:nvPr/>
        </p:nvSpPr>
        <p:spPr>
          <a:xfrm>
            <a:off x="2082800" y="6157913"/>
            <a:ext cx="339725" cy="404812"/>
          </a:xfrm>
          <a:prstGeom prst="rect">
            <a:avLst/>
          </a:prstGeom>
          <a:blipFill rotWithShape="0">
            <a:blip r:embed="rId1"/>
          </a:blipFill>
          <a:ln w="25400" cap="flat" cmpd="sng">
            <a:solidFill>
              <a:srgbClr val="000000"/>
            </a:solidFill>
            <a:prstDash val="solid"/>
            <a:miter/>
            <a:headEnd type="none" w="med" len="med"/>
            <a:tailEnd type="none" w="med" len="med"/>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hangingPunct="1">
              <a:lnSpc>
                <a:spcPct val="80000"/>
              </a:lnSpc>
              <a:spcBef>
                <a:spcPct val="0"/>
              </a:spcBef>
              <a:buClr>
                <a:schemeClr val="bg1"/>
              </a:buClr>
              <a:buFontTx/>
              <a:buNone/>
            </a:pPr>
            <a:endParaRPr lang="zh-CN" altLang="en-US" sz="2400" b="0" dirty="0">
              <a:latin typeface="Times New Roman" panose="02020603050405020304" pitchFamily="18" charset="0"/>
              <a:ea typeface="宋体" panose="02010600030101010101" pitchFamily="2" charset="-122"/>
            </a:endParaRPr>
          </a:p>
        </p:txBody>
      </p:sp>
      <p:sp>
        <p:nvSpPr>
          <p:cNvPr id="118814" name="Rectangle 41" descr="浅上对角线"/>
          <p:cNvSpPr/>
          <p:nvPr/>
        </p:nvSpPr>
        <p:spPr>
          <a:xfrm>
            <a:off x="2419350" y="6157913"/>
            <a:ext cx="338138" cy="404812"/>
          </a:xfrm>
          <a:prstGeom prst="rect">
            <a:avLst/>
          </a:prstGeom>
          <a:blipFill rotWithShape="0">
            <a:blip r:embed="rId1"/>
          </a:blipFill>
          <a:ln w="25400" cap="flat" cmpd="sng">
            <a:solidFill>
              <a:srgbClr val="000000"/>
            </a:solidFill>
            <a:prstDash val="solid"/>
            <a:miter/>
            <a:headEnd type="none" w="med" len="med"/>
            <a:tailEnd type="none" w="med" len="med"/>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hangingPunct="1">
              <a:lnSpc>
                <a:spcPct val="80000"/>
              </a:lnSpc>
              <a:spcBef>
                <a:spcPct val="0"/>
              </a:spcBef>
              <a:buClr>
                <a:schemeClr val="bg1"/>
              </a:buClr>
              <a:buFontTx/>
              <a:buNone/>
            </a:pPr>
            <a:endParaRPr lang="zh-CN" altLang="en-US" sz="2400" b="0" dirty="0">
              <a:latin typeface="Times New Roman" panose="02020603050405020304" pitchFamily="18" charset="0"/>
              <a:ea typeface="宋体" panose="02010600030101010101" pitchFamily="2" charset="-122"/>
            </a:endParaRPr>
          </a:p>
        </p:txBody>
      </p:sp>
      <p:sp>
        <p:nvSpPr>
          <p:cNvPr id="118815" name="Rectangle 42"/>
          <p:cNvSpPr/>
          <p:nvPr/>
        </p:nvSpPr>
        <p:spPr>
          <a:xfrm>
            <a:off x="2754313" y="6157913"/>
            <a:ext cx="338137" cy="404812"/>
          </a:xfrm>
          <a:prstGeom prst="rect">
            <a:avLst/>
          </a:prstGeom>
          <a:noFill/>
          <a:ln w="25400" cap="flat" cmpd="sng">
            <a:solidFill>
              <a:srgbClr val="000000"/>
            </a:solidFill>
            <a:prstDash val="solid"/>
            <a:miter/>
            <a:headEnd type="none" w="med" len="med"/>
            <a:tailEnd type="none" w="med" len="med"/>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hangingPunct="1">
              <a:lnSpc>
                <a:spcPct val="80000"/>
              </a:lnSpc>
              <a:spcBef>
                <a:spcPct val="0"/>
              </a:spcBef>
              <a:buClr>
                <a:schemeClr val="bg1"/>
              </a:buClr>
              <a:buFontTx/>
              <a:buNone/>
            </a:pPr>
            <a:r>
              <a:rPr lang="en-US" altLang="zh-CN" b="0" dirty="0">
                <a:latin typeface="Book Antiqua" panose="02040602050305030304" pitchFamily="18" charset="0"/>
              </a:rPr>
              <a:t>2</a:t>
            </a:r>
            <a:endParaRPr lang="en-US" altLang="zh-CN" b="0" dirty="0">
              <a:latin typeface="Book Antiqua" panose="02040602050305030304" pitchFamily="18" charset="0"/>
            </a:endParaRPr>
          </a:p>
        </p:txBody>
      </p:sp>
      <p:sp>
        <p:nvSpPr>
          <p:cNvPr id="118816" name="Rectangle 43" descr="浅上对角线"/>
          <p:cNvSpPr/>
          <p:nvPr/>
        </p:nvSpPr>
        <p:spPr>
          <a:xfrm>
            <a:off x="3090863" y="6157913"/>
            <a:ext cx="338137" cy="404812"/>
          </a:xfrm>
          <a:prstGeom prst="rect">
            <a:avLst/>
          </a:prstGeom>
          <a:blipFill rotWithShape="0">
            <a:blip r:embed="rId1"/>
          </a:blipFill>
          <a:ln w="25400" cap="flat" cmpd="sng">
            <a:solidFill>
              <a:srgbClr val="000000"/>
            </a:solidFill>
            <a:prstDash val="solid"/>
            <a:miter/>
            <a:headEnd type="none" w="med" len="med"/>
            <a:tailEnd type="none" w="med" len="med"/>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hangingPunct="1">
              <a:lnSpc>
                <a:spcPct val="80000"/>
              </a:lnSpc>
              <a:spcBef>
                <a:spcPct val="0"/>
              </a:spcBef>
              <a:buClr>
                <a:schemeClr val="bg1"/>
              </a:buClr>
              <a:buFontTx/>
              <a:buNone/>
            </a:pPr>
            <a:endParaRPr lang="zh-CN" altLang="en-US" sz="2400" b="0" dirty="0">
              <a:latin typeface="Times New Roman" panose="02020603050405020304" pitchFamily="18" charset="0"/>
              <a:ea typeface="宋体" panose="02010600030101010101" pitchFamily="2" charset="-122"/>
            </a:endParaRPr>
          </a:p>
        </p:txBody>
      </p:sp>
      <p:sp>
        <p:nvSpPr>
          <p:cNvPr id="118817" name="Rectangle 44" descr="浅上对角线"/>
          <p:cNvSpPr/>
          <p:nvPr/>
        </p:nvSpPr>
        <p:spPr>
          <a:xfrm>
            <a:off x="3425825" y="6157913"/>
            <a:ext cx="338138" cy="404812"/>
          </a:xfrm>
          <a:prstGeom prst="rect">
            <a:avLst/>
          </a:prstGeom>
          <a:blipFill rotWithShape="0">
            <a:blip r:embed="rId1"/>
          </a:blipFill>
          <a:ln w="25400" cap="flat" cmpd="sng">
            <a:solidFill>
              <a:srgbClr val="000000"/>
            </a:solidFill>
            <a:prstDash val="solid"/>
            <a:miter/>
            <a:headEnd type="none" w="med" len="med"/>
            <a:tailEnd type="none" w="med" len="med"/>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hangingPunct="1">
              <a:lnSpc>
                <a:spcPct val="80000"/>
              </a:lnSpc>
              <a:spcBef>
                <a:spcPct val="0"/>
              </a:spcBef>
              <a:buClr>
                <a:schemeClr val="bg1"/>
              </a:buClr>
              <a:buFontTx/>
              <a:buNone/>
            </a:pPr>
            <a:endParaRPr lang="zh-CN" altLang="en-US" sz="2400" b="0" dirty="0">
              <a:latin typeface="Times New Roman" panose="02020603050405020304" pitchFamily="18" charset="0"/>
              <a:ea typeface="宋体" panose="02010600030101010101" pitchFamily="2" charset="-122"/>
            </a:endParaRPr>
          </a:p>
        </p:txBody>
      </p:sp>
      <p:sp>
        <p:nvSpPr>
          <p:cNvPr id="118818" name="Rectangle 45"/>
          <p:cNvSpPr/>
          <p:nvPr/>
        </p:nvSpPr>
        <p:spPr>
          <a:xfrm>
            <a:off x="3760788" y="6157913"/>
            <a:ext cx="339725" cy="404812"/>
          </a:xfrm>
          <a:prstGeom prst="rect">
            <a:avLst/>
          </a:prstGeom>
          <a:noFill/>
          <a:ln w="25400" cap="flat" cmpd="sng">
            <a:solidFill>
              <a:srgbClr val="000000"/>
            </a:solidFill>
            <a:prstDash val="solid"/>
            <a:miter/>
            <a:headEnd type="none" w="med" len="med"/>
            <a:tailEnd type="none" w="med" len="med"/>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hangingPunct="1">
              <a:lnSpc>
                <a:spcPct val="80000"/>
              </a:lnSpc>
              <a:spcBef>
                <a:spcPct val="0"/>
              </a:spcBef>
              <a:buClr>
                <a:schemeClr val="bg1"/>
              </a:buClr>
              <a:buFontTx/>
              <a:buNone/>
            </a:pPr>
            <a:r>
              <a:rPr lang="en-US" altLang="zh-CN" b="0" dirty="0">
                <a:latin typeface="Book Antiqua" panose="02040602050305030304" pitchFamily="18" charset="0"/>
              </a:rPr>
              <a:t>3</a:t>
            </a:r>
            <a:endParaRPr lang="en-US" altLang="zh-CN" b="0" dirty="0">
              <a:latin typeface="Book Antiqua" panose="02040602050305030304" pitchFamily="18" charset="0"/>
            </a:endParaRPr>
          </a:p>
        </p:txBody>
      </p:sp>
      <p:sp>
        <p:nvSpPr>
          <p:cNvPr id="118819" name="Rectangle 46" descr="浅上对角线"/>
          <p:cNvSpPr/>
          <p:nvPr/>
        </p:nvSpPr>
        <p:spPr>
          <a:xfrm>
            <a:off x="4097338" y="6157913"/>
            <a:ext cx="338137" cy="404812"/>
          </a:xfrm>
          <a:prstGeom prst="rect">
            <a:avLst/>
          </a:prstGeom>
          <a:blipFill rotWithShape="0">
            <a:blip r:embed="rId1"/>
          </a:blipFill>
          <a:ln w="25400" cap="flat" cmpd="sng">
            <a:solidFill>
              <a:srgbClr val="000000"/>
            </a:solidFill>
            <a:prstDash val="solid"/>
            <a:miter/>
            <a:headEnd type="none" w="med" len="med"/>
            <a:tailEnd type="none" w="med" len="med"/>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hangingPunct="1">
              <a:lnSpc>
                <a:spcPct val="80000"/>
              </a:lnSpc>
              <a:spcBef>
                <a:spcPct val="0"/>
              </a:spcBef>
              <a:buClr>
                <a:schemeClr val="bg1"/>
              </a:buClr>
              <a:buFontTx/>
              <a:buNone/>
            </a:pPr>
            <a:endParaRPr lang="zh-CN" altLang="en-US" sz="2400" b="0" dirty="0">
              <a:latin typeface="Times New Roman" panose="02020603050405020304" pitchFamily="18" charset="0"/>
              <a:ea typeface="宋体" panose="02010600030101010101" pitchFamily="2" charset="-122"/>
            </a:endParaRPr>
          </a:p>
        </p:txBody>
      </p:sp>
      <p:sp>
        <p:nvSpPr>
          <p:cNvPr id="118820" name="Rectangle 47" descr="浅上对角线"/>
          <p:cNvSpPr/>
          <p:nvPr/>
        </p:nvSpPr>
        <p:spPr>
          <a:xfrm>
            <a:off x="4432300" y="6157913"/>
            <a:ext cx="338138" cy="404812"/>
          </a:xfrm>
          <a:prstGeom prst="rect">
            <a:avLst/>
          </a:prstGeom>
          <a:blipFill rotWithShape="0">
            <a:blip r:embed="rId1"/>
          </a:blipFill>
          <a:ln w="25400" cap="flat" cmpd="sng">
            <a:solidFill>
              <a:srgbClr val="000000"/>
            </a:solidFill>
            <a:prstDash val="solid"/>
            <a:miter/>
            <a:headEnd type="none" w="med" len="med"/>
            <a:tailEnd type="none" w="med" len="med"/>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hangingPunct="1">
              <a:lnSpc>
                <a:spcPct val="80000"/>
              </a:lnSpc>
              <a:spcBef>
                <a:spcPct val="0"/>
              </a:spcBef>
              <a:buClr>
                <a:schemeClr val="bg1"/>
              </a:buClr>
              <a:buFontTx/>
              <a:buNone/>
            </a:pPr>
            <a:endParaRPr lang="zh-CN" altLang="en-US" sz="2400" b="0" dirty="0">
              <a:latin typeface="Times New Roman" panose="02020603050405020304" pitchFamily="18" charset="0"/>
              <a:ea typeface="宋体" panose="02010600030101010101" pitchFamily="2" charset="-122"/>
            </a:endParaRPr>
          </a:p>
        </p:txBody>
      </p:sp>
      <p:sp>
        <p:nvSpPr>
          <p:cNvPr id="118821" name="Rectangle 48"/>
          <p:cNvSpPr/>
          <p:nvPr/>
        </p:nvSpPr>
        <p:spPr>
          <a:xfrm>
            <a:off x="4768850" y="6157913"/>
            <a:ext cx="673100" cy="404812"/>
          </a:xfrm>
          <a:prstGeom prst="rect">
            <a:avLst/>
          </a:prstGeom>
          <a:noFill/>
          <a:ln w="25400" cap="flat" cmpd="sng">
            <a:solidFill>
              <a:srgbClr val="000000"/>
            </a:solidFill>
            <a:prstDash val="solid"/>
            <a:miter/>
            <a:headEnd type="none" w="med" len="med"/>
            <a:tailEnd type="none" w="med" len="med"/>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hangingPunct="1">
              <a:lnSpc>
                <a:spcPct val="80000"/>
              </a:lnSpc>
              <a:spcBef>
                <a:spcPct val="0"/>
              </a:spcBef>
              <a:buClr>
                <a:schemeClr val="bg1"/>
              </a:buClr>
              <a:buFontTx/>
              <a:buNone/>
            </a:pPr>
            <a:r>
              <a:rPr lang="en-US" altLang="zh-CN" b="0" dirty="0">
                <a:latin typeface="Book Antiqua" panose="02040602050305030304" pitchFamily="18" charset="0"/>
              </a:rPr>
              <a:t>…</a:t>
            </a:r>
            <a:endParaRPr lang="en-US" altLang="zh-CN" b="0" dirty="0">
              <a:latin typeface="Book Antiqua" panose="02040602050305030304" pitchFamily="18" charset="0"/>
            </a:endParaRPr>
          </a:p>
        </p:txBody>
      </p:sp>
      <p:sp>
        <p:nvSpPr>
          <p:cNvPr id="118822" name="Rectangle 49"/>
          <p:cNvSpPr/>
          <p:nvPr/>
        </p:nvSpPr>
        <p:spPr>
          <a:xfrm>
            <a:off x="5438775" y="6157913"/>
            <a:ext cx="339725" cy="404812"/>
          </a:xfrm>
          <a:prstGeom prst="rect">
            <a:avLst/>
          </a:prstGeom>
          <a:noFill/>
          <a:ln w="25400" cap="flat" cmpd="sng">
            <a:solidFill>
              <a:srgbClr val="000000"/>
            </a:solidFill>
            <a:prstDash val="solid"/>
            <a:miter/>
            <a:headEnd type="none" w="med" len="med"/>
            <a:tailEnd type="none" w="med" len="med"/>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hangingPunct="1">
              <a:lnSpc>
                <a:spcPct val="80000"/>
              </a:lnSpc>
              <a:spcBef>
                <a:spcPct val="0"/>
              </a:spcBef>
              <a:buClr>
                <a:schemeClr val="bg1"/>
              </a:buClr>
              <a:buFontTx/>
              <a:buNone/>
            </a:pPr>
            <a:r>
              <a:rPr lang="en-US" altLang="zh-CN" b="0" dirty="0">
                <a:latin typeface="Book Antiqua" panose="02040602050305030304" pitchFamily="18" charset="0"/>
              </a:rPr>
              <a:t>n</a:t>
            </a:r>
            <a:endParaRPr lang="en-US" altLang="zh-CN" b="0" dirty="0">
              <a:latin typeface="Book Antiqua" panose="02040602050305030304" pitchFamily="18" charset="0"/>
            </a:endParaRPr>
          </a:p>
        </p:txBody>
      </p:sp>
      <p:sp>
        <p:nvSpPr>
          <p:cNvPr id="118823" name="Rectangle 50"/>
          <p:cNvSpPr/>
          <p:nvPr/>
        </p:nvSpPr>
        <p:spPr>
          <a:xfrm>
            <a:off x="2082800" y="5754688"/>
            <a:ext cx="1009650" cy="404812"/>
          </a:xfrm>
          <a:prstGeom prst="rect">
            <a:avLst/>
          </a:prstGeom>
          <a:noFill/>
          <a:ln w="25400" cap="flat" cmpd="sng">
            <a:solidFill>
              <a:srgbClr val="000000"/>
            </a:solidFill>
            <a:prstDash val="solid"/>
            <a:miter/>
            <a:headEnd type="none" w="med" len="med"/>
            <a:tailEnd type="none" w="med" len="med"/>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hangingPunct="1">
              <a:lnSpc>
                <a:spcPct val="80000"/>
              </a:lnSpc>
              <a:spcBef>
                <a:spcPct val="0"/>
              </a:spcBef>
              <a:buClr>
                <a:schemeClr val="bg1"/>
              </a:buClr>
              <a:buFontTx/>
              <a:buNone/>
            </a:pPr>
            <a:r>
              <a:rPr lang="en-US" altLang="zh-CN" b="0" dirty="0">
                <a:latin typeface="Book Antiqua" panose="02040602050305030304" pitchFamily="18" charset="0"/>
              </a:rPr>
              <a:t>1</a:t>
            </a:r>
            <a:endParaRPr lang="en-US" altLang="zh-CN" b="0" dirty="0">
              <a:latin typeface="Book Antiqua" panose="02040602050305030304" pitchFamily="18" charset="0"/>
            </a:endParaRPr>
          </a:p>
        </p:txBody>
      </p:sp>
      <p:sp>
        <p:nvSpPr>
          <p:cNvPr id="118824" name="Rectangle 51"/>
          <p:cNvSpPr/>
          <p:nvPr/>
        </p:nvSpPr>
        <p:spPr>
          <a:xfrm>
            <a:off x="3090863" y="5754688"/>
            <a:ext cx="1009650" cy="404812"/>
          </a:xfrm>
          <a:prstGeom prst="rect">
            <a:avLst/>
          </a:prstGeom>
          <a:noFill/>
          <a:ln w="25400" cap="flat" cmpd="sng">
            <a:solidFill>
              <a:srgbClr val="000000"/>
            </a:solidFill>
            <a:prstDash val="solid"/>
            <a:miter/>
            <a:headEnd type="none" w="med" len="med"/>
            <a:tailEnd type="none" w="med" len="med"/>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hangingPunct="1">
              <a:lnSpc>
                <a:spcPct val="80000"/>
              </a:lnSpc>
              <a:spcBef>
                <a:spcPct val="0"/>
              </a:spcBef>
              <a:buClr>
                <a:schemeClr val="bg1"/>
              </a:buClr>
              <a:buFontTx/>
              <a:buNone/>
            </a:pPr>
            <a:r>
              <a:rPr lang="en-US" altLang="zh-CN" b="0" dirty="0">
                <a:latin typeface="Book Antiqua" panose="02040602050305030304" pitchFamily="18" charset="0"/>
              </a:rPr>
              <a:t>2</a:t>
            </a:r>
            <a:endParaRPr lang="en-US" altLang="zh-CN" b="0" dirty="0">
              <a:latin typeface="Book Antiqua" panose="02040602050305030304" pitchFamily="18" charset="0"/>
            </a:endParaRPr>
          </a:p>
        </p:txBody>
      </p:sp>
      <p:sp>
        <p:nvSpPr>
          <p:cNvPr id="118825" name="Rectangle 52"/>
          <p:cNvSpPr/>
          <p:nvPr/>
        </p:nvSpPr>
        <p:spPr>
          <a:xfrm>
            <a:off x="4097338" y="5754688"/>
            <a:ext cx="1009650" cy="404812"/>
          </a:xfrm>
          <a:prstGeom prst="rect">
            <a:avLst/>
          </a:prstGeom>
          <a:noFill/>
          <a:ln w="25400" cap="flat" cmpd="sng">
            <a:solidFill>
              <a:srgbClr val="000000"/>
            </a:solidFill>
            <a:prstDash val="solid"/>
            <a:miter/>
            <a:headEnd type="none" w="med" len="med"/>
            <a:tailEnd type="none" w="med" len="med"/>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hangingPunct="1">
              <a:lnSpc>
                <a:spcPct val="80000"/>
              </a:lnSpc>
              <a:spcBef>
                <a:spcPct val="0"/>
              </a:spcBef>
              <a:buClr>
                <a:schemeClr val="bg1"/>
              </a:buClr>
              <a:buFontTx/>
              <a:buNone/>
            </a:pPr>
            <a:r>
              <a:rPr lang="en-US" altLang="zh-CN" b="0" dirty="0">
                <a:latin typeface="Book Antiqua" panose="02040602050305030304" pitchFamily="18" charset="0"/>
              </a:rPr>
              <a:t>3</a:t>
            </a:r>
            <a:endParaRPr lang="en-US" altLang="zh-CN" b="0" dirty="0">
              <a:latin typeface="Book Antiqua" panose="02040602050305030304" pitchFamily="18" charset="0"/>
            </a:endParaRPr>
          </a:p>
        </p:txBody>
      </p:sp>
      <p:sp>
        <p:nvSpPr>
          <p:cNvPr id="118826" name="Rectangle 53"/>
          <p:cNvSpPr/>
          <p:nvPr/>
        </p:nvSpPr>
        <p:spPr>
          <a:xfrm>
            <a:off x="5103813" y="5754688"/>
            <a:ext cx="674687" cy="404812"/>
          </a:xfrm>
          <a:prstGeom prst="rect">
            <a:avLst/>
          </a:prstGeom>
          <a:noFill/>
          <a:ln w="25400" cap="flat" cmpd="sng">
            <a:solidFill>
              <a:srgbClr val="000000"/>
            </a:solidFill>
            <a:prstDash val="solid"/>
            <a:miter/>
            <a:headEnd type="none" w="med" len="med"/>
            <a:tailEnd type="none" w="med" len="med"/>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hangingPunct="1">
              <a:lnSpc>
                <a:spcPct val="80000"/>
              </a:lnSpc>
              <a:spcBef>
                <a:spcPct val="0"/>
              </a:spcBef>
              <a:buClr>
                <a:schemeClr val="bg1"/>
              </a:buClr>
              <a:buFontTx/>
              <a:buNone/>
            </a:pPr>
            <a:r>
              <a:rPr lang="en-US" altLang="zh-CN" b="0" dirty="0">
                <a:latin typeface="Book Antiqua" panose="02040602050305030304" pitchFamily="18" charset="0"/>
              </a:rPr>
              <a:t>…</a:t>
            </a:r>
            <a:endParaRPr lang="en-US" altLang="zh-CN" b="0" dirty="0">
              <a:latin typeface="Book Antiqua" panose="02040602050305030304" pitchFamily="18" charset="0"/>
            </a:endParaRPr>
          </a:p>
        </p:txBody>
      </p:sp>
      <p:sp>
        <p:nvSpPr>
          <p:cNvPr id="118827" name="Rectangle 54"/>
          <p:cNvSpPr/>
          <p:nvPr/>
        </p:nvSpPr>
        <p:spPr>
          <a:xfrm>
            <a:off x="5775325" y="5754688"/>
            <a:ext cx="1009650" cy="404812"/>
          </a:xfrm>
          <a:prstGeom prst="rect">
            <a:avLst/>
          </a:prstGeom>
          <a:noFill/>
          <a:ln w="25400" cap="flat" cmpd="sng">
            <a:solidFill>
              <a:srgbClr val="000000"/>
            </a:solidFill>
            <a:prstDash val="solid"/>
            <a:miter/>
            <a:headEnd type="none" w="med" len="med"/>
            <a:tailEnd type="none" w="med" len="med"/>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hangingPunct="1">
              <a:lnSpc>
                <a:spcPct val="80000"/>
              </a:lnSpc>
              <a:spcBef>
                <a:spcPct val="0"/>
              </a:spcBef>
              <a:buClr>
                <a:schemeClr val="bg1"/>
              </a:buClr>
              <a:buFontTx/>
              <a:buNone/>
            </a:pPr>
            <a:r>
              <a:rPr lang="en-US" altLang="zh-CN" b="0" dirty="0">
                <a:latin typeface="Book Antiqua" panose="02040602050305030304" pitchFamily="18" charset="0"/>
              </a:rPr>
              <a:t>n</a:t>
            </a:r>
            <a:endParaRPr lang="en-US" altLang="zh-CN" b="0" dirty="0">
              <a:latin typeface="Book Antiqua" panose="02040602050305030304" pitchFamily="18" charset="0"/>
            </a:endParaRPr>
          </a:p>
        </p:txBody>
      </p:sp>
      <p:sp>
        <p:nvSpPr>
          <p:cNvPr id="118828" name="Rectangle 55"/>
          <p:cNvSpPr/>
          <p:nvPr/>
        </p:nvSpPr>
        <p:spPr>
          <a:xfrm>
            <a:off x="3090863" y="5351463"/>
            <a:ext cx="338137" cy="404812"/>
          </a:xfrm>
          <a:prstGeom prst="rect">
            <a:avLst/>
          </a:prstGeom>
          <a:noFill/>
          <a:ln w="25400" cap="flat" cmpd="sng">
            <a:solidFill>
              <a:srgbClr val="000000"/>
            </a:solidFill>
            <a:prstDash val="solid"/>
            <a:miter/>
            <a:headEnd type="none" w="med" len="med"/>
            <a:tailEnd type="none" w="med" len="med"/>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hangingPunct="1">
              <a:lnSpc>
                <a:spcPct val="80000"/>
              </a:lnSpc>
              <a:spcBef>
                <a:spcPct val="0"/>
              </a:spcBef>
              <a:buClr>
                <a:schemeClr val="bg1"/>
              </a:buClr>
              <a:buFontTx/>
              <a:buNone/>
            </a:pPr>
            <a:r>
              <a:rPr lang="en-US" altLang="zh-CN" b="0" dirty="0">
                <a:latin typeface="Book Antiqua" panose="02040602050305030304" pitchFamily="18" charset="0"/>
              </a:rPr>
              <a:t>1</a:t>
            </a:r>
            <a:endParaRPr lang="en-US" altLang="zh-CN" b="0" dirty="0">
              <a:latin typeface="Book Antiqua" panose="02040602050305030304" pitchFamily="18" charset="0"/>
            </a:endParaRPr>
          </a:p>
        </p:txBody>
      </p:sp>
      <p:sp>
        <p:nvSpPr>
          <p:cNvPr id="118829" name="Rectangle 56" descr="浅上对角线"/>
          <p:cNvSpPr/>
          <p:nvPr/>
        </p:nvSpPr>
        <p:spPr>
          <a:xfrm>
            <a:off x="3425825" y="5351463"/>
            <a:ext cx="338138" cy="404812"/>
          </a:xfrm>
          <a:prstGeom prst="rect">
            <a:avLst/>
          </a:prstGeom>
          <a:blipFill rotWithShape="0">
            <a:blip r:embed="rId1"/>
          </a:blipFill>
          <a:ln w="25400" cap="flat" cmpd="sng">
            <a:solidFill>
              <a:srgbClr val="000000"/>
            </a:solidFill>
            <a:prstDash val="solid"/>
            <a:miter/>
            <a:headEnd type="none" w="med" len="med"/>
            <a:tailEnd type="none" w="med" len="med"/>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hangingPunct="1">
              <a:lnSpc>
                <a:spcPct val="80000"/>
              </a:lnSpc>
              <a:spcBef>
                <a:spcPct val="0"/>
              </a:spcBef>
              <a:buClr>
                <a:schemeClr val="bg1"/>
              </a:buClr>
              <a:buFontTx/>
              <a:buNone/>
            </a:pPr>
            <a:endParaRPr lang="zh-CN" altLang="en-US" sz="2400" b="0" dirty="0">
              <a:latin typeface="Times New Roman" panose="02020603050405020304" pitchFamily="18" charset="0"/>
              <a:ea typeface="宋体" panose="02010600030101010101" pitchFamily="2" charset="-122"/>
            </a:endParaRPr>
          </a:p>
        </p:txBody>
      </p:sp>
      <p:sp>
        <p:nvSpPr>
          <p:cNvPr id="118830" name="Rectangle 57" descr="浅上对角线"/>
          <p:cNvSpPr/>
          <p:nvPr/>
        </p:nvSpPr>
        <p:spPr>
          <a:xfrm>
            <a:off x="3760788" y="5351463"/>
            <a:ext cx="339725" cy="404812"/>
          </a:xfrm>
          <a:prstGeom prst="rect">
            <a:avLst/>
          </a:prstGeom>
          <a:blipFill rotWithShape="0">
            <a:blip r:embed="rId1"/>
          </a:blipFill>
          <a:ln w="25400" cap="flat" cmpd="sng">
            <a:solidFill>
              <a:srgbClr val="000000"/>
            </a:solidFill>
            <a:prstDash val="solid"/>
            <a:miter/>
            <a:headEnd type="none" w="med" len="med"/>
            <a:tailEnd type="none" w="med" len="med"/>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hangingPunct="1">
              <a:lnSpc>
                <a:spcPct val="80000"/>
              </a:lnSpc>
              <a:spcBef>
                <a:spcPct val="0"/>
              </a:spcBef>
              <a:buClr>
                <a:schemeClr val="bg1"/>
              </a:buClr>
              <a:buFontTx/>
              <a:buNone/>
            </a:pPr>
            <a:endParaRPr lang="zh-CN" altLang="en-US" sz="2400" b="0" dirty="0">
              <a:latin typeface="Times New Roman" panose="02020603050405020304" pitchFamily="18" charset="0"/>
              <a:ea typeface="宋体" panose="02010600030101010101" pitchFamily="2" charset="-122"/>
            </a:endParaRPr>
          </a:p>
        </p:txBody>
      </p:sp>
      <p:sp>
        <p:nvSpPr>
          <p:cNvPr id="118831" name="Rectangle 58"/>
          <p:cNvSpPr/>
          <p:nvPr/>
        </p:nvSpPr>
        <p:spPr>
          <a:xfrm>
            <a:off x="4097338" y="5351463"/>
            <a:ext cx="338137" cy="404812"/>
          </a:xfrm>
          <a:prstGeom prst="rect">
            <a:avLst/>
          </a:prstGeom>
          <a:noFill/>
          <a:ln w="25400" cap="flat" cmpd="sng">
            <a:solidFill>
              <a:srgbClr val="000000"/>
            </a:solidFill>
            <a:prstDash val="solid"/>
            <a:miter/>
            <a:headEnd type="none" w="med" len="med"/>
            <a:tailEnd type="none" w="med" len="med"/>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hangingPunct="1">
              <a:lnSpc>
                <a:spcPct val="80000"/>
              </a:lnSpc>
              <a:spcBef>
                <a:spcPct val="0"/>
              </a:spcBef>
              <a:buClr>
                <a:schemeClr val="bg1"/>
              </a:buClr>
              <a:buFontTx/>
              <a:buNone/>
            </a:pPr>
            <a:r>
              <a:rPr lang="en-US" altLang="zh-CN" b="0" dirty="0">
                <a:latin typeface="Book Antiqua" panose="02040602050305030304" pitchFamily="18" charset="0"/>
              </a:rPr>
              <a:t>2</a:t>
            </a:r>
            <a:endParaRPr lang="en-US" altLang="zh-CN" b="0" dirty="0">
              <a:latin typeface="Book Antiqua" panose="02040602050305030304" pitchFamily="18" charset="0"/>
            </a:endParaRPr>
          </a:p>
        </p:txBody>
      </p:sp>
      <p:sp>
        <p:nvSpPr>
          <p:cNvPr id="118832" name="Rectangle 59" descr="浅上对角线"/>
          <p:cNvSpPr/>
          <p:nvPr/>
        </p:nvSpPr>
        <p:spPr>
          <a:xfrm>
            <a:off x="4432300" y="5351463"/>
            <a:ext cx="338138" cy="404812"/>
          </a:xfrm>
          <a:prstGeom prst="rect">
            <a:avLst/>
          </a:prstGeom>
          <a:blipFill rotWithShape="0">
            <a:blip r:embed="rId1"/>
          </a:blipFill>
          <a:ln w="25400" cap="flat" cmpd="sng">
            <a:solidFill>
              <a:srgbClr val="000000"/>
            </a:solidFill>
            <a:prstDash val="solid"/>
            <a:miter/>
            <a:headEnd type="none" w="med" len="med"/>
            <a:tailEnd type="none" w="med" len="med"/>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hangingPunct="1">
              <a:lnSpc>
                <a:spcPct val="80000"/>
              </a:lnSpc>
              <a:spcBef>
                <a:spcPct val="0"/>
              </a:spcBef>
              <a:buClr>
                <a:schemeClr val="bg1"/>
              </a:buClr>
              <a:buFontTx/>
              <a:buNone/>
            </a:pPr>
            <a:endParaRPr lang="zh-CN" altLang="en-US" sz="2400" b="0" dirty="0">
              <a:latin typeface="Times New Roman" panose="02020603050405020304" pitchFamily="18" charset="0"/>
              <a:ea typeface="宋体" panose="02010600030101010101" pitchFamily="2" charset="-122"/>
            </a:endParaRPr>
          </a:p>
        </p:txBody>
      </p:sp>
      <p:sp>
        <p:nvSpPr>
          <p:cNvPr id="118833" name="Rectangle 60" descr="浅上对角线"/>
          <p:cNvSpPr/>
          <p:nvPr/>
        </p:nvSpPr>
        <p:spPr>
          <a:xfrm>
            <a:off x="4768850" y="5351463"/>
            <a:ext cx="338138" cy="404812"/>
          </a:xfrm>
          <a:prstGeom prst="rect">
            <a:avLst/>
          </a:prstGeom>
          <a:blipFill rotWithShape="0">
            <a:blip r:embed="rId1"/>
          </a:blipFill>
          <a:ln w="25400" cap="flat" cmpd="sng">
            <a:solidFill>
              <a:srgbClr val="000000"/>
            </a:solidFill>
            <a:prstDash val="solid"/>
            <a:miter/>
            <a:headEnd type="none" w="med" len="med"/>
            <a:tailEnd type="none" w="med" len="med"/>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hangingPunct="1">
              <a:lnSpc>
                <a:spcPct val="80000"/>
              </a:lnSpc>
              <a:spcBef>
                <a:spcPct val="0"/>
              </a:spcBef>
              <a:buClr>
                <a:schemeClr val="bg1"/>
              </a:buClr>
              <a:buFontTx/>
              <a:buNone/>
            </a:pPr>
            <a:endParaRPr lang="zh-CN" altLang="en-US" sz="2400" b="0" dirty="0">
              <a:latin typeface="Times New Roman" panose="02020603050405020304" pitchFamily="18" charset="0"/>
              <a:ea typeface="宋体" panose="02010600030101010101" pitchFamily="2" charset="-122"/>
            </a:endParaRPr>
          </a:p>
        </p:txBody>
      </p:sp>
      <p:sp>
        <p:nvSpPr>
          <p:cNvPr id="118834" name="Rectangle 61"/>
          <p:cNvSpPr/>
          <p:nvPr/>
        </p:nvSpPr>
        <p:spPr>
          <a:xfrm>
            <a:off x="5103813" y="5351463"/>
            <a:ext cx="338137" cy="404812"/>
          </a:xfrm>
          <a:prstGeom prst="rect">
            <a:avLst/>
          </a:prstGeom>
          <a:noFill/>
          <a:ln w="25400" cap="flat" cmpd="sng">
            <a:solidFill>
              <a:srgbClr val="000000"/>
            </a:solidFill>
            <a:prstDash val="solid"/>
            <a:miter/>
            <a:headEnd type="none" w="med" len="med"/>
            <a:tailEnd type="none" w="med" len="med"/>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hangingPunct="1">
              <a:lnSpc>
                <a:spcPct val="80000"/>
              </a:lnSpc>
              <a:spcBef>
                <a:spcPct val="0"/>
              </a:spcBef>
              <a:buClr>
                <a:schemeClr val="bg1"/>
              </a:buClr>
              <a:buFontTx/>
              <a:buNone/>
            </a:pPr>
            <a:r>
              <a:rPr lang="en-US" altLang="zh-CN" b="0" dirty="0">
                <a:latin typeface="Book Antiqua" panose="02040602050305030304" pitchFamily="18" charset="0"/>
              </a:rPr>
              <a:t>3</a:t>
            </a:r>
            <a:endParaRPr lang="en-US" altLang="zh-CN" b="0" dirty="0">
              <a:latin typeface="Book Antiqua" panose="02040602050305030304" pitchFamily="18" charset="0"/>
            </a:endParaRPr>
          </a:p>
        </p:txBody>
      </p:sp>
      <p:sp>
        <p:nvSpPr>
          <p:cNvPr id="118835" name="Rectangle 62" descr="浅上对角线"/>
          <p:cNvSpPr/>
          <p:nvPr/>
        </p:nvSpPr>
        <p:spPr>
          <a:xfrm>
            <a:off x="5438775" y="5351463"/>
            <a:ext cx="339725" cy="404812"/>
          </a:xfrm>
          <a:prstGeom prst="rect">
            <a:avLst/>
          </a:prstGeom>
          <a:blipFill rotWithShape="0">
            <a:blip r:embed="rId1"/>
          </a:blipFill>
          <a:ln w="25400" cap="flat" cmpd="sng">
            <a:solidFill>
              <a:srgbClr val="000000"/>
            </a:solidFill>
            <a:prstDash val="solid"/>
            <a:miter/>
            <a:headEnd type="none" w="med" len="med"/>
            <a:tailEnd type="none" w="med" len="med"/>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hangingPunct="1">
              <a:lnSpc>
                <a:spcPct val="80000"/>
              </a:lnSpc>
              <a:spcBef>
                <a:spcPct val="0"/>
              </a:spcBef>
              <a:buClr>
                <a:schemeClr val="bg1"/>
              </a:buClr>
              <a:buFontTx/>
              <a:buNone/>
            </a:pPr>
            <a:endParaRPr lang="zh-CN" altLang="en-US" sz="2400" b="0" dirty="0">
              <a:latin typeface="Times New Roman" panose="02020603050405020304" pitchFamily="18" charset="0"/>
              <a:ea typeface="宋体" panose="02010600030101010101" pitchFamily="2" charset="-122"/>
            </a:endParaRPr>
          </a:p>
        </p:txBody>
      </p:sp>
      <p:sp>
        <p:nvSpPr>
          <p:cNvPr id="118836" name="Rectangle 63" descr="浅上对角线"/>
          <p:cNvSpPr/>
          <p:nvPr/>
        </p:nvSpPr>
        <p:spPr>
          <a:xfrm>
            <a:off x="5775325" y="5351463"/>
            <a:ext cx="338138" cy="404812"/>
          </a:xfrm>
          <a:prstGeom prst="rect">
            <a:avLst/>
          </a:prstGeom>
          <a:blipFill rotWithShape="0">
            <a:blip r:embed="rId1"/>
          </a:blipFill>
          <a:ln w="25400" cap="flat" cmpd="sng">
            <a:solidFill>
              <a:srgbClr val="000000"/>
            </a:solidFill>
            <a:prstDash val="solid"/>
            <a:miter/>
            <a:headEnd type="none" w="med" len="med"/>
            <a:tailEnd type="none" w="med" len="med"/>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hangingPunct="1">
              <a:lnSpc>
                <a:spcPct val="80000"/>
              </a:lnSpc>
              <a:spcBef>
                <a:spcPct val="0"/>
              </a:spcBef>
              <a:buClr>
                <a:schemeClr val="bg1"/>
              </a:buClr>
              <a:buFontTx/>
              <a:buNone/>
            </a:pPr>
            <a:endParaRPr lang="zh-CN" altLang="en-US" sz="2400" b="0" dirty="0">
              <a:latin typeface="Times New Roman" panose="02020603050405020304" pitchFamily="18" charset="0"/>
              <a:ea typeface="宋体" panose="02010600030101010101" pitchFamily="2" charset="-122"/>
            </a:endParaRPr>
          </a:p>
        </p:txBody>
      </p:sp>
      <p:sp>
        <p:nvSpPr>
          <p:cNvPr id="118837" name="Rectangle 64"/>
          <p:cNvSpPr/>
          <p:nvPr/>
        </p:nvSpPr>
        <p:spPr>
          <a:xfrm>
            <a:off x="6110288" y="5351463"/>
            <a:ext cx="674687" cy="404812"/>
          </a:xfrm>
          <a:prstGeom prst="rect">
            <a:avLst/>
          </a:prstGeom>
          <a:noFill/>
          <a:ln w="25400" cap="flat" cmpd="sng">
            <a:solidFill>
              <a:srgbClr val="000000"/>
            </a:solidFill>
            <a:prstDash val="solid"/>
            <a:miter/>
            <a:headEnd type="none" w="med" len="med"/>
            <a:tailEnd type="none" w="med" len="med"/>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hangingPunct="1">
              <a:lnSpc>
                <a:spcPct val="80000"/>
              </a:lnSpc>
              <a:spcBef>
                <a:spcPct val="0"/>
              </a:spcBef>
              <a:buClr>
                <a:schemeClr val="bg1"/>
              </a:buClr>
              <a:buFontTx/>
              <a:buNone/>
            </a:pPr>
            <a:r>
              <a:rPr lang="en-US" altLang="zh-CN" b="0" dirty="0">
                <a:latin typeface="Book Antiqua" panose="02040602050305030304" pitchFamily="18" charset="0"/>
              </a:rPr>
              <a:t>…</a:t>
            </a:r>
            <a:endParaRPr lang="en-US" altLang="zh-CN" b="0" dirty="0">
              <a:latin typeface="Book Antiqua" panose="02040602050305030304" pitchFamily="18" charset="0"/>
            </a:endParaRPr>
          </a:p>
        </p:txBody>
      </p:sp>
      <p:sp>
        <p:nvSpPr>
          <p:cNvPr id="118838" name="Rectangle 65"/>
          <p:cNvSpPr/>
          <p:nvPr/>
        </p:nvSpPr>
        <p:spPr>
          <a:xfrm>
            <a:off x="6781800" y="5351463"/>
            <a:ext cx="338138" cy="404812"/>
          </a:xfrm>
          <a:prstGeom prst="rect">
            <a:avLst/>
          </a:prstGeom>
          <a:noFill/>
          <a:ln w="25400" cap="flat" cmpd="sng">
            <a:solidFill>
              <a:srgbClr val="000000"/>
            </a:solidFill>
            <a:prstDash val="solid"/>
            <a:miter/>
            <a:headEnd type="none" w="med" len="med"/>
            <a:tailEnd type="none" w="med" len="med"/>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hangingPunct="1">
              <a:lnSpc>
                <a:spcPct val="80000"/>
              </a:lnSpc>
              <a:spcBef>
                <a:spcPct val="0"/>
              </a:spcBef>
              <a:buClr>
                <a:schemeClr val="bg1"/>
              </a:buClr>
              <a:buFontTx/>
              <a:buNone/>
            </a:pPr>
            <a:r>
              <a:rPr lang="en-US" altLang="zh-CN" b="0" dirty="0">
                <a:latin typeface="Book Antiqua" panose="02040602050305030304" pitchFamily="18" charset="0"/>
              </a:rPr>
              <a:t>n</a:t>
            </a:r>
            <a:endParaRPr lang="en-US" altLang="zh-CN" b="0" dirty="0">
              <a:latin typeface="Book Antiqua" panose="02040602050305030304" pitchFamily="18" charset="0"/>
            </a:endParaRPr>
          </a:p>
        </p:txBody>
      </p:sp>
      <p:sp>
        <p:nvSpPr>
          <p:cNvPr id="118839" name="Rectangle 66"/>
          <p:cNvSpPr/>
          <p:nvPr/>
        </p:nvSpPr>
        <p:spPr>
          <a:xfrm>
            <a:off x="3425825" y="4948238"/>
            <a:ext cx="338138" cy="404812"/>
          </a:xfrm>
          <a:prstGeom prst="rect">
            <a:avLst/>
          </a:prstGeom>
          <a:noFill/>
          <a:ln w="25400" cap="flat" cmpd="sng">
            <a:solidFill>
              <a:srgbClr val="000000"/>
            </a:solidFill>
            <a:prstDash val="solid"/>
            <a:miter/>
            <a:headEnd type="none" w="med" len="med"/>
            <a:tailEnd type="none" w="med" len="med"/>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hangingPunct="1">
              <a:lnSpc>
                <a:spcPct val="80000"/>
              </a:lnSpc>
              <a:spcBef>
                <a:spcPct val="0"/>
              </a:spcBef>
              <a:buClr>
                <a:schemeClr val="bg1"/>
              </a:buClr>
              <a:buFontTx/>
              <a:buNone/>
            </a:pPr>
            <a:r>
              <a:rPr lang="en-US" altLang="zh-CN" b="0" dirty="0">
                <a:latin typeface="Book Antiqua" panose="02040602050305030304" pitchFamily="18" charset="0"/>
              </a:rPr>
              <a:t>1</a:t>
            </a:r>
            <a:endParaRPr lang="en-US" altLang="zh-CN" b="0" dirty="0">
              <a:latin typeface="Book Antiqua" panose="02040602050305030304" pitchFamily="18" charset="0"/>
            </a:endParaRPr>
          </a:p>
        </p:txBody>
      </p:sp>
      <p:sp>
        <p:nvSpPr>
          <p:cNvPr id="118840" name="Rectangle 67" descr="浅上对角线"/>
          <p:cNvSpPr/>
          <p:nvPr/>
        </p:nvSpPr>
        <p:spPr>
          <a:xfrm>
            <a:off x="3760788" y="4948238"/>
            <a:ext cx="339725" cy="404812"/>
          </a:xfrm>
          <a:prstGeom prst="rect">
            <a:avLst/>
          </a:prstGeom>
          <a:blipFill rotWithShape="0">
            <a:blip r:embed="rId1"/>
          </a:blipFill>
          <a:ln w="25400" cap="flat" cmpd="sng">
            <a:solidFill>
              <a:srgbClr val="000000"/>
            </a:solidFill>
            <a:prstDash val="solid"/>
            <a:miter/>
            <a:headEnd type="none" w="med" len="med"/>
            <a:tailEnd type="none" w="med" len="med"/>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hangingPunct="1">
              <a:lnSpc>
                <a:spcPct val="80000"/>
              </a:lnSpc>
              <a:spcBef>
                <a:spcPct val="0"/>
              </a:spcBef>
              <a:buClr>
                <a:schemeClr val="bg1"/>
              </a:buClr>
              <a:buFontTx/>
              <a:buNone/>
            </a:pPr>
            <a:endParaRPr lang="zh-CN" altLang="en-US" sz="2400" b="0" dirty="0">
              <a:latin typeface="Times New Roman" panose="02020603050405020304" pitchFamily="18" charset="0"/>
              <a:ea typeface="宋体" panose="02010600030101010101" pitchFamily="2" charset="-122"/>
            </a:endParaRPr>
          </a:p>
        </p:txBody>
      </p:sp>
      <p:sp>
        <p:nvSpPr>
          <p:cNvPr id="118841" name="Rectangle 68" descr="浅上对角线"/>
          <p:cNvSpPr/>
          <p:nvPr/>
        </p:nvSpPr>
        <p:spPr>
          <a:xfrm>
            <a:off x="4097338" y="4948238"/>
            <a:ext cx="338137" cy="404812"/>
          </a:xfrm>
          <a:prstGeom prst="rect">
            <a:avLst/>
          </a:prstGeom>
          <a:blipFill rotWithShape="0">
            <a:blip r:embed="rId1"/>
          </a:blipFill>
          <a:ln w="25400" cap="flat" cmpd="sng">
            <a:solidFill>
              <a:srgbClr val="000000"/>
            </a:solidFill>
            <a:prstDash val="solid"/>
            <a:miter/>
            <a:headEnd type="none" w="med" len="med"/>
            <a:tailEnd type="none" w="med" len="med"/>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hangingPunct="1">
              <a:lnSpc>
                <a:spcPct val="80000"/>
              </a:lnSpc>
              <a:spcBef>
                <a:spcPct val="0"/>
              </a:spcBef>
              <a:buClr>
                <a:schemeClr val="bg1"/>
              </a:buClr>
              <a:buFontTx/>
              <a:buNone/>
            </a:pPr>
            <a:endParaRPr lang="zh-CN" altLang="en-US" sz="2400" b="0" dirty="0">
              <a:latin typeface="Times New Roman" panose="02020603050405020304" pitchFamily="18" charset="0"/>
              <a:ea typeface="宋体" panose="02010600030101010101" pitchFamily="2" charset="-122"/>
            </a:endParaRPr>
          </a:p>
        </p:txBody>
      </p:sp>
      <p:sp>
        <p:nvSpPr>
          <p:cNvPr id="118842" name="Rectangle 69"/>
          <p:cNvSpPr/>
          <p:nvPr/>
        </p:nvSpPr>
        <p:spPr>
          <a:xfrm>
            <a:off x="4432300" y="4948238"/>
            <a:ext cx="338138" cy="404812"/>
          </a:xfrm>
          <a:prstGeom prst="rect">
            <a:avLst/>
          </a:prstGeom>
          <a:noFill/>
          <a:ln w="25400" cap="flat" cmpd="sng">
            <a:solidFill>
              <a:srgbClr val="000000"/>
            </a:solidFill>
            <a:prstDash val="solid"/>
            <a:miter/>
            <a:headEnd type="none" w="med" len="med"/>
            <a:tailEnd type="none" w="med" len="med"/>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hangingPunct="1">
              <a:lnSpc>
                <a:spcPct val="80000"/>
              </a:lnSpc>
              <a:spcBef>
                <a:spcPct val="0"/>
              </a:spcBef>
              <a:buClr>
                <a:schemeClr val="bg1"/>
              </a:buClr>
              <a:buFontTx/>
              <a:buNone/>
            </a:pPr>
            <a:r>
              <a:rPr lang="en-US" altLang="zh-CN" b="0" dirty="0">
                <a:latin typeface="Book Antiqua" panose="02040602050305030304" pitchFamily="18" charset="0"/>
              </a:rPr>
              <a:t>2</a:t>
            </a:r>
            <a:endParaRPr lang="en-US" altLang="zh-CN" b="0" dirty="0">
              <a:latin typeface="Book Antiqua" panose="02040602050305030304" pitchFamily="18" charset="0"/>
            </a:endParaRPr>
          </a:p>
        </p:txBody>
      </p:sp>
      <p:sp>
        <p:nvSpPr>
          <p:cNvPr id="118843" name="Rectangle 70" descr="浅上对角线"/>
          <p:cNvSpPr/>
          <p:nvPr/>
        </p:nvSpPr>
        <p:spPr>
          <a:xfrm>
            <a:off x="4768850" y="4948238"/>
            <a:ext cx="338138" cy="404812"/>
          </a:xfrm>
          <a:prstGeom prst="rect">
            <a:avLst/>
          </a:prstGeom>
          <a:blipFill rotWithShape="0">
            <a:blip r:embed="rId1"/>
          </a:blipFill>
          <a:ln w="25400" cap="flat" cmpd="sng">
            <a:solidFill>
              <a:srgbClr val="000000"/>
            </a:solidFill>
            <a:prstDash val="solid"/>
            <a:miter/>
            <a:headEnd type="none" w="med" len="med"/>
            <a:tailEnd type="none" w="med" len="med"/>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hangingPunct="1">
              <a:lnSpc>
                <a:spcPct val="80000"/>
              </a:lnSpc>
              <a:spcBef>
                <a:spcPct val="0"/>
              </a:spcBef>
              <a:buClr>
                <a:schemeClr val="bg1"/>
              </a:buClr>
              <a:buFontTx/>
              <a:buNone/>
            </a:pPr>
            <a:endParaRPr lang="zh-CN" altLang="en-US" sz="2400" b="0" dirty="0">
              <a:latin typeface="Times New Roman" panose="02020603050405020304" pitchFamily="18" charset="0"/>
              <a:ea typeface="宋体" panose="02010600030101010101" pitchFamily="2" charset="-122"/>
            </a:endParaRPr>
          </a:p>
        </p:txBody>
      </p:sp>
      <p:sp>
        <p:nvSpPr>
          <p:cNvPr id="118844" name="Rectangle 71" descr="浅上对角线"/>
          <p:cNvSpPr/>
          <p:nvPr/>
        </p:nvSpPr>
        <p:spPr>
          <a:xfrm>
            <a:off x="5103813" y="4948238"/>
            <a:ext cx="338137" cy="404812"/>
          </a:xfrm>
          <a:prstGeom prst="rect">
            <a:avLst/>
          </a:prstGeom>
          <a:blipFill rotWithShape="0">
            <a:blip r:embed="rId1"/>
          </a:blipFill>
          <a:ln w="25400" cap="flat" cmpd="sng">
            <a:solidFill>
              <a:srgbClr val="000000"/>
            </a:solidFill>
            <a:prstDash val="solid"/>
            <a:miter/>
            <a:headEnd type="none" w="med" len="med"/>
            <a:tailEnd type="none" w="med" len="med"/>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hangingPunct="1">
              <a:lnSpc>
                <a:spcPct val="80000"/>
              </a:lnSpc>
              <a:spcBef>
                <a:spcPct val="0"/>
              </a:spcBef>
              <a:buClr>
                <a:schemeClr val="bg1"/>
              </a:buClr>
              <a:buFontTx/>
              <a:buNone/>
            </a:pPr>
            <a:endParaRPr lang="zh-CN" altLang="en-US" sz="2400" b="0" dirty="0">
              <a:latin typeface="Times New Roman" panose="02020603050405020304" pitchFamily="18" charset="0"/>
              <a:ea typeface="宋体" panose="02010600030101010101" pitchFamily="2" charset="-122"/>
            </a:endParaRPr>
          </a:p>
        </p:txBody>
      </p:sp>
      <p:sp>
        <p:nvSpPr>
          <p:cNvPr id="118845" name="Rectangle 72"/>
          <p:cNvSpPr/>
          <p:nvPr/>
        </p:nvSpPr>
        <p:spPr>
          <a:xfrm>
            <a:off x="5438775" y="4948238"/>
            <a:ext cx="339725" cy="404812"/>
          </a:xfrm>
          <a:prstGeom prst="rect">
            <a:avLst/>
          </a:prstGeom>
          <a:noFill/>
          <a:ln w="25400" cap="flat" cmpd="sng">
            <a:solidFill>
              <a:srgbClr val="000000"/>
            </a:solidFill>
            <a:prstDash val="solid"/>
            <a:miter/>
            <a:headEnd type="none" w="med" len="med"/>
            <a:tailEnd type="none" w="med" len="med"/>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hangingPunct="1">
              <a:lnSpc>
                <a:spcPct val="80000"/>
              </a:lnSpc>
              <a:spcBef>
                <a:spcPct val="0"/>
              </a:spcBef>
              <a:buClr>
                <a:schemeClr val="bg1"/>
              </a:buClr>
              <a:buFontTx/>
              <a:buNone/>
            </a:pPr>
            <a:r>
              <a:rPr lang="en-US" altLang="zh-CN" b="0" dirty="0">
                <a:latin typeface="Book Antiqua" panose="02040602050305030304" pitchFamily="18" charset="0"/>
              </a:rPr>
              <a:t>3</a:t>
            </a:r>
            <a:endParaRPr lang="en-US" altLang="zh-CN" b="0" dirty="0">
              <a:latin typeface="Book Antiqua" panose="02040602050305030304" pitchFamily="18" charset="0"/>
            </a:endParaRPr>
          </a:p>
        </p:txBody>
      </p:sp>
      <p:sp>
        <p:nvSpPr>
          <p:cNvPr id="118846" name="Rectangle 73" descr="浅上对角线"/>
          <p:cNvSpPr/>
          <p:nvPr/>
        </p:nvSpPr>
        <p:spPr>
          <a:xfrm>
            <a:off x="5775325" y="4948238"/>
            <a:ext cx="338138" cy="404812"/>
          </a:xfrm>
          <a:prstGeom prst="rect">
            <a:avLst/>
          </a:prstGeom>
          <a:blipFill rotWithShape="0">
            <a:blip r:embed="rId1"/>
          </a:blipFill>
          <a:ln w="25400" cap="flat" cmpd="sng">
            <a:solidFill>
              <a:srgbClr val="000000"/>
            </a:solidFill>
            <a:prstDash val="solid"/>
            <a:miter/>
            <a:headEnd type="none" w="med" len="med"/>
            <a:tailEnd type="none" w="med" len="med"/>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hangingPunct="1">
              <a:lnSpc>
                <a:spcPct val="80000"/>
              </a:lnSpc>
              <a:spcBef>
                <a:spcPct val="0"/>
              </a:spcBef>
              <a:buClr>
                <a:schemeClr val="bg1"/>
              </a:buClr>
              <a:buFontTx/>
              <a:buNone/>
            </a:pPr>
            <a:endParaRPr lang="zh-CN" altLang="en-US" sz="2400" b="0" dirty="0">
              <a:latin typeface="Times New Roman" panose="02020603050405020304" pitchFamily="18" charset="0"/>
              <a:ea typeface="宋体" panose="02010600030101010101" pitchFamily="2" charset="-122"/>
            </a:endParaRPr>
          </a:p>
        </p:txBody>
      </p:sp>
      <p:sp>
        <p:nvSpPr>
          <p:cNvPr id="118847" name="Rectangle 74" descr="浅上对角线"/>
          <p:cNvSpPr/>
          <p:nvPr/>
        </p:nvSpPr>
        <p:spPr>
          <a:xfrm>
            <a:off x="6110288" y="4948238"/>
            <a:ext cx="338137" cy="404812"/>
          </a:xfrm>
          <a:prstGeom prst="rect">
            <a:avLst/>
          </a:prstGeom>
          <a:blipFill rotWithShape="0">
            <a:blip r:embed="rId1"/>
          </a:blipFill>
          <a:ln w="25400" cap="flat" cmpd="sng">
            <a:solidFill>
              <a:srgbClr val="000000"/>
            </a:solidFill>
            <a:prstDash val="solid"/>
            <a:miter/>
            <a:headEnd type="none" w="med" len="med"/>
            <a:tailEnd type="none" w="med" len="med"/>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hangingPunct="1">
              <a:lnSpc>
                <a:spcPct val="80000"/>
              </a:lnSpc>
              <a:spcBef>
                <a:spcPct val="0"/>
              </a:spcBef>
              <a:buClr>
                <a:schemeClr val="bg1"/>
              </a:buClr>
              <a:buFontTx/>
              <a:buNone/>
            </a:pPr>
            <a:endParaRPr lang="zh-CN" altLang="en-US" sz="2400" b="0" dirty="0">
              <a:latin typeface="Times New Roman" panose="02020603050405020304" pitchFamily="18" charset="0"/>
              <a:ea typeface="宋体" panose="02010600030101010101" pitchFamily="2" charset="-122"/>
            </a:endParaRPr>
          </a:p>
        </p:txBody>
      </p:sp>
      <p:sp>
        <p:nvSpPr>
          <p:cNvPr id="118848" name="Rectangle 75"/>
          <p:cNvSpPr/>
          <p:nvPr/>
        </p:nvSpPr>
        <p:spPr>
          <a:xfrm>
            <a:off x="6446838" y="4948238"/>
            <a:ext cx="673100" cy="404812"/>
          </a:xfrm>
          <a:prstGeom prst="rect">
            <a:avLst/>
          </a:prstGeom>
          <a:noFill/>
          <a:ln w="25400" cap="flat" cmpd="sng">
            <a:solidFill>
              <a:srgbClr val="000000"/>
            </a:solidFill>
            <a:prstDash val="solid"/>
            <a:miter/>
            <a:headEnd type="none" w="med" len="med"/>
            <a:tailEnd type="none" w="med" len="med"/>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hangingPunct="1">
              <a:lnSpc>
                <a:spcPct val="80000"/>
              </a:lnSpc>
              <a:spcBef>
                <a:spcPct val="0"/>
              </a:spcBef>
              <a:buClr>
                <a:schemeClr val="bg1"/>
              </a:buClr>
              <a:buFontTx/>
              <a:buNone/>
            </a:pPr>
            <a:r>
              <a:rPr lang="en-US" altLang="zh-CN" b="0" dirty="0">
                <a:latin typeface="Book Antiqua" panose="02040602050305030304" pitchFamily="18" charset="0"/>
              </a:rPr>
              <a:t>…</a:t>
            </a:r>
            <a:endParaRPr lang="en-US" altLang="zh-CN" b="0" dirty="0">
              <a:latin typeface="Book Antiqua" panose="02040602050305030304" pitchFamily="18" charset="0"/>
            </a:endParaRPr>
          </a:p>
        </p:txBody>
      </p:sp>
      <p:sp>
        <p:nvSpPr>
          <p:cNvPr id="118849" name="Rectangle 76"/>
          <p:cNvSpPr/>
          <p:nvPr/>
        </p:nvSpPr>
        <p:spPr>
          <a:xfrm>
            <a:off x="7116763" y="4948238"/>
            <a:ext cx="339725" cy="404812"/>
          </a:xfrm>
          <a:prstGeom prst="rect">
            <a:avLst/>
          </a:prstGeom>
          <a:noFill/>
          <a:ln w="25400" cap="flat" cmpd="sng">
            <a:solidFill>
              <a:srgbClr val="000000"/>
            </a:solidFill>
            <a:prstDash val="solid"/>
            <a:miter/>
            <a:headEnd type="none" w="med" len="med"/>
            <a:tailEnd type="none" w="med" len="med"/>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hangingPunct="1">
              <a:lnSpc>
                <a:spcPct val="80000"/>
              </a:lnSpc>
              <a:spcBef>
                <a:spcPct val="0"/>
              </a:spcBef>
              <a:buClr>
                <a:schemeClr val="bg1"/>
              </a:buClr>
              <a:buFontTx/>
              <a:buNone/>
            </a:pPr>
            <a:r>
              <a:rPr lang="en-US" altLang="zh-CN" b="0" dirty="0">
                <a:latin typeface="Book Antiqua" panose="02040602050305030304" pitchFamily="18" charset="0"/>
              </a:rPr>
              <a:t>n</a:t>
            </a:r>
            <a:endParaRPr lang="en-US" altLang="zh-CN" b="0" dirty="0">
              <a:latin typeface="Book Antiqua" panose="02040602050305030304" pitchFamily="18" charset="0"/>
            </a:endParaRPr>
          </a:p>
        </p:txBody>
      </p:sp>
      <p:sp>
        <p:nvSpPr>
          <p:cNvPr id="118850" name="Line 77"/>
          <p:cNvSpPr/>
          <p:nvPr/>
        </p:nvSpPr>
        <p:spPr>
          <a:xfrm flipV="1">
            <a:off x="7118350" y="5754688"/>
            <a:ext cx="0" cy="806450"/>
          </a:xfrm>
          <a:prstGeom prst="line">
            <a:avLst/>
          </a:prstGeom>
          <a:ln w="12700" cap="flat" cmpd="sng">
            <a:solidFill>
              <a:srgbClr val="000000"/>
            </a:solidFill>
            <a:prstDash val="solid"/>
            <a:headEnd type="none" w="med" len="med"/>
            <a:tailEnd type="none" w="med" len="med"/>
          </a:ln>
        </p:spPr>
      </p:sp>
      <p:sp>
        <p:nvSpPr>
          <p:cNvPr id="118851" name="Line 78"/>
          <p:cNvSpPr/>
          <p:nvPr/>
        </p:nvSpPr>
        <p:spPr>
          <a:xfrm flipV="1">
            <a:off x="6783388" y="6157913"/>
            <a:ext cx="0" cy="403225"/>
          </a:xfrm>
          <a:prstGeom prst="line">
            <a:avLst/>
          </a:prstGeom>
          <a:ln w="12700" cap="flat" cmpd="sng">
            <a:solidFill>
              <a:srgbClr val="000000"/>
            </a:solidFill>
            <a:prstDash val="solid"/>
            <a:headEnd type="none" w="med" len="med"/>
            <a:tailEnd type="none" w="med" len="med"/>
          </a:ln>
        </p:spPr>
      </p:sp>
      <p:sp>
        <p:nvSpPr>
          <p:cNvPr id="118852" name="Line 79"/>
          <p:cNvSpPr/>
          <p:nvPr/>
        </p:nvSpPr>
        <p:spPr>
          <a:xfrm flipH="1">
            <a:off x="1749425" y="4949825"/>
            <a:ext cx="1677988" cy="0"/>
          </a:xfrm>
          <a:prstGeom prst="line">
            <a:avLst/>
          </a:prstGeom>
          <a:ln w="12700" cap="flat" cmpd="sng">
            <a:solidFill>
              <a:srgbClr val="000000"/>
            </a:solidFill>
            <a:prstDash val="solid"/>
            <a:headEnd type="none" w="med" len="med"/>
            <a:tailEnd type="none" w="med" len="med"/>
          </a:ln>
        </p:spPr>
      </p:sp>
      <p:sp>
        <p:nvSpPr>
          <p:cNvPr id="118853" name="Line 80"/>
          <p:cNvSpPr/>
          <p:nvPr/>
        </p:nvSpPr>
        <p:spPr>
          <a:xfrm flipH="1">
            <a:off x="1749425" y="5351463"/>
            <a:ext cx="1341438" cy="0"/>
          </a:xfrm>
          <a:prstGeom prst="line">
            <a:avLst/>
          </a:prstGeom>
          <a:ln w="12700" cap="flat" cmpd="sng">
            <a:solidFill>
              <a:srgbClr val="000000"/>
            </a:solidFill>
            <a:prstDash val="solid"/>
            <a:headEnd type="none" w="med" len="med"/>
            <a:tailEnd type="none" w="med" len="med"/>
          </a:ln>
        </p:spPr>
      </p:sp>
      <p:sp>
        <p:nvSpPr>
          <p:cNvPr id="118854" name="Line 81"/>
          <p:cNvSpPr/>
          <p:nvPr/>
        </p:nvSpPr>
        <p:spPr>
          <a:xfrm flipH="1">
            <a:off x="1749425" y="5754688"/>
            <a:ext cx="334963" cy="0"/>
          </a:xfrm>
          <a:prstGeom prst="line">
            <a:avLst/>
          </a:prstGeom>
          <a:ln w="12700" cap="flat" cmpd="sng">
            <a:solidFill>
              <a:srgbClr val="000000"/>
            </a:solidFill>
            <a:prstDash val="solid"/>
            <a:headEnd type="none" w="med" len="med"/>
            <a:tailEnd type="none" w="med" len="med"/>
          </a:ln>
        </p:spPr>
      </p:sp>
      <p:sp>
        <p:nvSpPr>
          <p:cNvPr id="118855" name="矩形 3"/>
          <p:cNvSpPr/>
          <p:nvPr/>
        </p:nvSpPr>
        <p:spPr>
          <a:xfrm>
            <a:off x="1670050" y="6523038"/>
            <a:ext cx="493713" cy="3683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spcBef>
                <a:spcPct val="0"/>
              </a:spcBef>
              <a:buClrTx/>
              <a:buFontTx/>
              <a:buNone/>
            </a:pPr>
            <a:r>
              <a:rPr lang="en-US" altLang="zh-CN" sz="1800" i="1" dirty="0">
                <a:latin typeface="Symbol" panose="05050102010706020507" pitchFamily="18" charset="2"/>
              </a:rPr>
              <a:t>D</a:t>
            </a:r>
            <a:r>
              <a:rPr lang="en-US" altLang="zh-CN" sz="1800" i="1" dirty="0">
                <a:latin typeface="Book Antiqua" panose="02040602050305030304" pitchFamily="18" charset="0"/>
              </a:rPr>
              <a:t>t</a:t>
            </a:r>
            <a:r>
              <a:rPr lang="en-US" altLang="zh-CN" sz="1800" i="1" baseline="-25000" dirty="0">
                <a:latin typeface="Book Antiqua" panose="02040602050305030304" pitchFamily="18" charset="0"/>
              </a:rPr>
              <a:t>0</a:t>
            </a:r>
            <a:endParaRPr lang="zh-CN" altLang="en-US" sz="1800" dirty="0">
              <a:latin typeface="Times New Roman" panose="02020603050405020304" pitchFamily="18" charset="0"/>
            </a:endParaRPr>
          </a:p>
        </p:txBody>
      </p:sp>
      <p:sp>
        <p:nvSpPr>
          <p:cNvPr id="64" name="矩形 63"/>
          <p:cNvSpPr/>
          <p:nvPr/>
        </p:nvSpPr>
        <p:spPr>
          <a:xfrm>
            <a:off x="3360738" y="2770188"/>
            <a:ext cx="1408112" cy="1262062"/>
          </a:xfrm>
          <a:prstGeom prst="rect">
            <a:avLst/>
          </a:prstGeom>
          <a:noFill/>
          <a:ln w="38100" cap="flat" cmpd="sng">
            <a:solidFill>
              <a:srgbClr val="FF0000"/>
            </a:solidFill>
            <a:prstDash val="solid"/>
            <a:round/>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endParaRPr lang="zh-CN" altLang="en-US" sz="1800" b="0" dirty="0">
              <a:solidFill>
                <a:schemeClr val="tx1"/>
              </a:solidFill>
              <a:latin typeface="Times New Roman" panose="02020603050405020304" pitchFamily="18" charset="0"/>
            </a:endParaRPr>
          </a:p>
        </p:txBody>
      </p:sp>
      <p:grpSp>
        <p:nvGrpSpPr>
          <p:cNvPr id="152" name="组合 151"/>
          <p:cNvGrpSpPr/>
          <p:nvPr/>
        </p:nvGrpSpPr>
        <p:grpSpPr>
          <a:xfrm>
            <a:off x="3760788" y="4460875"/>
            <a:ext cx="1008062" cy="496888"/>
            <a:chOff x="3761442" y="4451485"/>
            <a:chExt cx="1006803" cy="496426"/>
          </a:xfrm>
        </p:grpSpPr>
        <p:sp>
          <p:nvSpPr>
            <p:cNvPr id="118863" name="矩形 149"/>
            <p:cNvSpPr/>
            <p:nvPr/>
          </p:nvSpPr>
          <p:spPr>
            <a:xfrm>
              <a:off x="3953556" y="4451485"/>
              <a:ext cx="607859" cy="36933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spcBef>
                  <a:spcPct val="0"/>
                </a:spcBef>
                <a:buClrTx/>
                <a:buFontTx/>
                <a:buNone/>
              </a:pPr>
              <a:r>
                <a:rPr lang="en-US" altLang="zh-CN" sz="1800" dirty="0">
                  <a:latin typeface="Symbol" panose="05050102010706020507" pitchFamily="18" charset="2"/>
                </a:rPr>
                <a:t>3</a:t>
              </a:r>
              <a:r>
                <a:rPr lang="en-US" altLang="zh-CN" sz="1800" i="1" dirty="0">
                  <a:latin typeface="Symbol" panose="05050102010706020507" pitchFamily="18" charset="2"/>
                </a:rPr>
                <a:t>D</a:t>
              </a:r>
              <a:r>
                <a:rPr lang="en-US" altLang="zh-CN" sz="1800" i="1" dirty="0">
                  <a:latin typeface="Book Antiqua" panose="02040602050305030304" pitchFamily="18" charset="0"/>
                </a:rPr>
                <a:t>t</a:t>
              </a:r>
              <a:r>
                <a:rPr lang="en-US" altLang="zh-CN" sz="1800" i="1" baseline="-25000" dirty="0">
                  <a:latin typeface="Book Antiqua" panose="02040602050305030304" pitchFamily="18" charset="0"/>
                </a:rPr>
                <a:t>0</a:t>
              </a:r>
              <a:endParaRPr lang="zh-CN" altLang="en-US" sz="1800" dirty="0">
                <a:latin typeface="Times New Roman" panose="02020603050405020304" pitchFamily="18" charset="0"/>
              </a:endParaRPr>
            </a:p>
          </p:txBody>
        </p:sp>
        <p:cxnSp>
          <p:nvCxnSpPr>
            <p:cNvPr id="118864" name="直接连接符 147"/>
            <p:cNvCxnSpPr/>
            <p:nvPr/>
          </p:nvCxnSpPr>
          <p:spPr>
            <a:xfrm>
              <a:off x="3761442" y="4546028"/>
              <a:ext cx="0" cy="401883"/>
            </a:xfrm>
            <a:prstGeom prst="line">
              <a:avLst/>
            </a:prstGeom>
            <a:ln w="9525" cap="flat" cmpd="sng">
              <a:solidFill>
                <a:srgbClr val="000000"/>
              </a:solidFill>
              <a:prstDash val="solid"/>
              <a:headEnd type="none" w="med" len="med"/>
              <a:tailEnd type="none" w="med" len="med"/>
            </a:ln>
          </p:spPr>
        </p:cxnSp>
        <p:cxnSp>
          <p:nvCxnSpPr>
            <p:cNvPr id="118865" name="直接连接符 152"/>
            <p:cNvCxnSpPr/>
            <p:nvPr/>
          </p:nvCxnSpPr>
          <p:spPr>
            <a:xfrm>
              <a:off x="4768245" y="4546028"/>
              <a:ext cx="0" cy="401883"/>
            </a:xfrm>
            <a:prstGeom prst="line">
              <a:avLst/>
            </a:prstGeom>
            <a:ln w="9525" cap="flat" cmpd="sng">
              <a:solidFill>
                <a:srgbClr val="000000"/>
              </a:solidFill>
              <a:prstDash val="solid"/>
              <a:headEnd type="none" w="med" len="med"/>
              <a:tailEnd type="none" w="med" len="med"/>
            </a:ln>
          </p:spPr>
        </p:cxnSp>
        <p:cxnSp>
          <p:nvCxnSpPr>
            <p:cNvPr id="118866" name="直接连接符 150"/>
            <p:cNvCxnSpPr/>
            <p:nvPr/>
          </p:nvCxnSpPr>
          <p:spPr>
            <a:xfrm>
              <a:off x="3795910" y="4811171"/>
              <a:ext cx="972335" cy="0"/>
            </a:xfrm>
            <a:prstGeom prst="line">
              <a:avLst/>
            </a:prstGeom>
            <a:ln w="9525" cap="flat" cmpd="sng">
              <a:solidFill>
                <a:srgbClr val="000000"/>
              </a:solidFill>
              <a:prstDash val="solid"/>
              <a:headEnd type="triangle" w="med" len="med"/>
              <a:tailEnd type="triangle" w="med" len="med"/>
            </a:ln>
          </p:spPr>
        </p:cxnSp>
      </p:grpSp>
      <p:grpSp>
        <p:nvGrpSpPr>
          <p:cNvPr id="157" name="组合 156"/>
          <p:cNvGrpSpPr/>
          <p:nvPr/>
        </p:nvGrpSpPr>
        <p:grpSpPr>
          <a:xfrm>
            <a:off x="4767263" y="4460875"/>
            <a:ext cx="1006475" cy="496888"/>
            <a:chOff x="3761442" y="4451485"/>
            <a:chExt cx="1006803" cy="496426"/>
          </a:xfrm>
        </p:grpSpPr>
        <p:sp>
          <p:nvSpPr>
            <p:cNvPr id="118859" name="矩形 157"/>
            <p:cNvSpPr/>
            <p:nvPr/>
          </p:nvSpPr>
          <p:spPr>
            <a:xfrm>
              <a:off x="3953556" y="4451485"/>
              <a:ext cx="607859" cy="36933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spcBef>
                  <a:spcPct val="0"/>
                </a:spcBef>
                <a:buClrTx/>
                <a:buFontTx/>
                <a:buNone/>
              </a:pPr>
              <a:r>
                <a:rPr lang="en-US" altLang="zh-CN" sz="1800" dirty="0">
                  <a:latin typeface="Symbol" panose="05050102010706020507" pitchFamily="18" charset="2"/>
                </a:rPr>
                <a:t>3</a:t>
              </a:r>
              <a:r>
                <a:rPr lang="en-US" altLang="zh-CN" sz="1800" i="1" dirty="0">
                  <a:latin typeface="Symbol" panose="05050102010706020507" pitchFamily="18" charset="2"/>
                </a:rPr>
                <a:t>D</a:t>
              </a:r>
              <a:r>
                <a:rPr lang="en-US" altLang="zh-CN" sz="1800" i="1" dirty="0">
                  <a:latin typeface="Book Antiqua" panose="02040602050305030304" pitchFamily="18" charset="0"/>
                </a:rPr>
                <a:t>t</a:t>
              </a:r>
              <a:r>
                <a:rPr lang="en-US" altLang="zh-CN" sz="1800" i="1" baseline="-25000" dirty="0">
                  <a:latin typeface="Book Antiqua" panose="02040602050305030304" pitchFamily="18" charset="0"/>
                </a:rPr>
                <a:t>0</a:t>
              </a:r>
              <a:endParaRPr lang="zh-CN" altLang="en-US" sz="1800" dirty="0">
                <a:latin typeface="Times New Roman" panose="02020603050405020304" pitchFamily="18" charset="0"/>
              </a:endParaRPr>
            </a:p>
          </p:txBody>
        </p:sp>
        <p:cxnSp>
          <p:nvCxnSpPr>
            <p:cNvPr id="118860" name="直接连接符 158"/>
            <p:cNvCxnSpPr/>
            <p:nvPr/>
          </p:nvCxnSpPr>
          <p:spPr>
            <a:xfrm>
              <a:off x="3761442" y="4546028"/>
              <a:ext cx="0" cy="401883"/>
            </a:xfrm>
            <a:prstGeom prst="line">
              <a:avLst/>
            </a:prstGeom>
            <a:ln w="9525" cap="flat" cmpd="sng">
              <a:solidFill>
                <a:srgbClr val="000000"/>
              </a:solidFill>
              <a:prstDash val="solid"/>
              <a:headEnd type="none" w="med" len="med"/>
              <a:tailEnd type="none" w="med" len="med"/>
            </a:ln>
          </p:spPr>
        </p:cxnSp>
        <p:cxnSp>
          <p:nvCxnSpPr>
            <p:cNvPr id="118861" name="直接连接符 159"/>
            <p:cNvCxnSpPr/>
            <p:nvPr/>
          </p:nvCxnSpPr>
          <p:spPr>
            <a:xfrm>
              <a:off x="4768245" y="4546028"/>
              <a:ext cx="0" cy="401883"/>
            </a:xfrm>
            <a:prstGeom prst="line">
              <a:avLst/>
            </a:prstGeom>
            <a:ln w="9525" cap="flat" cmpd="sng">
              <a:solidFill>
                <a:srgbClr val="000000"/>
              </a:solidFill>
              <a:prstDash val="solid"/>
              <a:headEnd type="none" w="med" len="med"/>
              <a:tailEnd type="none" w="med" len="med"/>
            </a:ln>
          </p:spPr>
        </p:cxnSp>
        <p:cxnSp>
          <p:nvCxnSpPr>
            <p:cNvPr id="118862" name="直接连接符 160"/>
            <p:cNvCxnSpPr/>
            <p:nvPr/>
          </p:nvCxnSpPr>
          <p:spPr>
            <a:xfrm>
              <a:off x="3795910" y="4811171"/>
              <a:ext cx="972335" cy="0"/>
            </a:xfrm>
            <a:prstGeom prst="line">
              <a:avLst/>
            </a:prstGeom>
            <a:ln w="9525" cap="flat" cmpd="sng">
              <a:solidFill>
                <a:srgbClr val="000000"/>
              </a:solidFill>
              <a:prstDash val="solid"/>
              <a:headEnd type="triangle" w="med" len="med"/>
              <a:tailEnd type="triangle" w="med" len="med"/>
            </a:ln>
          </p:spPr>
        </p:cxn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57"/>
                                        </p:tgtEl>
                                        <p:attrNameLst>
                                          <p:attrName>style.visibility</p:attrName>
                                        </p:attrNameLst>
                                      </p:cBhvr>
                                      <p:to>
                                        <p:strVal val="visible"/>
                                      </p:to>
                                    </p:set>
                                    <p:anim calcmode="lin" valueType="num">
                                      <p:cBhvr additive="base">
                                        <p:cTn id="7" dur="500" fill="hold"/>
                                        <p:tgtEl>
                                          <p:spTgt spid="157"/>
                                        </p:tgtEl>
                                        <p:attrNameLst>
                                          <p:attrName>ppt_x</p:attrName>
                                        </p:attrNameLst>
                                      </p:cBhvr>
                                      <p:tavLst>
                                        <p:tav tm="0">
                                          <p:val>
                                            <p:strVal val="#ppt_x"/>
                                          </p:val>
                                        </p:tav>
                                        <p:tav tm="100000">
                                          <p:val>
                                            <p:strVal val="#ppt_x"/>
                                          </p:val>
                                        </p:tav>
                                      </p:tavLst>
                                    </p:anim>
                                    <p:anim calcmode="lin" valueType="num">
                                      <p:cBhvr additive="base">
                                        <p:cTn id="8" dur="500" fill="hold"/>
                                        <p:tgtEl>
                                          <p:spTgt spid="157"/>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52"/>
                                        </p:tgtEl>
                                        <p:attrNameLst>
                                          <p:attrName>style.visibility</p:attrName>
                                        </p:attrNameLst>
                                      </p:cBhvr>
                                      <p:to>
                                        <p:strVal val="visible"/>
                                      </p:to>
                                    </p:set>
                                    <p:anim calcmode="lin" valueType="num">
                                      <p:cBhvr additive="base">
                                        <p:cTn id="11" dur="500" fill="hold"/>
                                        <p:tgtEl>
                                          <p:spTgt spid="152"/>
                                        </p:tgtEl>
                                        <p:attrNameLst>
                                          <p:attrName>ppt_x</p:attrName>
                                        </p:attrNameLst>
                                      </p:cBhvr>
                                      <p:tavLst>
                                        <p:tav tm="0">
                                          <p:val>
                                            <p:strVal val="#ppt_x"/>
                                          </p:val>
                                        </p:tav>
                                        <p:tav tm="100000">
                                          <p:val>
                                            <p:strVal val="#ppt_x"/>
                                          </p:val>
                                        </p:tav>
                                      </p:tavLst>
                                    </p:anim>
                                    <p:anim calcmode="lin" valueType="num">
                                      <p:cBhvr additive="base">
                                        <p:cTn id="12" dur="500" fill="hold"/>
                                        <p:tgtEl>
                                          <p:spTgt spid="152"/>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64"/>
                                        </p:tgtEl>
                                        <p:attrNameLst>
                                          <p:attrName>style.visibility</p:attrName>
                                        </p:attrNameLst>
                                      </p:cBhvr>
                                      <p:to>
                                        <p:strVal val="visible"/>
                                      </p:to>
                                    </p:set>
                                    <p:anim calcmode="lin" valueType="num">
                                      <p:cBhvr additive="base">
                                        <p:cTn id="17" dur="500" fill="hold"/>
                                        <p:tgtEl>
                                          <p:spTgt spid="64"/>
                                        </p:tgtEl>
                                        <p:attrNameLst>
                                          <p:attrName>ppt_x</p:attrName>
                                        </p:attrNameLst>
                                      </p:cBhvr>
                                      <p:tavLst>
                                        <p:tav tm="0">
                                          <p:val>
                                            <p:strVal val="#ppt_x"/>
                                          </p:val>
                                        </p:tav>
                                        <p:tav tm="100000">
                                          <p:val>
                                            <p:strVal val="#ppt_x"/>
                                          </p:val>
                                        </p:tav>
                                      </p:tavLst>
                                    </p:anim>
                                    <p:anim calcmode="lin" valueType="num">
                                      <p:cBhvr additive="base">
                                        <p:cTn id="18" dur="500" fill="hold"/>
                                        <p:tgtEl>
                                          <p:spTgt spid="6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0834" name="Rectangle 3"/>
          <p:cNvSpPr>
            <a:spLocks noGrp="1"/>
          </p:cNvSpPr>
          <p:nvPr>
            <p:ph type="body" idx="4294967295"/>
          </p:nvPr>
        </p:nvSpPr>
        <p:spPr>
          <a:xfrm>
            <a:off x="469900" y="1022350"/>
            <a:ext cx="8229600" cy="2065338"/>
          </a:xfrm>
        </p:spPr>
        <p:txBody>
          <a:bodyPr vert="horz" wrap="square" lIns="91440" tIns="45720" rIns="91440" bIns="45720" anchor="t" anchorCtr="0"/>
          <a:p>
            <a:pPr eaLnBrk="1" hangingPunct="1"/>
            <a:r>
              <a:rPr lang="zh-CN" altLang="en-US" dirty="0"/>
              <a:t> </a:t>
            </a:r>
            <a:r>
              <a:rPr lang="zh-CN" altLang="en-US" dirty="0">
                <a:latin typeface="Times New Roman" panose="02020603050405020304" pitchFamily="18" charset="0"/>
              </a:rPr>
              <a:t>解决瓶颈子过程的办法</a:t>
            </a:r>
            <a:endParaRPr lang="zh-CN" altLang="en-US" dirty="0">
              <a:latin typeface="Times New Roman" panose="02020603050405020304" pitchFamily="18" charset="0"/>
            </a:endParaRPr>
          </a:p>
          <a:p>
            <a:pPr lvl="1" eaLnBrk="1" hangingPunct="1">
              <a:spcBef>
                <a:spcPts val="1800"/>
              </a:spcBef>
            </a:pPr>
            <a:r>
              <a:rPr lang="zh-CN" altLang="en-US" dirty="0">
                <a:solidFill>
                  <a:srgbClr val="0000CC"/>
                </a:solidFill>
                <a:latin typeface="Times New Roman" panose="02020603050405020304" pitchFamily="18" charset="0"/>
                <a:ea typeface="黑体" panose="02010609060101010101" pitchFamily="2" charset="-122"/>
              </a:rPr>
              <a:t>方法</a:t>
            </a:r>
            <a:r>
              <a:rPr lang="en-US" altLang="zh-CN" dirty="0">
                <a:solidFill>
                  <a:srgbClr val="0000CC"/>
                </a:solidFill>
                <a:latin typeface="Times New Roman" panose="02020603050405020304" pitchFamily="18" charset="0"/>
                <a:ea typeface="黑体" panose="02010609060101010101" pitchFamily="2" charset="-122"/>
              </a:rPr>
              <a:t>1</a:t>
            </a:r>
            <a:r>
              <a:rPr lang="zh-CN" altLang="en-US" dirty="0">
                <a:solidFill>
                  <a:srgbClr val="0000CC"/>
                </a:solidFill>
                <a:latin typeface="Times New Roman" panose="02020603050405020304" pitchFamily="18" charset="0"/>
                <a:ea typeface="黑体" panose="02010609060101010101" pitchFamily="2" charset="-122"/>
              </a:rPr>
              <a:t>：将瓶颈子过程再细分。</a:t>
            </a:r>
            <a:endParaRPr lang="zh-CN" altLang="en-US" dirty="0">
              <a:solidFill>
                <a:srgbClr val="0000CC"/>
              </a:solidFill>
              <a:latin typeface="Times New Roman" panose="02020603050405020304" pitchFamily="18" charset="0"/>
              <a:ea typeface="黑体" panose="02010609060101010101" pitchFamily="2" charset="-122"/>
            </a:endParaRPr>
          </a:p>
          <a:p>
            <a:pPr lvl="1" eaLnBrk="1" hangingPunct="1"/>
            <a:endParaRPr lang="zh-CN" altLang="en-US" dirty="0">
              <a:ea typeface="黑体" panose="02010609060101010101" pitchFamily="2" charset="-122"/>
            </a:endParaRPr>
          </a:p>
        </p:txBody>
      </p:sp>
      <p:grpSp>
        <p:nvGrpSpPr>
          <p:cNvPr id="120835" name="Group 4"/>
          <p:cNvGrpSpPr/>
          <p:nvPr/>
        </p:nvGrpSpPr>
        <p:grpSpPr>
          <a:xfrm>
            <a:off x="688975" y="2770188"/>
            <a:ext cx="7696200" cy="1679575"/>
            <a:chOff x="288" y="2304"/>
            <a:chExt cx="4848" cy="1058"/>
          </a:xfrm>
        </p:grpSpPr>
        <p:sp>
          <p:nvSpPr>
            <p:cNvPr id="120837" name="Rectangle 5"/>
            <p:cNvSpPr/>
            <p:nvPr/>
          </p:nvSpPr>
          <p:spPr>
            <a:xfrm>
              <a:off x="959" y="2688"/>
              <a:ext cx="386" cy="386"/>
            </a:xfrm>
            <a:prstGeom prst="rect">
              <a:avLst/>
            </a:prstGeom>
            <a:noFill/>
            <a:ln w="25400" cap="flat" cmpd="sng">
              <a:solidFill>
                <a:schemeClr val="tx2"/>
              </a:solidFill>
              <a:prstDash val="solid"/>
              <a:miter/>
              <a:headEnd type="none" w="med" len="med"/>
              <a:tailEnd type="none" w="med" len="med"/>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hangingPunct="1">
                <a:lnSpc>
                  <a:spcPct val="80000"/>
                </a:lnSpc>
                <a:spcBef>
                  <a:spcPct val="0"/>
                </a:spcBef>
                <a:buClr>
                  <a:schemeClr val="bg1"/>
                </a:buClr>
                <a:buFontTx/>
                <a:buNone/>
              </a:pPr>
              <a:r>
                <a:rPr lang="en-US" altLang="zh-CN" b="0" dirty="0">
                  <a:latin typeface="Book Antiqua" panose="02040602050305030304" pitchFamily="18" charset="0"/>
                </a:rPr>
                <a:t>S</a:t>
              </a:r>
              <a:r>
                <a:rPr lang="en-US" altLang="zh-CN" sz="2900" b="0" baseline="-25000" dirty="0">
                  <a:latin typeface="Book Antiqua" panose="02040602050305030304" pitchFamily="18" charset="0"/>
                </a:rPr>
                <a:t>1</a:t>
              </a:r>
              <a:endParaRPr lang="en-US" altLang="zh-CN" sz="2900" b="0" baseline="-25000" dirty="0">
                <a:latin typeface="Book Antiqua" panose="02040602050305030304" pitchFamily="18" charset="0"/>
              </a:endParaRPr>
            </a:p>
          </p:txBody>
        </p:sp>
        <p:sp>
          <p:nvSpPr>
            <p:cNvPr id="120838" name="Rectangle 6"/>
            <p:cNvSpPr/>
            <p:nvPr/>
          </p:nvSpPr>
          <p:spPr>
            <a:xfrm>
              <a:off x="288" y="2545"/>
              <a:ext cx="624" cy="336"/>
            </a:xfrm>
            <a:prstGeom prst="rect">
              <a:avLst/>
            </a:prstGeom>
            <a:noFill/>
            <a:ln w="9525">
              <a:noFill/>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hangingPunct="1">
                <a:lnSpc>
                  <a:spcPct val="80000"/>
                </a:lnSpc>
                <a:spcBef>
                  <a:spcPct val="0"/>
                </a:spcBef>
                <a:buClr>
                  <a:schemeClr val="bg1"/>
                </a:buClr>
                <a:buFontTx/>
                <a:buNone/>
              </a:pPr>
              <a:r>
                <a:rPr lang="zh-CN" altLang="en-US" b="0" dirty="0">
                  <a:latin typeface="Book Antiqua" panose="02040602050305030304" pitchFamily="18" charset="0"/>
                </a:rPr>
                <a:t>输入</a:t>
              </a:r>
              <a:endParaRPr lang="zh-CN" altLang="en-US" b="0" dirty="0">
                <a:latin typeface="Book Antiqua" panose="02040602050305030304" pitchFamily="18" charset="0"/>
              </a:endParaRPr>
            </a:p>
          </p:txBody>
        </p:sp>
        <p:sp>
          <p:nvSpPr>
            <p:cNvPr id="120839" name="Line 7"/>
            <p:cNvSpPr/>
            <p:nvPr/>
          </p:nvSpPr>
          <p:spPr>
            <a:xfrm>
              <a:off x="384" y="2881"/>
              <a:ext cx="576" cy="1"/>
            </a:xfrm>
            <a:prstGeom prst="line">
              <a:avLst/>
            </a:prstGeom>
            <a:ln w="25400" cap="flat" cmpd="sng">
              <a:solidFill>
                <a:schemeClr val="tx2"/>
              </a:solidFill>
              <a:prstDash val="solid"/>
              <a:headEnd type="none" w="med" len="med"/>
              <a:tailEnd type="stealth" w="med" len="med"/>
            </a:ln>
          </p:spPr>
        </p:sp>
        <p:sp>
          <p:nvSpPr>
            <p:cNvPr id="120840" name="Line 8"/>
            <p:cNvSpPr/>
            <p:nvPr/>
          </p:nvSpPr>
          <p:spPr>
            <a:xfrm>
              <a:off x="4560" y="2881"/>
              <a:ext cx="528" cy="1"/>
            </a:xfrm>
            <a:prstGeom prst="line">
              <a:avLst/>
            </a:prstGeom>
            <a:ln w="25400" cap="flat" cmpd="sng">
              <a:solidFill>
                <a:schemeClr val="tx2"/>
              </a:solidFill>
              <a:prstDash val="solid"/>
              <a:headEnd type="none" w="med" len="med"/>
              <a:tailEnd type="stealth" w="med" len="med"/>
            </a:ln>
          </p:spPr>
        </p:sp>
        <p:sp>
          <p:nvSpPr>
            <p:cNvPr id="120841" name="Rectangle 9"/>
            <p:cNvSpPr/>
            <p:nvPr/>
          </p:nvSpPr>
          <p:spPr>
            <a:xfrm>
              <a:off x="4512" y="2545"/>
              <a:ext cx="624" cy="336"/>
            </a:xfrm>
            <a:prstGeom prst="rect">
              <a:avLst/>
            </a:prstGeom>
            <a:noFill/>
            <a:ln w="9525">
              <a:noFill/>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hangingPunct="1">
                <a:lnSpc>
                  <a:spcPct val="80000"/>
                </a:lnSpc>
                <a:spcBef>
                  <a:spcPct val="0"/>
                </a:spcBef>
                <a:buClr>
                  <a:schemeClr val="bg1"/>
                </a:buClr>
                <a:buFontTx/>
                <a:buNone/>
              </a:pPr>
              <a:r>
                <a:rPr lang="zh-CN" altLang="en-US" b="0" dirty="0">
                  <a:latin typeface="Book Antiqua" panose="02040602050305030304" pitchFamily="18" charset="0"/>
                </a:rPr>
                <a:t>输出</a:t>
              </a:r>
              <a:endParaRPr lang="zh-CN" altLang="en-US" b="0" dirty="0">
                <a:latin typeface="Book Antiqua" panose="02040602050305030304" pitchFamily="18" charset="0"/>
              </a:endParaRPr>
            </a:p>
          </p:txBody>
        </p:sp>
        <p:sp>
          <p:nvSpPr>
            <p:cNvPr id="120842" name="Rectangle 10"/>
            <p:cNvSpPr/>
            <p:nvPr/>
          </p:nvSpPr>
          <p:spPr>
            <a:xfrm>
              <a:off x="960" y="3025"/>
              <a:ext cx="336" cy="336"/>
            </a:xfrm>
            <a:prstGeom prst="rect">
              <a:avLst/>
            </a:prstGeom>
            <a:noFill/>
            <a:ln w="9525">
              <a:noFill/>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hangingPunct="1">
                <a:lnSpc>
                  <a:spcPct val="80000"/>
                </a:lnSpc>
                <a:spcBef>
                  <a:spcPct val="0"/>
                </a:spcBef>
                <a:buClr>
                  <a:schemeClr val="bg1"/>
                </a:buClr>
                <a:buFontTx/>
                <a:buNone/>
              </a:pPr>
              <a:r>
                <a:rPr lang="en-US" altLang="zh-CN" b="0" dirty="0">
                  <a:latin typeface="Symbol" panose="05050102010706020507" pitchFamily="18" charset="2"/>
                </a:rPr>
                <a:t>D</a:t>
              </a:r>
              <a:r>
                <a:rPr lang="en-US" altLang="zh-CN" b="0" dirty="0">
                  <a:latin typeface="Book Antiqua" panose="02040602050305030304" pitchFamily="18" charset="0"/>
                </a:rPr>
                <a:t>t</a:t>
              </a:r>
              <a:endParaRPr lang="en-US" altLang="zh-CN" b="0" dirty="0">
                <a:latin typeface="Book Antiqua" panose="02040602050305030304" pitchFamily="18" charset="0"/>
              </a:endParaRPr>
            </a:p>
          </p:txBody>
        </p:sp>
        <p:sp>
          <p:nvSpPr>
            <p:cNvPr id="120843" name="Line 11"/>
            <p:cNvSpPr/>
            <p:nvPr/>
          </p:nvSpPr>
          <p:spPr>
            <a:xfrm>
              <a:off x="1344" y="2881"/>
              <a:ext cx="336" cy="1"/>
            </a:xfrm>
            <a:prstGeom prst="line">
              <a:avLst/>
            </a:prstGeom>
            <a:ln w="25400" cap="flat" cmpd="sng">
              <a:solidFill>
                <a:schemeClr val="tx2"/>
              </a:solidFill>
              <a:prstDash val="solid"/>
              <a:headEnd type="none" w="med" len="med"/>
              <a:tailEnd type="stealth" w="med" len="med"/>
            </a:ln>
          </p:spPr>
        </p:sp>
        <p:sp>
          <p:nvSpPr>
            <p:cNvPr id="120844" name="Rectangle 12"/>
            <p:cNvSpPr/>
            <p:nvPr/>
          </p:nvSpPr>
          <p:spPr>
            <a:xfrm>
              <a:off x="1679" y="2688"/>
              <a:ext cx="386" cy="386"/>
            </a:xfrm>
            <a:prstGeom prst="rect">
              <a:avLst/>
            </a:prstGeom>
            <a:noFill/>
            <a:ln w="25400" cap="flat" cmpd="sng">
              <a:solidFill>
                <a:schemeClr val="tx2"/>
              </a:solidFill>
              <a:prstDash val="solid"/>
              <a:miter/>
              <a:headEnd type="none" w="med" len="med"/>
              <a:tailEnd type="none" w="med" len="med"/>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hangingPunct="1">
                <a:lnSpc>
                  <a:spcPct val="80000"/>
                </a:lnSpc>
                <a:spcBef>
                  <a:spcPct val="0"/>
                </a:spcBef>
                <a:buClr>
                  <a:schemeClr val="bg1"/>
                </a:buClr>
                <a:buFontTx/>
                <a:buNone/>
              </a:pPr>
              <a:r>
                <a:rPr lang="en-US" altLang="zh-CN" b="0" dirty="0">
                  <a:latin typeface="Book Antiqua" panose="02040602050305030304" pitchFamily="18" charset="0"/>
                </a:rPr>
                <a:t>S</a:t>
              </a:r>
              <a:r>
                <a:rPr lang="en-US" altLang="zh-CN" sz="2900" b="0" baseline="-25000" dirty="0">
                  <a:latin typeface="Book Antiqua" panose="02040602050305030304" pitchFamily="18" charset="0"/>
                </a:rPr>
                <a:t>21</a:t>
              </a:r>
              <a:endParaRPr lang="en-US" altLang="zh-CN" sz="2900" b="0" baseline="-25000" dirty="0">
                <a:latin typeface="Book Antiqua" panose="02040602050305030304" pitchFamily="18" charset="0"/>
              </a:endParaRPr>
            </a:p>
          </p:txBody>
        </p:sp>
        <p:sp>
          <p:nvSpPr>
            <p:cNvPr id="120845" name="Rectangle 13"/>
            <p:cNvSpPr/>
            <p:nvPr/>
          </p:nvSpPr>
          <p:spPr>
            <a:xfrm>
              <a:off x="1680" y="3025"/>
              <a:ext cx="336" cy="336"/>
            </a:xfrm>
            <a:prstGeom prst="rect">
              <a:avLst/>
            </a:prstGeom>
            <a:noFill/>
            <a:ln w="9525">
              <a:noFill/>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hangingPunct="1">
                <a:lnSpc>
                  <a:spcPct val="80000"/>
                </a:lnSpc>
                <a:spcBef>
                  <a:spcPct val="0"/>
                </a:spcBef>
                <a:buClr>
                  <a:schemeClr val="bg1"/>
                </a:buClr>
                <a:buFontTx/>
                <a:buNone/>
              </a:pPr>
              <a:r>
                <a:rPr lang="en-US" altLang="zh-CN" b="0" dirty="0">
                  <a:latin typeface="Symbol" panose="05050102010706020507" pitchFamily="18" charset="2"/>
                </a:rPr>
                <a:t>D</a:t>
              </a:r>
              <a:r>
                <a:rPr lang="en-US" altLang="zh-CN" b="0" dirty="0">
                  <a:latin typeface="Book Antiqua" panose="02040602050305030304" pitchFamily="18" charset="0"/>
                </a:rPr>
                <a:t>t</a:t>
              </a:r>
              <a:endParaRPr lang="en-US" altLang="zh-CN" b="0" dirty="0">
                <a:latin typeface="Book Antiqua" panose="02040602050305030304" pitchFamily="18" charset="0"/>
              </a:endParaRPr>
            </a:p>
          </p:txBody>
        </p:sp>
        <p:sp>
          <p:nvSpPr>
            <p:cNvPr id="120846" name="Line 14"/>
            <p:cNvSpPr/>
            <p:nvPr/>
          </p:nvSpPr>
          <p:spPr>
            <a:xfrm>
              <a:off x="2064" y="2881"/>
              <a:ext cx="144" cy="1"/>
            </a:xfrm>
            <a:prstGeom prst="line">
              <a:avLst/>
            </a:prstGeom>
            <a:ln w="25400" cap="flat" cmpd="sng">
              <a:solidFill>
                <a:schemeClr val="tx2"/>
              </a:solidFill>
              <a:prstDash val="solid"/>
              <a:headEnd type="none" w="med" len="med"/>
              <a:tailEnd type="stealth" w="med" len="med"/>
            </a:ln>
          </p:spPr>
        </p:sp>
        <p:sp>
          <p:nvSpPr>
            <p:cNvPr id="120847" name="Rectangle 15"/>
            <p:cNvSpPr/>
            <p:nvPr/>
          </p:nvSpPr>
          <p:spPr>
            <a:xfrm>
              <a:off x="2207" y="2688"/>
              <a:ext cx="386" cy="386"/>
            </a:xfrm>
            <a:prstGeom prst="rect">
              <a:avLst/>
            </a:prstGeom>
            <a:noFill/>
            <a:ln w="25400" cap="flat" cmpd="sng">
              <a:solidFill>
                <a:schemeClr val="tx2"/>
              </a:solidFill>
              <a:prstDash val="solid"/>
              <a:miter/>
              <a:headEnd type="none" w="med" len="med"/>
              <a:tailEnd type="none" w="med" len="med"/>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hangingPunct="1">
                <a:lnSpc>
                  <a:spcPct val="80000"/>
                </a:lnSpc>
                <a:spcBef>
                  <a:spcPct val="0"/>
                </a:spcBef>
                <a:buClr>
                  <a:schemeClr val="bg1"/>
                </a:buClr>
                <a:buFontTx/>
                <a:buNone/>
              </a:pPr>
              <a:r>
                <a:rPr lang="en-US" altLang="zh-CN" b="0" dirty="0">
                  <a:latin typeface="Book Antiqua" panose="02040602050305030304" pitchFamily="18" charset="0"/>
                </a:rPr>
                <a:t>S</a:t>
              </a:r>
              <a:r>
                <a:rPr lang="en-US" altLang="zh-CN" sz="2900" b="0" baseline="-25000" dirty="0">
                  <a:latin typeface="Book Antiqua" panose="02040602050305030304" pitchFamily="18" charset="0"/>
                </a:rPr>
                <a:t>22</a:t>
              </a:r>
              <a:endParaRPr lang="en-US" altLang="zh-CN" sz="2900" b="0" baseline="-25000" dirty="0">
                <a:latin typeface="Book Antiqua" panose="02040602050305030304" pitchFamily="18" charset="0"/>
              </a:endParaRPr>
            </a:p>
          </p:txBody>
        </p:sp>
        <p:sp>
          <p:nvSpPr>
            <p:cNvPr id="120848" name="Rectangle 16"/>
            <p:cNvSpPr/>
            <p:nvPr/>
          </p:nvSpPr>
          <p:spPr>
            <a:xfrm>
              <a:off x="2208" y="3025"/>
              <a:ext cx="336" cy="336"/>
            </a:xfrm>
            <a:prstGeom prst="rect">
              <a:avLst/>
            </a:prstGeom>
            <a:noFill/>
            <a:ln w="9525">
              <a:noFill/>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hangingPunct="1">
                <a:lnSpc>
                  <a:spcPct val="80000"/>
                </a:lnSpc>
                <a:spcBef>
                  <a:spcPct val="0"/>
                </a:spcBef>
                <a:buClr>
                  <a:schemeClr val="bg1"/>
                </a:buClr>
                <a:buFontTx/>
                <a:buNone/>
              </a:pPr>
              <a:r>
                <a:rPr lang="en-US" altLang="zh-CN" b="0" dirty="0">
                  <a:latin typeface="Symbol" panose="05050102010706020507" pitchFamily="18" charset="2"/>
                </a:rPr>
                <a:t>D</a:t>
              </a:r>
              <a:r>
                <a:rPr lang="en-US" altLang="zh-CN" b="0" dirty="0">
                  <a:latin typeface="Book Antiqua" panose="02040602050305030304" pitchFamily="18" charset="0"/>
                </a:rPr>
                <a:t>t</a:t>
              </a:r>
              <a:endParaRPr lang="en-US" altLang="zh-CN" b="0" dirty="0">
                <a:latin typeface="Book Antiqua" panose="02040602050305030304" pitchFamily="18" charset="0"/>
              </a:endParaRPr>
            </a:p>
          </p:txBody>
        </p:sp>
        <p:sp>
          <p:nvSpPr>
            <p:cNvPr id="120849" name="Line 17"/>
            <p:cNvSpPr/>
            <p:nvPr/>
          </p:nvSpPr>
          <p:spPr>
            <a:xfrm>
              <a:off x="2592" y="2881"/>
              <a:ext cx="144" cy="1"/>
            </a:xfrm>
            <a:prstGeom prst="line">
              <a:avLst/>
            </a:prstGeom>
            <a:ln w="25400" cap="flat" cmpd="sng">
              <a:solidFill>
                <a:schemeClr val="tx2"/>
              </a:solidFill>
              <a:prstDash val="solid"/>
              <a:headEnd type="none" w="med" len="med"/>
              <a:tailEnd type="stealth" w="med" len="med"/>
            </a:ln>
          </p:spPr>
        </p:sp>
        <p:sp>
          <p:nvSpPr>
            <p:cNvPr id="120850" name="Rectangle 18"/>
            <p:cNvSpPr/>
            <p:nvPr/>
          </p:nvSpPr>
          <p:spPr>
            <a:xfrm>
              <a:off x="2735" y="2688"/>
              <a:ext cx="386" cy="386"/>
            </a:xfrm>
            <a:prstGeom prst="rect">
              <a:avLst/>
            </a:prstGeom>
            <a:noFill/>
            <a:ln w="25400" cap="flat" cmpd="sng">
              <a:solidFill>
                <a:schemeClr val="tx2"/>
              </a:solidFill>
              <a:prstDash val="solid"/>
              <a:miter/>
              <a:headEnd type="none" w="med" len="med"/>
              <a:tailEnd type="none" w="med" len="med"/>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hangingPunct="1">
                <a:lnSpc>
                  <a:spcPct val="80000"/>
                </a:lnSpc>
                <a:spcBef>
                  <a:spcPct val="0"/>
                </a:spcBef>
                <a:buClr>
                  <a:schemeClr val="bg1"/>
                </a:buClr>
                <a:buFontTx/>
                <a:buNone/>
              </a:pPr>
              <a:r>
                <a:rPr lang="en-US" altLang="zh-CN" b="0" dirty="0">
                  <a:latin typeface="Book Antiqua" panose="02040602050305030304" pitchFamily="18" charset="0"/>
                </a:rPr>
                <a:t>S</a:t>
              </a:r>
              <a:r>
                <a:rPr lang="en-US" altLang="zh-CN" sz="2900" b="0" baseline="-25000" dirty="0">
                  <a:latin typeface="Book Antiqua" panose="02040602050305030304" pitchFamily="18" charset="0"/>
                </a:rPr>
                <a:t>23</a:t>
              </a:r>
              <a:endParaRPr lang="en-US" altLang="zh-CN" sz="2900" b="0" baseline="-25000" dirty="0">
                <a:latin typeface="Book Antiqua" panose="02040602050305030304" pitchFamily="18" charset="0"/>
              </a:endParaRPr>
            </a:p>
          </p:txBody>
        </p:sp>
        <p:sp>
          <p:nvSpPr>
            <p:cNvPr id="120851" name="Rectangle 19"/>
            <p:cNvSpPr/>
            <p:nvPr/>
          </p:nvSpPr>
          <p:spPr>
            <a:xfrm>
              <a:off x="2736" y="3025"/>
              <a:ext cx="336" cy="336"/>
            </a:xfrm>
            <a:prstGeom prst="rect">
              <a:avLst/>
            </a:prstGeom>
            <a:noFill/>
            <a:ln w="9525">
              <a:noFill/>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hangingPunct="1">
                <a:lnSpc>
                  <a:spcPct val="80000"/>
                </a:lnSpc>
                <a:spcBef>
                  <a:spcPct val="0"/>
                </a:spcBef>
                <a:buClr>
                  <a:schemeClr val="bg1"/>
                </a:buClr>
                <a:buFontTx/>
                <a:buNone/>
              </a:pPr>
              <a:r>
                <a:rPr lang="en-US" altLang="zh-CN" b="0" dirty="0">
                  <a:latin typeface="Symbol" panose="05050102010706020507" pitchFamily="18" charset="2"/>
                </a:rPr>
                <a:t>D</a:t>
              </a:r>
              <a:r>
                <a:rPr lang="en-US" altLang="zh-CN" b="0" dirty="0">
                  <a:latin typeface="Book Antiqua" panose="02040602050305030304" pitchFamily="18" charset="0"/>
                </a:rPr>
                <a:t>t</a:t>
              </a:r>
              <a:endParaRPr lang="en-US" altLang="zh-CN" b="0" dirty="0">
                <a:latin typeface="Book Antiqua" panose="02040602050305030304" pitchFamily="18" charset="0"/>
              </a:endParaRPr>
            </a:p>
          </p:txBody>
        </p:sp>
        <p:sp>
          <p:nvSpPr>
            <p:cNvPr id="120852" name="Line 20"/>
            <p:cNvSpPr/>
            <p:nvPr/>
          </p:nvSpPr>
          <p:spPr>
            <a:xfrm>
              <a:off x="3120" y="2881"/>
              <a:ext cx="336" cy="1"/>
            </a:xfrm>
            <a:prstGeom prst="line">
              <a:avLst/>
            </a:prstGeom>
            <a:ln w="25400" cap="flat" cmpd="sng">
              <a:solidFill>
                <a:schemeClr val="tx2"/>
              </a:solidFill>
              <a:prstDash val="solid"/>
              <a:headEnd type="none" w="med" len="med"/>
              <a:tailEnd type="stealth" w="med" len="med"/>
            </a:ln>
          </p:spPr>
        </p:sp>
        <p:sp>
          <p:nvSpPr>
            <p:cNvPr id="120853" name="Rectangle 21"/>
            <p:cNvSpPr/>
            <p:nvPr/>
          </p:nvSpPr>
          <p:spPr>
            <a:xfrm>
              <a:off x="3455" y="2688"/>
              <a:ext cx="386" cy="386"/>
            </a:xfrm>
            <a:prstGeom prst="rect">
              <a:avLst/>
            </a:prstGeom>
            <a:noFill/>
            <a:ln w="25400" cap="flat" cmpd="sng">
              <a:solidFill>
                <a:schemeClr val="tx2"/>
              </a:solidFill>
              <a:prstDash val="solid"/>
              <a:miter/>
              <a:headEnd type="none" w="med" len="med"/>
              <a:tailEnd type="none" w="med" len="med"/>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hangingPunct="1">
                <a:lnSpc>
                  <a:spcPct val="80000"/>
                </a:lnSpc>
                <a:spcBef>
                  <a:spcPct val="0"/>
                </a:spcBef>
                <a:buClr>
                  <a:schemeClr val="bg1"/>
                </a:buClr>
                <a:buFontTx/>
                <a:buNone/>
              </a:pPr>
              <a:r>
                <a:rPr lang="en-US" altLang="zh-CN" b="0" dirty="0">
                  <a:latin typeface="Book Antiqua" panose="02040602050305030304" pitchFamily="18" charset="0"/>
                </a:rPr>
                <a:t>S</a:t>
              </a:r>
              <a:r>
                <a:rPr lang="en-US" altLang="zh-CN" sz="2900" b="0" baseline="-25000" dirty="0">
                  <a:latin typeface="Book Antiqua" panose="02040602050305030304" pitchFamily="18" charset="0"/>
                </a:rPr>
                <a:t>3</a:t>
              </a:r>
              <a:endParaRPr lang="en-US" altLang="zh-CN" sz="2900" b="0" baseline="-25000" dirty="0">
                <a:latin typeface="Book Antiqua" panose="02040602050305030304" pitchFamily="18" charset="0"/>
              </a:endParaRPr>
            </a:p>
          </p:txBody>
        </p:sp>
        <p:sp>
          <p:nvSpPr>
            <p:cNvPr id="120854" name="Rectangle 22"/>
            <p:cNvSpPr/>
            <p:nvPr/>
          </p:nvSpPr>
          <p:spPr>
            <a:xfrm>
              <a:off x="3456" y="3025"/>
              <a:ext cx="336" cy="336"/>
            </a:xfrm>
            <a:prstGeom prst="rect">
              <a:avLst/>
            </a:prstGeom>
            <a:noFill/>
            <a:ln w="9525">
              <a:noFill/>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hangingPunct="1">
                <a:lnSpc>
                  <a:spcPct val="80000"/>
                </a:lnSpc>
                <a:spcBef>
                  <a:spcPct val="0"/>
                </a:spcBef>
                <a:buClr>
                  <a:schemeClr val="bg1"/>
                </a:buClr>
                <a:buFontTx/>
                <a:buNone/>
              </a:pPr>
              <a:r>
                <a:rPr lang="en-US" altLang="zh-CN" b="0" dirty="0">
                  <a:latin typeface="Symbol" panose="05050102010706020507" pitchFamily="18" charset="2"/>
                </a:rPr>
                <a:t>D</a:t>
              </a:r>
              <a:r>
                <a:rPr lang="en-US" altLang="zh-CN" b="0" dirty="0">
                  <a:latin typeface="Book Antiqua" panose="02040602050305030304" pitchFamily="18" charset="0"/>
                </a:rPr>
                <a:t>t</a:t>
              </a:r>
              <a:endParaRPr lang="en-US" altLang="zh-CN" b="0" dirty="0">
                <a:latin typeface="Book Antiqua" panose="02040602050305030304" pitchFamily="18" charset="0"/>
              </a:endParaRPr>
            </a:p>
          </p:txBody>
        </p:sp>
        <p:sp>
          <p:nvSpPr>
            <p:cNvPr id="120855" name="Line 23"/>
            <p:cNvSpPr/>
            <p:nvPr/>
          </p:nvSpPr>
          <p:spPr>
            <a:xfrm>
              <a:off x="3840" y="2881"/>
              <a:ext cx="240" cy="1"/>
            </a:xfrm>
            <a:prstGeom prst="line">
              <a:avLst/>
            </a:prstGeom>
            <a:ln w="25400" cap="flat" cmpd="sng">
              <a:solidFill>
                <a:schemeClr val="tx2"/>
              </a:solidFill>
              <a:prstDash val="solid"/>
              <a:headEnd type="none" w="med" len="med"/>
              <a:tailEnd type="stealth" w="med" len="med"/>
            </a:ln>
          </p:spPr>
        </p:sp>
        <p:sp>
          <p:nvSpPr>
            <p:cNvPr id="120856" name="Rectangle 24"/>
            <p:cNvSpPr/>
            <p:nvPr/>
          </p:nvSpPr>
          <p:spPr>
            <a:xfrm>
              <a:off x="4079" y="2688"/>
              <a:ext cx="386" cy="386"/>
            </a:xfrm>
            <a:prstGeom prst="rect">
              <a:avLst/>
            </a:prstGeom>
            <a:noFill/>
            <a:ln w="25400" cap="flat" cmpd="sng">
              <a:solidFill>
                <a:schemeClr val="tx2"/>
              </a:solidFill>
              <a:prstDash val="solid"/>
              <a:miter/>
              <a:headEnd type="none" w="med" len="med"/>
              <a:tailEnd type="none" w="med" len="med"/>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hangingPunct="1">
                <a:lnSpc>
                  <a:spcPct val="80000"/>
                </a:lnSpc>
                <a:spcBef>
                  <a:spcPct val="0"/>
                </a:spcBef>
                <a:buClr>
                  <a:schemeClr val="bg1"/>
                </a:buClr>
                <a:buFontTx/>
                <a:buNone/>
              </a:pPr>
              <a:r>
                <a:rPr lang="en-US" altLang="zh-CN" b="0" dirty="0">
                  <a:latin typeface="Book Antiqua" panose="02040602050305030304" pitchFamily="18" charset="0"/>
                </a:rPr>
                <a:t>S</a:t>
              </a:r>
              <a:r>
                <a:rPr lang="en-US" altLang="zh-CN" sz="2900" b="0" baseline="-25000" dirty="0">
                  <a:latin typeface="Book Antiqua" panose="02040602050305030304" pitchFamily="18" charset="0"/>
                </a:rPr>
                <a:t>4</a:t>
              </a:r>
              <a:endParaRPr lang="en-US" altLang="zh-CN" sz="2900" b="0" baseline="-25000" dirty="0">
                <a:latin typeface="Book Antiqua" panose="02040602050305030304" pitchFamily="18" charset="0"/>
              </a:endParaRPr>
            </a:p>
          </p:txBody>
        </p:sp>
        <p:sp>
          <p:nvSpPr>
            <p:cNvPr id="120857" name="Rectangle 25"/>
            <p:cNvSpPr/>
            <p:nvPr/>
          </p:nvSpPr>
          <p:spPr>
            <a:xfrm>
              <a:off x="4080" y="3025"/>
              <a:ext cx="336" cy="336"/>
            </a:xfrm>
            <a:prstGeom prst="rect">
              <a:avLst/>
            </a:prstGeom>
            <a:noFill/>
            <a:ln w="9525">
              <a:noFill/>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hangingPunct="1">
                <a:lnSpc>
                  <a:spcPct val="80000"/>
                </a:lnSpc>
                <a:spcBef>
                  <a:spcPct val="0"/>
                </a:spcBef>
                <a:buClr>
                  <a:schemeClr val="bg1"/>
                </a:buClr>
                <a:buFontTx/>
                <a:buNone/>
              </a:pPr>
              <a:r>
                <a:rPr lang="en-US" altLang="zh-CN" b="0" dirty="0">
                  <a:latin typeface="Symbol" panose="05050102010706020507" pitchFamily="18" charset="2"/>
                </a:rPr>
                <a:t>D</a:t>
              </a:r>
              <a:r>
                <a:rPr lang="en-US" altLang="zh-CN" b="0" dirty="0">
                  <a:latin typeface="Book Antiqua" panose="02040602050305030304" pitchFamily="18" charset="0"/>
                </a:rPr>
                <a:t>t</a:t>
              </a:r>
              <a:endParaRPr lang="en-US" altLang="zh-CN" b="0" dirty="0">
                <a:latin typeface="Book Antiqua" panose="02040602050305030304" pitchFamily="18" charset="0"/>
              </a:endParaRPr>
            </a:p>
          </p:txBody>
        </p:sp>
        <p:sp>
          <p:nvSpPr>
            <p:cNvPr id="120858" name="Rectangle 26"/>
            <p:cNvSpPr/>
            <p:nvPr/>
          </p:nvSpPr>
          <p:spPr>
            <a:xfrm>
              <a:off x="1535" y="2304"/>
              <a:ext cx="1730" cy="1058"/>
            </a:xfrm>
            <a:prstGeom prst="rect">
              <a:avLst/>
            </a:prstGeom>
            <a:noFill/>
            <a:ln w="25400" cap="flat" cmpd="sng">
              <a:solidFill>
                <a:schemeClr val="tx2"/>
              </a:solidFill>
              <a:prstDash val="lgDash"/>
              <a:miter/>
              <a:headEnd type="none" w="med" len="med"/>
              <a:tailEnd type="none" w="med" len="med"/>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hangingPunct="1">
                <a:lnSpc>
                  <a:spcPct val="80000"/>
                </a:lnSpc>
                <a:spcBef>
                  <a:spcPct val="0"/>
                </a:spcBef>
                <a:buClr>
                  <a:schemeClr val="bg1"/>
                </a:buClr>
                <a:buFontTx/>
                <a:buNone/>
              </a:pPr>
              <a:endParaRPr lang="zh-CN" altLang="en-US" sz="2400" b="0" dirty="0">
                <a:latin typeface="Times New Roman" panose="02020603050405020304" pitchFamily="18" charset="0"/>
                <a:ea typeface="宋体" panose="02010600030101010101" pitchFamily="2" charset="-122"/>
              </a:endParaRPr>
            </a:p>
          </p:txBody>
        </p:sp>
        <p:sp>
          <p:nvSpPr>
            <p:cNvPr id="120859" name="Rectangle 27"/>
            <p:cNvSpPr/>
            <p:nvPr/>
          </p:nvSpPr>
          <p:spPr>
            <a:xfrm>
              <a:off x="1968" y="2305"/>
              <a:ext cx="816" cy="336"/>
            </a:xfrm>
            <a:prstGeom prst="rect">
              <a:avLst/>
            </a:prstGeom>
            <a:noFill/>
            <a:ln w="9525">
              <a:noFill/>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hangingPunct="1">
                <a:lnSpc>
                  <a:spcPct val="80000"/>
                </a:lnSpc>
                <a:spcBef>
                  <a:spcPct val="0"/>
                </a:spcBef>
                <a:buClr>
                  <a:schemeClr val="bg1"/>
                </a:buClr>
                <a:buFontTx/>
                <a:buNone/>
              </a:pPr>
              <a:r>
                <a:rPr lang="en-US" altLang="zh-CN" b="0" dirty="0">
                  <a:latin typeface="Book Antiqua" panose="02040602050305030304" pitchFamily="18" charset="0"/>
                </a:rPr>
                <a:t>S</a:t>
              </a:r>
              <a:r>
                <a:rPr lang="en-US" altLang="zh-CN" sz="2900" b="0" baseline="-25000" dirty="0">
                  <a:latin typeface="Book Antiqua" panose="02040602050305030304" pitchFamily="18" charset="0"/>
                </a:rPr>
                <a:t>2</a:t>
              </a:r>
              <a:r>
                <a:rPr lang="en-US" altLang="zh-CN" b="0" dirty="0">
                  <a:latin typeface="Book Antiqua" panose="02040602050305030304" pitchFamily="18" charset="0"/>
                </a:rPr>
                <a:t>(3</a:t>
              </a:r>
              <a:r>
                <a:rPr lang="en-US" altLang="zh-CN" b="0" dirty="0">
                  <a:latin typeface="Symbol" panose="05050102010706020507" pitchFamily="18" charset="2"/>
                </a:rPr>
                <a:t>D</a:t>
              </a:r>
              <a:r>
                <a:rPr lang="en-US" altLang="zh-CN" b="0" dirty="0">
                  <a:latin typeface="Book Antiqua" panose="02040602050305030304" pitchFamily="18" charset="0"/>
                </a:rPr>
                <a:t>t)</a:t>
              </a:r>
              <a:endParaRPr lang="en-US" altLang="zh-CN" b="0" dirty="0">
                <a:latin typeface="Book Antiqua" panose="02040602050305030304" pitchFamily="18" charset="0"/>
              </a:endParaRPr>
            </a:p>
          </p:txBody>
        </p:sp>
      </p:grpSp>
      <p:sp>
        <p:nvSpPr>
          <p:cNvPr id="120836" name="Rectangle 2"/>
          <p:cNvSpPr txBox="1"/>
          <p:nvPr/>
        </p:nvSpPr>
        <p:spPr>
          <a:xfrm>
            <a:off x="612775" y="187325"/>
            <a:ext cx="7848600" cy="609600"/>
          </a:xfrm>
          <a:prstGeom prst="rect">
            <a:avLst/>
          </a:prstGeom>
          <a:noFill/>
          <a:ln w="9525">
            <a:noFill/>
          </a:ln>
        </p:spPr>
        <p:txBody>
          <a:bodyPr anchor="b"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hangingPunct="1">
              <a:spcBef>
                <a:spcPct val="0"/>
              </a:spcBef>
              <a:buClrTx/>
              <a:buFontTx/>
              <a:buNone/>
            </a:pPr>
            <a:r>
              <a:rPr lang="zh-CN" altLang="en-US" sz="3600" dirty="0">
                <a:latin typeface="黑体" panose="02010609060101010101" pitchFamily="2" charset="-122"/>
                <a:ea typeface="黑体" panose="02010609060101010101" pitchFamily="2" charset="-122"/>
              </a:rPr>
              <a:t>（</a:t>
            </a:r>
            <a:r>
              <a:rPr lang="en-US" altLang="zh-CN" sz="3600" dirty="0">
                <a:latin typeface="黑体" panose="02010609060101010101" pitchFamily="2" charset="-122"/>
                <a:ea typeface="黑体" panose="02010609060101010101" pitchFamily="2" charset="-122"/>
              </a:rPr>
              <a:t>1</a:t>
            </a:r>
            <a:r>
              <a:rPr lang="zh-CN" altLang="en-US" sz="3600" dirty="0">
                <a:latin typeface="黑体" panose="02010609060101010101" pitchFamily="2" charset="-122"/>
                <a:ea typeface="黑体" panose="02010609060101010101" pitchFamily="2" charset="-122"/>
              </a:rPr>
              <a:t>）吞吐率（</a:t>
            </a:r>
            <a:r>
              <a:rPr lang="en-US" altLang="zh-CN" sz="3600" dirty="0">
                <a:latin typeface="黑体" panose="02010609060101010101" pitchFamily="2" charset="-122"/>
                <a:ea typeface="黑体" panose="02010609060101010101" pitchFamily="2" charset="-122"/>
              </a:rPr>
              <a:t>TP, Thoughput Rate</a:t>
            </a:r>
            <a:r>
              <a:rPr lang="zh-CN" altLang="en-US" sz="3600" dirty="0">
                <a:latin typeface="黑体" panose="02010609060101010101" pitchFamily="2" charset="-122"/>
                <a:ea typeface="黑体" panose="02010609060101010101" pitchFamily="2" charset="-122"/>
              </a:rPr>
              <a:t>） </a:t>
            </a:r>
            <a:endParaRPr lang="zh-CN" altLang="en-US" sz="3600" dirty="0">
              <a:latin typeface="黑体" panose="02010609060101010101" pitchFamily="2" charset="-122"/>
              <a:ea typeface="黑体" panose="02010609060101010101" pitchFamily="2" charset="-122"/>
            </a:endParaRPr>
          </a:p>
        </p:txBody>
      </p:sp>
    </p:spTree>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2882" name="Rectangle 2"/>
          <p:cNvSpPr>
            <a:spLocks noGrp="1"/>
          </p:cNvSpPr>
          <p:nvPr>
            <p:ph type="title" idx="4294967295"/>
          </p:nvPr>
        </p:nvSpPr>
        <p:spPr>
          <a:xfrm>
            <a:off x="525463" y="968375"/>
            <a:ext cx="6229350" cy="609600"/>
          </a:xfrm>
        </p:spPr>
        <p:txBody>
          <a:bodyPr vert="horz" wrap="square" lIns="91440" tIns="45720" rIns="91440" bIns="45720" anchor="b" anchorCtr="0"/>
          <a:p>
            <a:pPr marL="342900" indent="-342900" eaLnBrk="1" hangingPunct="1">
              <a:spcBef>
                <a:spcPts val="1800"/>
              </a:spcBef>
            </a:pPr>
            <a:r>
              <a:rPr lang="zh-CN" altLang="en-US" sz="2400" dirty="0">
                <a:solidFill>
                  <a:srgbClr val="0000CC"/>
                </a:solidFill>
                <a:latin typeface="Times New Roman" panose="02020603050405020304" pitchFamily="18" charset="0"/>
              </a:rPr>
              <a:t>方法</a:t>
            </a:r>
            <a:r>
              <a:rPr lang="en-US" altLang="zh-CN" sz="2400" dirty="0">
                <a:solidFill>
                  <a:srgbClr val="0000CC"/>
                </a:solidFill>
                <a:latin typeface="Times New Roman" panose="02020603050405020304" pitchFamily="18" charset="0"/>
              </a:rPr>
              <a:t>1</a:t>
            </a:r>
            <a:r>
              <a:rPr lang="zh-CN" altLang="en-US" sz="2400" dirty="0">
                <a:solidFill>
                  <a:srgbClr val="0000CC"/>
                </a:solidFill>
                <a:latin typeface="Times New Roman" panose="02020603050405020304" pitchFamily="18" charset="0"/>
              </a:rPr>
              <a:t>：将瓶颈子过程再细分。</a:t>
            </a:r>
            <a:endParaRPr lang="zh-CN" altLang="en-US" sz="2400" dirty="0">
              <a:solidFill>
                <a:srgbClr val="0000CC"/>
              </a:solidFill>
              <a:latin typeface="Times New Roman" panose="02020603050405020304" pitchFamily="18" charset="0"/>
            </a:endParaRPr>
          </a:p>
        </p:txBody>
      </p:sp>
      <p:grpSp>
        <p:nvGrpSpPr>
          <p:cNvPr id="122883" name="Group 3"/>
          <p:cNvGrpSpPr/>
          <p:nvPr/>
        </p:nvGrpSpPr>
        <p:grpSpPr>
          <a:xfrm>
            <a:off x="846138" y="2062163"/>
            <a:ext cx="7424737" cy="4095750"/>
            <a:chOff x="459" y="1248"/>
            <a:chExt cx="4677" cy="2580"/>
          </a:xfrm>
        </p:grpSpPr>
        <p:sp>
          <p:nvSpPr>
            <p:cNvPr id="122906" name="Line 4"/>
            <p:cNvSpPr/>
            <p:nvPr/>
          </p:nvSpPr>
          <p:spPr>
            <a:xfrm>
              <a:off x="756" y="3595"/>
              <a:ext cx="4380" cy="0"/>
            </a:xfrm>
            <a:prstGeom prst="line">
              <a:avLst/>
            </a:prstGeom>
            <a:ln w="9525" cap="flat" cmpd="sng">
              <a:solidFill>
                <a:schemeClr val="tx1"/>
              </a:solidFill>
              <a:prstDash val="solid"/>
              <a:headEnd type="none" w="med" len="med"/>
              <a:tailEnd type="triangle" w="med" len="med"/>
            </a:ln>
          </p:spPr>
        </p:sp>
        <p:sp>
          <p:nvSpPr>
            <p:cNvPr id="122907" name="Line 5"/>
            <p:cNvSpPr/>
            <p:nvPr/>
          </p:nvSpPr>
          <p:spPr>
            <a:xfrm flipV="1">
              <a:off x="756" y="1324"/>
              <a:ext cx="0" cy="2271"/>
            </a:xfrm>
            <a:prstGeom prst="line">
              <a:avLst/>
            </a:prstGeom>
            <a:ln w="9525" cap="flat" cmpd="sng">
              <a:solidFill>
                <a:schemeClr val="tx1"/>
              </a:solidFill>
              <a:prstDash val="solid"/>
              <a:headEnd type="none" w="med" len="med"/>
              <a:tailEnd type="triangle" w="med" len="med"/>
            </a:ln>
          </p:spPr>
        </p:sp>
        <p:sp>
          <p:nvSpPr>
            <p:cNvPr id="122908" name="Rectangle 6"/>
            <p:cNvSpPr/>
            <p:nvPr/>
          </p:nvSpPr>
          <p:spPr>
            <a:xfrm>
              <a:off x="756" y="3291"/>
              <a:ext cx="217" cy="304"/>
            </a:xfrm>
            <a:prstGeom prst="rect">
              <a:avLst/>
            </a:prstGeom>
            <a:no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hangingPunct="1">
                <a:spcBef>
                  <a:spcPct val="0"/>
                </a:spcBef>
                <a:buClr>
                  <a:schemeClr val="bg1"/>
                </a:buClr>
                <a:buFontTx/>
                <a:buNone/>
              </a:pPr>
              <a:r>
                <a:rPr lang="en-US" altLang="zh-CN" sz="2000" b="0" dirty="0">
                  <a:latin typeface="Times New Roman" panose="02020603050405020304" pitchFamily="18" charset="0"/>
                  <a:ea typeface="宋体" panose="02010600030101010101" pitchFamily="2" charset="-122"/>
                </a:rPr>
                <a:t>1</a:t>
              </a:r>
              <a:endParaRPr lang="en-US" altLang="zh-CN" sz="2000" b="0" dirty="0">
                <a:latin typeface="Times New Roman" panose="02020603050405020304" pitchFamily="18" charset="0"/>
                <a:ea typeface="宋体" panose="02010600030101010101" pitchFamily="2" charset="-122"/>
              </a:endParaRPr>
            </a:p>
          </p:txBody>
        </p:sp>
        <p:sp>
          <p:nvSpPr>
            <p:cNvPr id="122909" name="Rectangle 7"/>
            <p:cNvSpPr/>
            <p:nvPr/>
          </p:nvSpPr>
          <p:spPr>
            <a:xfrm>
              <a:off x="973" y="3291"/>
              <a:ext cx="216" cy="304"/>
            </a:xfrm>
            <a:prstGeom prst="rect">
              <a:avLst/>
            </a:prstGeom>
            <a:noFill/>
            <a:ln w="9525"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hangingPunct="1">
                <a:spcBef>
                  <a:spcPct val="0"/>
                </a:spcBef>
                <a:buClr>
                  <a:schemeClr val="bg1"/>
                </a:buClr>
                <a:buFontTx/>
                <a:buNone/>
              </a:pPr>
              <a:endParaRPr lang="zh-CN" altLang="en-US" sz="2400" b="0" dirty="0">
                <a:latin typeface="Times New Roman" panose="02020603050405020304" pitchFamily="18" charset="0"/>
                <a:ea typeface="宋体" panose="02010600030101010101" pitchFamily="2" charset="-122"/>
              </a:endParaRPr>
            </a:p>
          </p:txBody>
        </p:sp>
        <p:sp>
          <p:nvSpPr>
            <p:cNvPr id="122910" name="Rectangle 8"/>
            <p:cNvSpPr/>
            <p:nvPr/>
          </p:nvSpPr>
          <p:spPr>
            <a:xfrm>
              <a:off x="1189" y="3291"/>
              <a:ext cx="217" cy="304"/>
            </a:xfrm>
            <a:prstGeom prst="rect">
              <a:avLst/>
            </a:prstGeom>
            <a:noFill/>
            <a:ln w="9525"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hangingPunct="1">
                <a:spcBef>
                  <a:spcPct val="0"/>
                </a:spcBef>
                <a:buClr>
                  <a:schemeClr val="bg1"/>
                </a:buClr>
                <a:buFontTx/>
                <a:buNone/>
              </a:pPr>
              <a:endParaRPr lang="zh-CN" altLang="en-US" sz="2400" b="0" dirty="0">
                <a:latin typeface="Times New Roman" panose="02020603050405020304" pitchFamily="18" charset="0"/>
                <a:ea typeface="宋体" panose="02010600030101010101" pitchFamily="2" charset="-122"/>
              </a:endParaRPr>
            </a:p>
          </p:txBody>
        </p:sp>
        <p:sp>
          <p:nvSpPr>
            <p:cNvPr id="122911" name="Rectangle 9"/>
            <p:cNvSpPr/>
            <p:nvPr/>
          </p:nvSpPr>
          <p:spPr>
            <a:xfrm>
              <a:off x="1406" y="3291"/>
              <a:ext cx="216" cy="304"/>
            </a:xfrm>
            <a:prstGeom prst="rect">
              <a:avLst/>
            </a:prstGeom>
            <a:no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hangingPunct="1">
                <a:spcBef>
                  <a:spcPct val="0"/>
                </a:spcBef>
                <a:buClr>
                  <a:schemeClr val="bg1"/>
                </a:buClr>
                <a:buFontTx/>
                <a:buNone/>
              </a:pPr>
              <a:r>
                <a:rPr lang="en-US" altLang="zh-CN" sz="2000" b="0" dirty="0">
                  <a:latin typeface="Times New Roman" panose="02020603050405020304" pitchFamily="18" charset="0"/>
                  <a:ea typeface="宋体" panose="02010600030101010101" pitchFamily="2" charset="-122"/>
                </a:rPr>
                <a:t>4</a:t>
              </a:r>
              <a:endParaRPr lang="en-US" altLang="zh-CN" sz="2000" b="0" dirty="0">
                <a:latin typeface="Times New Roman" panose="02020603050405020304" pitchFamily="18" charset="0"/>
                <a:ea typeface="宋体" panose="02010600030101010101" pitchFamily="2" charset="-122"/>
              </a:endParaRPr>
            </a:p>
          </p:txBody>
        </p:sp>
        <p:sp>
          <p:nvSpPr>
            <p:cNvPr id="122912" name="Rectangle 10"/>
            <p:cNvSpPr/>
            <p:nvPr/>
          </p:nvSpPr>
          <p:spPr>
            <a:xfrm>
              <a:off x="2054" y="3291"/>
              <a:ext cx="216" cy="304"/>
            </a:xfrm>
            <a:prstGeom prst="rect">
              <a:avLst/>
            </a:prstGeom>
            <a:no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hangingPunct="1">
                <a:spcBef>
                  <a:spcPct val="0"/>
                </a:spcBef>
                <a:buClr>
                  <a:schemeClr val="bg1"/>
                </a:buClr>
                <a:buFontTx/>
                <a:buNone/>
              </a:pPr>
              <a:r>
                <a:rPr lang="en-US" altLang="zh-CN" sz="2000" b="0" dirty="0">
                  <a:latin typeface="Times New Roman" panose="02020603050405020304" pitchFamily="18" charset="0"/>
                  <a:ea typeface="宋体" panose="02010600030101010101" pitchFamily="2" charset="-122"/>
                </a:rPr>
                <a:t>7</a:t>
              </a:r>
              <a:endParaRPr lang="en-US" altLang="zh-CN" sz="2000" b="0" dirty="0">
                <a:latin typeface="Times New Roman" panose="02020603050405020304" pitchFamily="18" charset="0"/>
                <a:ea typeface="宋体" panose="02010600030101010101" pitchFamily="2" charset="-122"/>
              </a:endParaRPr>
            </a:p>
          </p:txBody>
        </p:sp>
        <p:sp>
          <p:nvSpPr>
            <p:cNvPr id="122913" name="Rectangle 11"/>
            <p:cNvSpPr/>
            <p:nvPr/>
          </p:nvSpPr>
          <p:spPr>
            <a:xfrm>
              <a:off x="1622" y="3291"/>
              <a:ext cx="432" cy="304"/>
            </a:xfrm>
            <a:prstGeom prst="rect">
              <a:avLst/>
            </a:prstGeom>
            <a:noFill/>
            <a:ln w="9525"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hangingPunct="1">
                <a:spcBef>
                  <a:spcPct val="0"/>
                </a:spcBef>
                <a:buClr>
                  <a:schemeClr val="bg1"/>
                </a:buClr>
                <a:buFontTx/>
                <a:buNone/>
              </a:pPr>
              <a:endParaRPr lang="zh-CN" altLang="en-US" sz="2400" b="0" dirty="0">
                <a:latin typeface="Times New Roman" panose="02020603050405020304" pitchFamily="18" charset="0"/>
                <a:ea typeface="宋体" panose="02010600030101010101" pitchFamily="2" charset="-122"/>
              </a:endParaRPr>
            </a:p>
          </p:txBody>
        </p:sp>
        <p:sp>
          <p:nvSpPr>
            <p:cNvPr id="122914" name="Rectangle 12"/>
            <p:cNvSpPr/>
            <p:nvPr/>
          </p:nvSpPr>
          <p:spPr>
            <a:xfrm>
              <a:off x="2703" y="3291"/>
              <a:ext cx="217" cy="304"/>
            </a:xfrm>
            <a:prstGeom prst="rect">
              <a:avLst/>
            </a:prstGeom>
            <a:no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hangingPunct="1">
                <a:spcBef>
                  <a:spcPct val="0"/>
                </a:spcBef>
                <a:buClr>
                  <a:schemeClr val="bg1"/>
                </a:buClr>
                <a:buFontTx/>
                <a:buNone/>
              </a:pPr>
              <a:r>
                <a:rPr lang="en-US" altLang="zh-CN" sz="2000" b="0" dirty="0">
                  <a:latin typeface="Times New Roman" panose="02020603050405020304" pitchFamily="18" charset="0"/>
                  <a:ea typeface="宋体" panose="02010600030101010101" pitchFamily="2" charset="-122"/>
                </a:rPr>
                <a:t>10</a:t>
              </a:r>
              <a:endParaRPr lang="en-US" altLang="zh-CN" sz="2000" b="0" dirty="0">
                <a:latin typeface="Times New Roman" panose="02020603050405020304" pitchFamily="18" charset="0"/>
                <a:ea typeface="宋体" panose="02010600030101010101" pitchFamily="2" charset="-122"/>
              </a:endParaRPr>
            </a:p>
          </p:txBody>
        </p:sp>
        <p:sp>
          <p:nvSpPr>
            <p:cNvPr id="122915" name="Rectangle 13"/>
            <p:cNvSpPr/>
            <p:nvPr/>
          </p:nvSpPr>
          <p:spPr>
            <a:xfrm>
              <a:off x="2270" y="3291"/>
              <a:ext cx="433" cy="304"/>
            </a:xfrm>
            <a:prstGeom prst="rect">
              <a:avLst/>
            </a:prstGeom>
            <a:no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hangingPunct="1">
                <a:spcBef>
                  <a:spcPct val="0"/>
                </a:spcBef>
                <a:buClr>
                  <a:schemeClr val="bg1"/>
                </a:buClr>
                <a:buFontTx/>
                <a:buNone/>
              </a:pPr>
              <a:endParaRPr lang="zh-CN" altLang="en-US" sz="2000" b="0" dirty="0">
                <a:latin typeface="Times New Roman" panose="02020603050405020304" pitchFamily="18" charset="0"/>
                <a:ea typeface="宋体" panose="02010600030101010101" pitchFamily="2" charset="-122"/>
              </a:endParaRPr>
            </a:p>
          </p:txBody>
        </p:sp>
        <p:sp>
          <p:nvSpPr>
            <p:cNvPr id="122916" name="Rectangle 14"/>
            <p:cNvSpPr/>
            <p:nvPr/>
          </p:nvSpPr>
          <p:spPr>
            <a:xfrm>
              <a:off x="1189" y="2988"/>
              <a:ext cx="433" cy="303"/>
            </a:xfrm>
            <a:prstGeom prst="rect">
              <a:avLst/>
            </a:prstGeom>
            <a:noFill/>
            <a:ln w="9525"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hangingPunct="1">
                <a:spcBef>
                  <a:spcPct val="0"/>
                </a:spcBef>
                <a:buClr>
                  <a:schemeClr val="bg1"/>
                </a:buClr>
                <a:buFontTx/>
                <a:buNone/>
              </a:pPr>
              <a:endParaRPr lang="zh-CN" altLang="en-US" sz="2400" b="0" dirty="0">
                <a:latin typeface="Times New Roman" panose="02020603050405020304" pitchFamily="18" charset="0"/>
                <a:ea typeface="宋体" panose="02010600030101010101" pitchFamily="2" charset="-122"/>
              </a:endParaRPr>
            </a:p>
          </p:txBody>
        </p:sp>
        <p:sp>
          <p:nvSpPr>
            <p:cNvPr id="122917" name="Rectangle 15"/>
            <p:cNvSpPr/>
            <p:nvPr/>
          </p:nvSpPr>
          <p:spPr>
            <a:xfrm>
              <a:off x="1837" y="2988"/>
              <a:ext cx="433" cy="303"/>
            </a:xfrm>
            <a:prstGeom prst="rect">
              <a:avLst/>
            </a:prstGeom>
            <a:noFill/>
            <a:ln w="9525"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hangingPunct="1">
                <a:spcBef>
                  <a:spcPct val="0"/>
                </a:spcBef>
                <a:buClr>
                  <a:schemeClr val="bg1"/>
                </a:buClr>
                <a:buFontTx/>
                <a:buNone/>
              </a:pPr>
              <a:endParaRPr lang="zh-CN" altLang="en-US" sz="2400" b="0" dirty="0">
                <a:latin typeface="Times New Roman" panose="02020603050405020304" pitchFamily="18" charset="0"/>
                <a:ea typeface="宋体" panose="02010600030101010101" pitchFamily="2" charset="-122"/>
              </a:endParaRPr>
            </a:p>
          </p:txBody>
        </p:sp>
        <p:sp>
          <p:nvSpPr>
            <p:cNvPr id="122918" name="Rectangle 16"/>
            <p:cNvSpPr/>
            <p:nvPr/>
          </p:nvSpPr>
          <p:spPr>
            <a:xfrm>
              <a:off x="2487" y="2988"/>
              <a:ext cx="433" cy="303"/>
            </a:xfrm>
            <a:prstGeom prst="rect">
              <a:avLst/>
            </a:prstGeom>
            <a:noFill/>
            <a:ln w="9525"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hangingPunct="1">
                <a:spcBef>
                  <a:spcPct val="0"/>
                </a:spcBef>
                <a:buClr>
                  <a:schemeClr val="bg1"/>
                </a:buClr>
                <a:buFontTx/>
                <a:buNone/>
              </a:pPr>
              <a:endParaRPr lang="zh-CN" altLang="en-US" sz="2400" b="0" dirty="0">
                <a:latin typeface="Times New Roman" panose="02020603050405020304" pitchFamily="18" charset="0"/>
                <a:ea typeface="宋体" panose="02010600030101010101" pitchFamily="2" charset="-122"/>
              </a:endParaRPr>
            </a:p>
          </p:txBody>
        </p:sp>
        <p:sp>
          <p:nvSpPr>
            <p:cNvPr id="122919" name="Rectangle 17"/>
            <p:cNvSpPr/>
            <p:nvPr/>
          </p:nvSpPr>
          <p:spPr>
            <a:xfrm>
              <a:off x="973" y="2988"/>
              <a:ext cx="216" cy="303"/>
            </a:xfrm>
            <a:prstGeom prst="rect">
              <a:avLst/>
            </a:prstGeom>
            <a:no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hangingPunct="1">
                <a:spcBef>
                  <a:spcPct val="0"/>
                </a:spcBef>
                <a:buClr>
                  <a:schemeClr val="bg1"/>
                </a:buClr>
                <a:buFontTx/>
                <a:buNone/>
              </a:pPr>
              <a:r>
                <a:rPr lang="en-US" altLang="zh-CN" sz="2000" b="0" dirty="0">
                  <a:latin typeface="Times New Roman" panose="02020603050405020304" pitchFamily="18" charset="0"/>
                  <a:ea typeface="宋体" panose="02010600030101010101" pitchFamily="2" charset="-122"/>
                </a:rPr>
                <a:t>1</a:t>
              </a:r>
              <a:endParaRPr lang="en-US" altLang="zh-CN" sz="2000" b="0" dirty="0">
                <a:latin typeface="Times New Roman" panose="02020603050405020304" pitchFamily="18" charset="0"/>
                <a:ea typeface="宋体" panose="02010600030101010101" pitchFamily="2" charset="-122"/>
              </a:endParaRPr>
            </a:p>
          </p:txBody>
        </p:sp>
        <p:sp>
          <p:nvSpPr>
            <p:cNvPr id="122920" name="Rectangle 18"/>
            <p:cNvSpPr/>
            <p:nvPr/>
          </p:nvSpPr>
          <p:spPr>
            <a:xfrm>
              <a:off x="1622" y="2988"/>
              <a:ext cx="215" cy="303"/>
            </a:xfrm>
            <a:prstGeom prst="rect">
              <a:avLst/>
            </a:prstGeom>
            <a:no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hangingPunct="1">
                <a:spcBef>
                  <a:spcPct val="0"/>
                </a:spcBef>
                <a:buClr>
                  <a:schemeClr val="bg1"/>
                </a:buClr>
                <a:buFontTx/>
                <a:buNone/>
              </a:pPr>
              <a:r>
                <a:rPr lang="en-US" altLang="zh-CN" sz="2000" b="0" dirty="0">
                  <a:latin typeface="Times New Roman" panose="02020603050405020304" pitchFamily="18" charset="0"/>
                  <a:ea typeface="宋体" panose="02010600030101010101" pitchFamily="2" charset="-122"/>
                </a:rPr>
                <a:t>4</a:t>
              </a:r>
              <a:endParaRPr lang="en-US" altLang="zh-CN" sz="2000" b="0" dirty="0">
                <a:latin typeface="Times New Roman" panose="02020603050405020304" pitchFamily="18" charset="0"/>
                <a:ea typeface="宋体" panose="02010600030101010101" pitchFamily="2" charset="-122"/>
              </a:endParaRPr>
            </a:p>
          </p:txBody>
        </p:sp>
        <p:sp>
          <p:nvSpPr>
            <p:cNvPr id="122921" name="Rectangle 19"/>
            <p:cNvSpPr/>
            <p:nvPr/>
          </p:nvSpPr>
          <p:spPr>
            <a:xfrm>
              <a:off x="2270" y="2988"/>
              <a:ext cx="217" cy="303"/>
            </a:xfrm>
            <a:prstGeom prst="rect">
              <a:avLst/>
            </a:prstGeom>
            <a:no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hangingPunct="1">
                <a:spcBef>
                  <a:spcPct val="0"/>
                </a:spcBef>
                <a:buClr>
                  <a:schemeClr val="bg1"/>
                </a:buClr>
                <a:buFontTx/>
                <a:buNone/>
              </a:pPr>
              <a:r>
                <a:rPr lang="en-US" altLang="zh-CN" sz="2000" b="0" dirty="0">
                  <a:latin typeface="Times New Roman" panose="02020603050405020304" pitchFamily="18" charset="0"/>
                  <a:ea typeface="宋体" panose="02010600030101010101" pitchFamily="2" charset="-122"/>
                </a:rPr>
                <a:t>7</a:t>
              </a:r>
              <a:endParaRPr lang="en-US" altLang="zh-CN" sz="2000" b="0" dirty="0">
                <a:latin typeface="Times New Roman" panose="02020603050405020304" pitchFamily="18" charset="0"/>
                <a:ea typeface="宋体" panose="02010600030101010101" pitchFamily="2" charset="-122"/>
              </a:endParaRPr>
            </a:p>
          </p:txBody>
        </p:sp>
        <p:sp>
          <p:nvSpPr>
            <p:cNvPr id="122922" name="Rectangle 20"/>
            <p:cNvSpPr/>
            <p:nvPr/>
          </p:nvSpPr>
          <p:spPr>
            <a:xfrm>
              <a:off x="2920" y="2988"/>
              <a:ext cx="215" cy="303"/>
            </a:xfrm>
            <a:prstGeom prst="rect">
              <a:avLst/>
            </a:prstGeom>
            <a:no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hangingPunct="1">
                <a:spcBef>
                  <a:spcPct val="0"/>
                </a:spcBef>
                <a:buClr>
                  <a:schemeClr val="bg1"/>
                </a:buClr>
                <a:buFontTx/>
                <a:buNone/>
              </a:pPr>
              <a:r>
                <a:rPr lang="en-US" altLang="zh-CN" sz="2000" b="0" dirty="0">
                  <a:latin typeface="Times New Roman" panose="02020603050405020304" pitchFamily="18" charset="0"/>
                  <a:ea typeface="宋体" panose="02010600030101010101" pitchFamily="2" charset="-122"/>
                </a:rPr>
                <a:t>10</a:t>
              </a:r>
              <a:endParaRPr lang="en-US" altLang="zh-CN" sz="2000" b="0" dirty="0">
                <a:latin typeface="Times New Roman" panose="02020603050405020304" pitchFamily="18" charset="0"/>
                <a:ea typeface="宋体" panose="02010600030101010101" pitchFamily="2" charset="-122"/>
              </a:endParaRPr>
            </a:p>
          </p:txBody>
        </p:sp>
        <p:sp>
          <p:nvSpPr>
            <p:cNvPr id="122923" name="Text Box 21"/>
            <p:cNvSpPr txBox="1"/>
            <p:nvPr/>
          </p:nvSpPr>
          <p:spPr>
            <a:xfrm>
              <a:off x="540" y="1248"/>
              <a:ext cx="205" cy="2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hangingPunct="1">
                <a:spcBef>
                  <a:spcPct val="0"/>
                </a:spcBef>
                <a:buClr>
                  <a:schemeClr val="bg1"/>
                </a:buClr>
                <a:buFontTx/>
                <a:buNone/>
              </a:pPr>
              <a:r>
                <a:rPr lang="en-US" altLang="zh-CN" sz="2000" b="0" dirty="0">
                  <a:latin typeface="Times New Roman" panose="02020603050405020304" pitchFamily="18" charset="0"/>
                  <a:ea typeface="宋体" panose="02010600030101010101" pitchFamily="2" charset="-122"/>
                </a:rPr>
                <a:t>S</a:t>
              </a:r>
              <a:endParaRPr lang="en-US" altLang="zh-CN" sz="2000" b="0" dirty="0">
                <a:latin typeface="Times New Roman" panose="02020603050405020304" pitchFamily="18" charset="0"/>
                <a:ea typeface="宋体" panose="02010600030101010101" pitchFamily="2" charset="-122"/>
              </a:endParaRPr>
            </a:p>
          </p:txBody>
        </p:sp>
        <p:sp>
          <p:nvSpPr>
            <p:cNvPr id="122924" name="Line 22"/>
            <p:cNvSpPr/>
            <p:nvPr/>
          </p:nvSpPr>
          <p:spPr>
            <a:xfrm>
              <a:off x="756" y="2988"/>
              <a:ext cx="54" cy="0"/>
            </a:xfrm>
            <a:prstGeom prst="line">
              <a:avLst/>
            </a:prstGeom>
            <a:ln w="9525" cap="flat" cmpd="sng">
              <a:solidFill>
                <a:schemeClr val="tx1"/>
              </a:solidFill>
              <a:prstDash val="solid"/>
              <a:headEnd type="none" w="med" len="med"/>
              <a:tailEnd type="none" w="med" len="med"/>
            </a:ln>
          </p:spPr>
        </p:sp>
        <p:sp>
          <p:nvSpPr>
            <p:cNvPr id="122925" name="Line 23"/>
            <p:cNvSpPr/>
            <p:nvPr/>
          </p:nvSpPr>
          <p:spPr>
            <a:xfrm>
              <a:off x="756" y="2686"/>
              <a:ext cx="54" cy="0"/>
            </a:xfrm>
            <a:prstGeom prst="line">
              <a:avLst/>
            </a:prstGeom>
            <a:ln w="9525" cap="flat" cmpd="sng">
              <a:solidFill>
                <a:schemeClr val="tx1"/>
              </a:solidFill>
              <a:prstDash val="solid"/>
              <a:headEnd type="none" w="med" len="med"/>
              <a:tailEnd type="none" w="med" len="med"/>
            </a:ln>
          </p:spPr>
        </p:sp>
        <p:sp>
          <p:nvSpPr>
            <p:cNvPr id="122926" name="Line 24"/>
            <p:cNvSpPr/>
            <p:nvPr/>
          </p:nvSpPr>
          <p:spPr>
            <a:xfrm>
              <a:off x="756" y="2384"/>
              <a:ext cx="54" cy="0"/>
            </a:xfrm>
            <a:prstGeom prst="line">
              <a:avLst/>
            </a:prstGeom>
            <a:ln w="9525" cap="flat" cmpd="sng">
              <a:solidFill>
                <a:schemeClr val="tx1"/>
              </a:solidFill>
              <a:prstDash val="solid"/>
              <a:headEnd type="none" w="med" len="med"/>
              <a:tailEnd type="none" w="med" len="med"/>
            </a:ln>
          </p:spPr>
        </p:sp>
        <p:sp>
          <p:nvSpPr>
            <p:cNvPr id="122927" name="Text Box 25"/>
            <p:cNvSpPr txBox="1"/>
            <p:nvPr/>
          </p:nvSpPr>
          <p:spPr>
            <a:xfrm>
              <a:off x="459" y="2308"/>
              <a:ext cx="316"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hangingPunct="1">
                <a:spcBef>
                  <a:spcPct val="0"/>
                </a:spcBef>
                <a:buClr>
                  <a:schemeClr val="bg1"/>
                </a:buClr>
                <a:buFontTx/>
                <a:buNone/>
              </a:pPr>
              <a:r>
                <a:rPr lang="zh-CN" altLang="en-US" sz="2000" b="0" dirty="0">
                  <a:latin typeface="Times New Roman" panose="02020603050405020304" pitchFamily="18" charset="0"/>
                  <a:ea typeface="宋体" panose="02010600030101010101" pitchFamily="2" charset="-122"/>
                </a:rPr>
                <a:t> </a:t>
              </a:r>
              <a:r>
                <a:rPr lang="en-US" altLang="zh-CN" sz="2000" b="0" dirty="0">
                  <a:latin typeface="Times New Roman" panose="02020603050405020304" pitchFamily="18" charset="0"/>
                  <a:ea typeface="宋体" panose="02010600030101010101" pitchFamily="2" charset="-122"/>
                </a:rPr>
                <a:t>s</a:t>
              </a:r>
              <a:r>
                <a:rPr lang="en-US" altLang="zh-CN" sz="1200" b="0" dirty="0">
                  <a:latin typeface="Times New Roman" panose="02020603050405020304" pitchFamily="18" charset="0"/>
                  <a:ea typeface="宋体" panose="02010600030101010101" pitchFamily="2" charset="-122"/>
                </a:rPr>
                <a:t>23</a:t>
              </a:r>
              <a:endParaRPr lang="en-US" altLang="zh-CN" sz="1200" b="0" dirty="0">
                <a:latin typeface="Times New Roman" panose="02020603050405020304" pitchFamily="18" charset="0"/>
                <a:ea typeface="宋体" panose="02010600030101010101" pitchFamily="2" charset="-122"/>
              </a:endParaRPr>
            </a:p>
          </p:txBody>
        </p:sp>
        <p:sp>
          <p:nvSpPr>
            <p:cNvPr id="122928" name="Text Box 26"/>
            <p:cNvSpPr txBox="1"/>
            <p:nvPr/>
          </p:nvSpPr>
          <p:spPr>
            <a:xfrm>
              <a:off x="459" y="2610"/>
              <a:ext cx="316"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hangingPunct="1">
                <a:spcBef>
                  <a:spcPct val="0"/>
                </a:spcBef>
                <a:buClr>
                  <a:schemeClr val="bg1"/>
                </a:buClr>
                <a:buFontTx/>
                <a:buNone/>
              </a:pPr>
              <a:r>
                <a:rPr lang="zh-CN" altLang="en-US" sz="2000" b="0" dirty="0">
                  <a:latin typeface="Times New Roman" panose="02020603050405020304" pitchFamily="18" charset="0"/>
                  <a:ea typeface="宋体" panose="02010600030101010101" pitchFamily="2" charset="-122"/>
                </a:rPr>
                <a:t> </a:t>
              </a:r>
              <a:r>
                <a:rPr lang="en-US" altLang="zh-CN" sz="2000" b="0" dirty="0">
                  <a:latin typeface="Times New Roman" panose="02020603050405020304" pitchFamily="18" charset="0"/>
                  <a:ea typeface="宋体" panose="02010600030101010101" pitchFamily="2" charset="-122"/>
                </a:rPr>
                <a:t>s</a:t>
              </a:r>
              <a:r>
                <a:rPr lang="en-US" altLang="zh-CN" sz="1200" b="0" dirty="0">
                  <a:latin typeface="Times New Roman" panose="02020603050405020304" pitchFamily="18" charset="0"/>
                  <a:ea typeface="宋体" panose="02010600030101010101" pitchFamily="2" charset="-122"/>
                </a:rPr>
                <a:t>22</a:t>
              </a:r>
              <a:endParaRPr lang="en-US" altLang="zh-CN" sz="1200" b="0" dirty="0">
                <a:latin typeface="Times New Roman" panose="02020603050405020304" pitchFamily="18" charset="0"/>
                <a:ea typeface="宋体" panose="02010600030101010101" pitchFamily="2" charset="-122"/>
              </a:endParaRPr>
            </a:p>
          </p:txBody>
        </p:sp>
        <p:sp>
          <p:nvSpPr>
            <p:cNvPr id="122929" name="Text Box 27"/>
            <p:cNvSpPr txBox="1"/>
            <p:nvPr/>
          </p:nvSpPr>
          <p:spPr>
            <a:xfrm>
              <a:off x="459" y="2913"/>
              <a:ext cx="316"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hangingPunct="1">
                <a:spcBef>
                  <a:spcPct val="0"/>
                </a:spcBef>
                <a:buClr>
                  <a:schemeClr val="bg1"/>
                </a:buClr>
                <a:buFontTx/>
                <a:buNone/>
              </a:pPr>
              <a:r>
                <a:rPr lang="zh-CN" altLang="en-US" sz="2000" b="0" dirty="0">
                  <a:latin typeface="Times New Roman" panose="02020603050405020304" pitchFamily="18" charset="0"/>
                  <a:ea typeface="宋体" panose="02010600030101010101" pitchFamily="2" charset="-122"/>
                </a:rPr>
                <a:t> </a:t>
              </a:r>
              <a:r>
                <a:rPr lang="en-US" altLang="zh-CN" sz="2000" b="0" dirty="0">
                  <a:latin typeface="Times New Roman" panose="02020603050405020304" pitchFamily="18" charset="0"/>
                  <a:ea typeface="宋体" panose="02010600030101010101" pitchFamily="2" charset="-122"/>
                </a:rPr>
                <a:t>s</a:t>
              </a:r>
              <a:r>
                <a:rPr lang="en-US" altLang="zh-CN" sz="1200" b="0" dirty="0">
                  <a:latin typeface="Times New Roman" panose="02020603050405020304" pitchFamily="18" charset="0"/>
                  <a:ea typeface="宋体" panose="02010600030101010101" pitchFamily="2" charset="-122"/>
                </a:rPr>
                <a:t>21</a:t>
              </a:r>
              <a:endParaRPr lang="en-US" altLang="zh-CN" sz="1200" b="0" dirty="0">
                <a:latin typeface="Times New Roman" panose="02020603050405020304" pitchFamily="18" charset="0"/>
                <a:ea typeface="宋体" panose="02010600030101010101" pitchFamily="2" charset="-122"/>
              </a:endParaRPr>
            </a:p>
          </p:txBody>
        </p:sp>
        <p:sp>
          <p:nvSpPr>
            <p:cNvPr id="122930" name="Text Box 28"/>
            <p:cNvSpPr txBox="1"/>
            <p:nvPr/>
          </p:nvSpPr>
          <p:spPr>
            <a:xfrm>
              <a:off x="484" y="3215"/>
              <a:ext cx="266" cy="2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hangingPunct="1">
                <a:spcBef>
                  <a:spcPct val="0"/>
                </a:spcBef>
                <a:buClr>
                  <a:schemeClr val="bg1"/>
                </a:buClr>
                <a:buFontTx/>
                <a:buNone/>
              </a:pPr>
              <a:r>
                <a:rPr lang="zh-CN" altLang="en-US" sz="2000" b="0" dirty="0">
                  <a:latin typeface="Times New Roman" panose="02020603050405020304" pitchFamily="18" charset="0"/>
                  <a:ea typeface="宋体" panose="02010600030101010101" pitchFamily="2" charset="-122"/>
                </a:rPr>
                <a:t> </a:t>
              </a:r>
              <a:r>
                <a:rPr lang="en-US" altLang="zh-CN" sz="2000" b="0" dirty="0">
                  <a:latin typeface="Times New Roman" panose="02020603050405020304" pitchFamily="18" charset="0"/>
                  <a:ea typeface="宋体" panose="02010600030101010101" pitchFamily="2" charset="-122"/>
                </a:rPr>
                <a:t>s</a:t>
              </a:r>
              <a:r>
                <a:rPr lang="en-US" altLang="zh-CN" sz="1200" b="0" dirty="0">
                  <a:latin typeface="Times New Roman" panose="02020603050405020304" pitchFamily="18" charset="0"/>
                  <a:ea typeface="宋体" panose="02010600030101010101" pitchFamily="2" charset="-122"/>
                </a:rPr>
                <a:t>1</a:t>
              </a:r>
              <a:endParaRPr lang="en-US" altLang="zh-CN" sz="1200" b="0" dirty="0">
                <a:latin typeface="Times New Roman" panose="02020603050405020304" pitchFamily="18" charset="0"/>
                <a:ea typeface="宋体" panose="02010600030101010101" pitchFamily="2" charset="-122"/>
              </a:endParaRPr>
            </a:p>
          </p:txBody>
        </p:sp>
        <p:sp>
          <p:nvSpPr>
            <p:cNvPr id="122931" name="Text Box 29"/>
            <p:cNvSpPr txBox="1"/>
            <p:nvPr/>
          </p:nvSpPr>
          <p:spPr>
            <a:xfrm>
              <a:off x="897" y="3564"/>
              <a:ext cx="208" cy="2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hangingPunct="1">
                <a:spcBef>
                  <a:spcPct val="0"/>
                </a:spcBef>
                <a:buClr>
                  <a:schemeClr val="bg1"/>
                </a:buClr>
                <a:buFontTx/>
                <a:buNone/>
              </a:pPr>
              <a:r>
                <a:rPr lang="en-US" altLang="zh-CN" sz="2000" b="0" dirty="0">
                  <a:latin typeface="Times New Roman" panose="02020603050405020304" pitchFamily="18" charset="0"/>
                  <a:ea typeface="宋体" panose="02010600030101010101" pitchFamily="2" charset="-122"/>
                </a:rPr>
                <a:t>t</a:t>
              </a:r>
              <a:r>
                <a:rPr lang="en-US" altLang="zh-CN" sz="1200" b="0" dirty="0">
                  <a:latin typeface="Times New Roman" panose="02020603050405020304" pitchFamily="18" charset="0"/>
                  <a:ea typeface="宋体" panose="02010600030101010101" pitchFamily="2" charset="-122"/>
                </a:rPr>
                <a:t>1</a:t>
              </a:r>
              <a:endParaRPr lang="en-US" altLang="zh-CN" sz="1200" b="0" dirty="0">
                <a:latin typeface="Times New Roman" panose="02020603050405020304" pitchFamily="18" charset="0"/>
                <a:ea typeface="宋体" panose="02010600030101010101" pitchFamily="2" charset="-122"/>
              </a:endParaRPr>
            </a:p>
          </p:txBody>
        </p:sp>
        <p:sp>
          <p:nvSpPr>
            <p:cNvPr id="122932" name="Line 30"/>
            <p:cNvSpPr/>
            <p:nvPr/>
          </p:nvSpPr>
          <p:spPr>
            <a:xfrm flipV="1">
              <a:off x="3352" y="3519"/>
              <a:ext cx="0" cy="76"/>
            </a:xfrm>
            <a:prstGeom prst="line">
              <a:avLst/>
            </a:prstGeom>
            <a:ln w="9525" cap="flat" cmpd="sng">
              <a:solidFill>
                <a:schemeClr val="tx1"/>
              </a:solidFill>
              <a:prstDash val="solid"/>
              <a:headEnd type="none" w="med" len="med"/>
              <a:tailEnd type="none" w="med" len="med"/>
            </a:ln>
          </p:spPr>
        </p:sp>
        <p:sp>
          <p:nvSpPr>
            <p:cNvPr id="122933" name="Line 31"/>
            <p:cNvSpPr/>
            <p:nvPr/>
          </p:nvSpPr>
          <p:spPr>
            <a:xfrm flipV="1">
              <a:off x="3568" y="3519"/>
              <a:ext cx="0" cy="76"/>
            </a:xfrm>
            <a:prstGeom prst="line">
              <a:avLst/>
            </a:prstGeom>
            <a:ln w="9525" cap="flat" cmpd="sng">
              <a:solidFill>
                <a:schemeClr val="tx1"/>
              </a:solidFill>
              <a:prstDash val="solid"/>
              <a:headEnd type="none" w="med" len="med"/>
              <a:tailEnd type="none" w="med" len="med"/>
            </a:ln>
          </p:spPr>
        </p:sp>
        <p:sp>
          <p:nvSpPr>
            <p:cNvPr id="122934" name="Line 32"/>
            <p:cNvSpPr/>
            <p:nvPr/>
          </p:nvSpPr>
          <p:spPr>
            <a:xfrm flipV="1">
              <a:off x="3784" y="3519"/>
              <a:ext cx="0" cy="76"/>
            </a:xfrm>
            <a:prstGeom prst="line">
              <a:avLst/>
            </a:prstGeom>
            <a:ln w="9525" cap="flat" cmpd="sng">
              <a:solidFill>
                <a:schemeClr val="tx1"/>
              </a:solidFill>
              <a:prstDash val="solid"/>
              <a:headEnd type="none" w="med" len="med"/>
              <a:tailEnd type="none" w="med" len="med"/>
            </a:ln>
          </p:spPr>
        </p:sp>
        <p:sp>
          <p:nvSpPr>
            <p:cNvPr id="122935" name="Line 33"/>
            <p:cNvSpPr/>
            <p:nvPr/>
          </p:nvSpPr>
          <p:spPr>
            <a:xfrm flipV="1">
              <a:off x="4001" y="3519"/>
              <a:ext cx="0" cy="76"/>
            </a:xfrm>
            <a:prstGeom prst="line">
              <a:avLst/>
            </a:prstGeom>
            <a:ln w="9525" cap="flat" cmpd="sng">
              <a:solidFill>
                <a:schemeClr val="tx1"/>
              </a:solidFill>
              <a:prstDash val="solid"/>
              <a:headEnd type="none" w="med" len="med"/>
              <a:tailEnd type="none" w="med" len="med"/>
            </a:ln>
          </p:spPr>
        </p:sp>
        <p:sp>
          <p:nvSpPr>
            <p:cNvPr id="122936" name="Text Box 34"/>
            <p:cNvSpPr txBox="1"/>
            <p:nvPr/>
          </p:nvSpPr>
          <p:spPr>
            <a:xfrm>
              <a:off x="3244" y="3503"/>
              <a:ext cx="256" cy="2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hangingPunct="1">
                <a:spcBef>
                  <a:spcPct val="0"/>
                </a:spcBef>
                <a:buClr>
                  <a:schemeClr val="bg1"/>
                </a:buClr>
                <a:buFontTx/>
                <a:buNone/>
              </a:pPr>
              <a:r>
                <a:rPr lang="en-US" altLang="zh-CN" sz="2000" b="0" dirty="0">
                  <a:latin typeface="Times New Roman" panose="02020603050405020304" pitchFamily="18" charset="0"/>
                  <a:ea typeface="宋体" panose="02010600030101010101" pitchFamily="2" charset="-122"/>
                </a:rPr>
                <a:t>t</a:t>
              </a:r>
              <a:r>
                <a:rPr lang="en-US" altLang="zh-CN" sz="1200" b="0" dirty="0">
                  <a:latin typeface="Times New Roman" panose="02020603050405020304" pitchFamily="18" charset="0"/>
                  <a:ea typeface="宋体" panose="02010600030101010101" pitchFamily="2" charset="-122"/>
                </a:rPr>
                <a:t>12</a:t>
              </a:r>
              <a:endParaRPr lang="en-US" altLang="zh-CN" sz="1200" b="0" dirty="0">
                <a:latin typeface="Times New Roman" panose="02020603050405020304" pitchFamily="18" charset="0"/>
                <a:ea typeface="宋体" panose="02010600030101010101" pitchFamily="2" charset="-122"/>
              </a:endParaRPr>
            </a:p>
          </p:txBody>
        </p:sp>
        <p:sp>
          <p:nvSpPr>
            <p:cNvPr id="122937" name="Text Box 35"/>
            <p:cNvSpPr txBox="1"/>
            <p:nvPr/>
          </p:nvSpPr>
          <p:spPr>
            <a:xfrm>
              <a:off x="4307" y="3519"/>
              <a:ext cx="256" cy="2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hangingPunct="1">
                <a:spcBef>
                  <a:spcPct val="0"/>
                </a:spcBef>
                <a:buClr>
                  <a:schemeClr val="bg1"/>
                </a:buClr>
                <a:buFontTx/>
                <a:buNone/>
              </a:pPr>
              <a:r>
                <a:rPr lang="en-US" altLang="zh-CN" sz="2000" b="0" dirty="0">
                  <a:latin typeface="Times New Roman" panose="02020603050405020304" pitchFamily="18" charset="0"/>
                  <a:ea typeface="宋体" panose="02010600030101010101" pitchFamily="2" charset="-122"/>
                </a:rPr>
                <a:t>t</a:t>
              </a:r>
              <a:r>
                <a:rPr lang="en-US" altLang="zh-CN" sz="1200" b="0" dirty="0">
                  <a:latin typeface="Times New Roman" panose="02020603050405020304" pitchFamily="18" charset="0"/>
                  <a:ea typeface="宋体" panose="02010600030101010101" pitchFamily="2" charset="-122"/>
                </a:rPr>
                <a:t>17</a:t>
              </a:r>
              <a:endParaRPr lang="en-US" altLang="zh-CN" sz="1200" b="0" dirty="0">
                <a:latin typeface="Times New Roman" panose="02020603050405020304" pitchFamily="18" charset="0"/>
                <a:ea typeface="宋体" panose="02010600030101010101" pitchFamily="2" charset="-122"/>
              </a:endParaRPr>
            </a:p>
          </p:txBody>
        </p:sp>
        <p:sp>
          <p:nvSpPr>
            <p:cNvPr id="122938" name="Text Box 36"/>
            <p:cNvSpPr txBox="1"/>
            <p:nvPr/>
          </p:nvSpPr>
          <p:spPr>
            <a:xfrm>
              <a:off x="4895" y="3578"/>
              <a:ext cx="214" cy="2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hangingPunct="1">
                <a:spcBef>
                  <a:spcPct val="0"/>
                </a:spcBef>
                <a:buClr>
                  <a:schemeClr val="bg1"/>
                </a:buClr>
                <a:buFontTx/>
                <a:buNone/>
              </a:pPr>
              <a:r>
                <a:rPr lang="en-US" altLang="zh-CN" sz="2000" b="0" dirty="0">
                  <a:latin typeface="Times New Roman" panose="02020603050405020304" pitchFamily="18" charset="0"/>
                  <a:ea typeface="宋体" panose="02010600030101010101" pitchFamily="2" charset="-122"/>
                </a:rPr>
                <a:t>T</a:t>
              </a:r>
              <a:endParaRPr lang="en-US" altLang="zh-CN" sz="2000" b="0" dirty="0">
                <a:latin typeface="Times New Roman" panose="02020603050405020304" pitchFamily="18" charset="0"/>
                <a:ea typeface="宋体" panose="02010600030101010101" pitchFamily="2" charset="-122"/>
              </a:endParaRPr>
            </a:p>
          </p:txBody>
        </p:sp>
        <p:sp>
          <p:nvSpPr>
            <p:cNvPr id="122939" name="Line 37"/>
            <p:cNvSpPr/>
            <p:nvPr/>
          </p:nvSpPr>
          <p:spPr>
            <a:xfrm>
              <a:off x="756" y="2081"/>
              <a:ext cx="54" cy="0"/>
            </a:xfrm>
            <a:prstGeom prst="line">
              <a:avLst/>
            </a:prstGeom>
            <a:ln w="9525" cap="flat" cmpd="sng">
              <a:solidFill>
                <a:schemeClr val="tx1"/>
              </a:solidFill>
              <a:prstDash val="solid"/>
              <a:headEnd type="none" w="med" len="med"/>
              <a:tailEnd type="none" w="med" len="med"/>
            </a:ln>
          </p:spPr>
        </p:sp>
        <p:sp>
          <p:nvSpPr>
            <p:cNvPr id="122940" name="Line 38"/>
            <p:cNvSpPr/>
            <p:nvPr/>
          </p:nvSpPr>
          <p:spPr>
            <a:xfrm>
              <a:off x="756" y="1777"/>
              <a:ext cx="54" cy="0"/>
            </a:xfrm>
            <a:prstGeom prst="line">
              <a:avLst/>
            </a:prstGeom>
            <a:ln w="9525" cap="flat" cmpd="sng">
              <a:solidFill>
                <a:schemeClr val="tx1"/>
              </a:solidFill>
              <a:prstDash val="solid"/>
              <a:headEnd type="none" w="med" len="med"/>
              <a:tailEnd type="none" w="med" len="med"/>
            </a:ln>
          </p:spPr>
        </p:sp>
        <p:sp>
          <p:nvSpPr>
            <p:cNvPr id="122941" name="Text Box 39"/>
            <p:cNvSpPr txBox="1"/>
            <p:nvPr/>
          </p:nvSpPr>
          <p:spPr>
            <a:xfrm>
              <a:off x="483" y="2006"/>
              <a:ext cx="268" cy="25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hangingPunct="1">
                <a:spcBef>
                  <a:spcPct val="0"/>
                </a:spcBef>
                <a:buClr>
                  <a:schemeClr val="bg1"/>
                </a:buClr>
                <a:buFontTx/>
                <a:buNone/>
              </a:pPr>
              <a:r>
                <a:rPr lang="zh-CN" altLang="en-US" sz="2000" b="0" dirty="0">
                  <a:latin typeface="Times New Roman" panose="02020603050405020304" pitchFamily="18" charset="0"/>
                  <a:ea typeface="宋体" panose="02010600030101010101" pitchFamily="2" charset="-122"/>
                </a:rPr>
                <a:t> </a:t>
              </a:r>
              <a:r>
                <a:rPr lang="en-US" altLang="zh-CN" sz="2000" b="0" dirty="0">
                  <a:latin typeface="Times New Roman" panose="02020603050405020304" pitchFamily="18" charset="0"/>
                  <a:ea typeface="宋体" panose="02010600030101010101" pitchFamily="2" charset="-122"/>
                </a:rPr>
                <a:t>s</a:t>
              </a:r>
              <a:r>
                <a:rPr lang="en-US" altLang="zh-CN" sz="1200" b="0" dirty="0">
                  <a:latin typeface="Times New Roman" panose="02020603050405020304" pitchFamily="18" charset="0"/>
                  <a:ea typeface="宋体" panose="02010600030101010101" pitchFamily="2" charset="-122"/>
                </a:rPr>
                <a:t>3</a:t>
              </a:r>
              <a:endParaRPr lang="en-US" altLang="zh-CN" sz="1200" b="0" dirty="0">
                <a:latin typeface="Times New Roman" panose="02020603050405020304" pitchFamily="18" charset="0"/>
                <a:ea typeface="宋体" panose="02010600030101010101" pitchFamily="2" charset="-122"/>
              </a:endParaRPr>
            </a:p>
          </p:txBody>
        </p:sp>
        <p:sp>
          <p:nvSpPr>
            <p:cNvPr id="122942" name="Text Box 40"/>
            <p:cNvSpPr txBox="1"/>
            <p:nvPr/>
          </p:nvSpPr>
          <p:spPr>
            <a:xfrm>
              <a:off x="484" y="1702"/>
              <a:ext cx="266" cy="2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hangingPunct="1">
                <a:spcBef>
                  <a:spcPct val="0"/>
                </a:spcBef>
                <a:buClr>
                  <a:schemeClr val="bg1"/>
                </a:buClr>
                <a:buFontTx/>
                <a:buNone/>
              </a:pPr>
              <a:r>
                <a:rPr lang="zh-CN" altLang="en-US" sz="2000" b="0" dirty="0">
                  <a:latin typeface="Times New Roman" panose="02020603050405020304" pitchFamily="18" charset="0"/>
                  <a:ea typeface="宋体" panose="02010600030101010101" pitchFamily="2" charset="-122"/>
                </a:rPr>
                <a:t> </a:t>
              </a:r>
              <a:r>
                <a:rPr lang="en-US" altLang="zh-CN" sz="2000" b="0" dirty="0">
                  <a:latin typeface="Times New Roman" panose="02020603050405020304" pitchFamily="18" charset="0"/>
                  <a:ea typeface="宋体" panose="02010600030101010101" pitchFamily="2" charset="-122"/>
                </a:rPr>
                <a:t>s</a:t>
              </a:r>
              <a:r>
                <a:rPr lang="en-US" altLang="zh-CN" sz="1200" b="0" dirty="0">
                  <a:latin typeface="Times New Roman" panose="02020603050405020304" pitchFamily="18" charset="0"/>
                  <a:ea typeface="宋体" panose="02010600030101010101" pitchFamily="2" charset="-122"/>
                </a:rPr>
                <a:t>4</a:t>
              </a:r>
              <a:endParaRPr lang="en-US" altLang="zh-CN" sz="1200" b="0" dirty="0">
                <a:latin typeface="Times New Roman" panose="02020603050405020304" pitchFamily="18" charset="0"/>
                <a:ea typeface="宋体" panose="02010600030101010101" pitchFamily="2" charset="-122"/>
              </a:endParaRPr>
            </a:p>
          </p:txBody>
        </p:sp>
        <p:sp>
          <p:nvSpPr>
            <p:cNvPr id="122943" name="Rectangle 41"/>
            <p:cNvSpPr/>
            <p:nvPr/>
          </p:nvSpPr>
          <p:spPr>
            <a:xfrm>
              <a:off x="1837" y="3291"/>
              <a:ext cx="217" cy="304"/>
            </a:xfrm>
            <a:prstGeom prst="rect">
              <a:avLst/>
            </a:prstGeom>
            <a:no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hangingPunct="1">
                <a:spcBef>
                  <a:spcPct val="0"/>
                </a:spcBef>
                <a:buClr>
                  <a:schemeClr val="bg1"/>
                </a:buClr>
                <a:buFontTx/>
                <a:buNone/>
              </a:pPr>
              <a:r>
                <a:rPr lang="en-US" altLang="zh-CN" sz="2000" b="0" dirty="0">
                  <a:latin typeface="Times New Roman" panose="02020603050405020304" pitchFamily="18" charset="0"/>
                  <a:ea typeface="宋体" panose="02010600030101010101" pitchFamily="2" charset="-122"/>
                </a:rPr>
                <a:t>6</a:t>
              </a:r>
              <a:endParaRPr lang="en-US" altLang="zh-CN" sz="2000" b="0" dirty="0">
                <a:latin typeface="Times New Roman" panose="02020603050405020304" pitchFamily="18" charset="0"/>
                <a:ea typeface="宋体" panose="02010600030101010101" pitchFamily="2" charset="-122"/>
              </a:endParaRPr>
            </a:p>
          </p:txBody>
        </p:sp>
        <p:sp>
          <p:nvSpPr>
            <p:cNvPr id="122944" name="Rectangle 42"/>
            <p:cNvSpPr/>
            <p:nvPr/>
          </p:nvSpPr>
          <p:spPr>
            <a:xfrm>
              <a:off x="2270" y="3291"/>
              <a:ext cx="217" cy="304"/>
            </a:xfrm>
            <a:prstGeom prst="rect">
              <a:avLst/>
            </a:prstGeom>
            <a:no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hangingPunct="1">
                <a:spcBef>
                  <a:spcPct val="0"/>
                </a:spcBef>
                <a:buClr>
                  <a:schemeClr val="bg1"/>
                </a:buClr>
                <a:buFontTx/>
                <a:buNone/>
              </a:pPr>
              <a:r>
                <a:rPr lang="en-US" altLang="zh-CN" sz="2000" b="0" dirty="0">
                  <a:latin typeface="Times New Roman" panose="02020603050405020304" pitchFamily="18" charset="0"/>
                  <a:ea typeface="宋体" panose="02010600030101010101" pitchFamily="2" charset="-122"/>
                </a:rPr>
                <a:t>8</a:t>
              </a:r>
              <a:endParaRPr lang="en-US" altLang="zh-CN" sz="2000" b="0" dirty="0">
                <a:latin typeface="Times New Roman" panose="02020603050405020304" pitchFamily="18" charset="0"/>
                <a:ea typeface="宋体" panose="02010600030101010101" pitchFamily="2" charset="-122"/>
              </a:endParaRPr>
            </a:p>
          </p:txBody>
        </p:sp>
        <p:sp>
          <p:nvSpPr>
            <p:cNvPr id="122945" name="Rectangle 43"/>
            <p:cNvSpPr/>
            <p:nvPr/>
          </p:nvSpPr>
          <p:spPr>
            <a:xfrm>
              <a:off x="2920" y="3291"/>
              <a:ext cx="215" cy="304"/>
            </a:xfrm>
            <a:prstGeom prst="rect">
              <a:avLst/>
            </a:prstGeom>
            <a:no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hangingPunct="1">
                <a:spcBef>
                  <a:spcPct val="0"/>
                </a:spcBef>
                <a:buClr>
                  <a:schemeClr val="bg1"/>
                </a:buClr>
                <a:buFontTx/>
                <a:buNone/>
              </a:pPr>
              <a:r>
                <a:rPr lang="en-US" altLang="zh-CN" sz="2000" b="0" dirty="0">
                  <a:latin typeface="Times New Roman" panose="02020603050405020304" pitchFamily="18" charset="0"/>
                  <a:ea typeface="宋体" panose="02010600030101010101" pitchFamily="2" charset="-122"/>
                </a:rPr>
                <a:t>11</a:t>
              </a:r>
              <a:endParaRPr lang="en-US" altLang="zh-CN" sz="2000" b="0" dirty="0">
                <a:latin typeface="Times New Roman" panose="02020603050405020304" pitchFamily="18" charset="0"/>
                <a:ea typeface="宋体" panose="02010600030101010101" pitchFamily="2" charset="-122"/>
              </a:endParaRPr>
            </a:p>
          </p:txBody>
        </p:sp>
        <p:sp>
          <p:nvSpPr>
            <p:cNvPr id="122946" name="Rectangle 44"/>
            <p:cNvSpPr/>
            <p:nvPr/>
          </p:nvSpPr>
          <p:spPr>
            <a:xfrm>
              <a:off x="3135" y="3291"/>
              <a:ext cx="217" cy="304"/>
            </a:xfrm>
            <a:prstGeom prst="rect">
              <a:avLst/>
            </a:prstGeom>
            <a:no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hangingPunct="1">
                <a:spcBef>
                  <a:spcPct val="0"/>
                </a:spcBef>
                <a:buClr>
                  <a:schemeClr val="bg1"/>
                </a:buClr>
                <a:buFontTx/>
                <a:buNone/>
              </a:pPr>
              <a:r>
                <a:rPr lang="en-US" altLang="zh-CN" sz="2000" b="0" dirty="0">
                  <a:latin typeface="Times New Roman" panose="02020603050405020304" pitchFamily="18" charset="0"/>
                  <a:ea typeface="宋体" panose="02010600030101010101" pitchFamily="2" charset="-122"/>
                </a:rPr>
                <a:t>12</a:t>
              </a:r>
              <a:endParaRPr lang="en-US" altLang="zh-CN" sz="2000" b="0" dirty="0">
                <a:latin typeface="Times New Roman" panose="02020603050405020304" pitchFamily="18" charset="0"/>
                <a:ea typeface="宋体" panose="02010600030101010101" pitchFamily="2" charset="-122"/>
              </a:endParaRPr>
            </a:p>
          </p:txBody>
        </p:sp>
        <p:sp>
          <p:nvSpPr>
            <p:cNvPr id="122947" name="Rectangle 45"/>
            <p:cNvSpPr/>
            <p:nvPr/>
          </p:nvSpPr>
          <p:spPr>
            <a:xfrm>
              <a:off x="1406" y="2988"/>
              <a:ext cx="216" cy="303"/>
            </a:xfrm>
            <a:prstGeom prst="rect">
              <a:avLst/>
            </a:prstGeom>
            <a:no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hangingPunct="1">
                <a:spcBef>
                  <a:spcPct val="0"/>
                </a:spcBef>
                <a:buClr>
                  <a:schemeClr val="bg1"/>
                </a:buClr>
                <a:buFontTx/>
                <a:buNone/>
              </a:pPr>
              <a:r>
                <a:rPr lang="en-US" altLang="zh-CN" sz="2000" b="0" dirty="0">
                  <a:latin typeface="Times New Roman" panose="02020603050405020304" pitchFamily="18" charset="0"/>
                  <a:ea typeface="宋体" panose="02010600030101010101" pitchFamily="2" charset="-122"/>
                </a:rPr>
                <a:t>3</a:t>
              </a:r>
              <a:endParaRPr lang="en-US" altLang="zh-CN" sz="2000" b="0" dirty="0">
                <a:latin typeface="Times New Roman" panose="02020603050405020304" pitchFamily="18" charset="0"/>
                <a:ea typeface="宋体" panose="02010600030101010101" pitchFamily="2" charset="-122"/>
              </a:endParaRPr>
            </a:p>
          </p:txBody>
        </p:sp>
        <p:sp>
          <p:nvSpPr>
            <p:cNvPr id="122948" name="Rectangle 46"/>
            <p:cNvSpPr/>
            <p:nvPr/>
          </p:nvSpPr>
          <p:spPr>
            <a:xfrm>
              <a:off x="1837" y="2988"/>
              <a:ext cx="217" cy="303"/>
            </a:xfrm>
            <a:prstGeom prst="rect">
              <a:avLst/>
            </a:prstGeom>
            <a:no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hangingPunct="1">
                <a:spcBef>
                  <a:spcPct val="0"/>
                </a:spcBef>
                <a:buClr>
                  <a:schemeClr val="bg1"/>
                </a:buClr>
                <a:buFontTx/>
                <a:buNone/>
              </a:pPr>
              <a:r>
                <a:rPr lang="en-US" altLang="zh-CN" sz="2000" b="0" dirty="0">
                  <a:latin typeface="Times New Roman" panose="02020603050405020304" pitchFamily="18" charset="0"/>
                  <a:ea typeface="宋体" panose="02010600030101010101" pitchFamily="2" charset="-122"/>
                </a:rPr>
                <a:t>5</a:t>
              </a:r>
              <a:endParaRPr lang="en-US" altLang="zh-CN" sz="2000" b="0" dirty="0">
                <a:latin typeface="Times New Roman" panose="02020603050405020304" pitchFamily="18" charset="0"/>
                <a:ea typeface="宋体" panose="02010600030101010101" pitchFamily="2" charset="-122"/>
              </a:endParaRPr>
            </a:p>
          </p:txBody>
        </p:sp>
        <p:sp>
          <p:nvSpPr>
            <p:cNvPr id="122949" name="Rectangle 47"/>
            <p:cNvSpPr/>
            <p:nvPr/>
          </p:nvSpPr>
          <p:spPr>
            <a:xfrm>
              <a:off x="2703" y="2988"/>
              <a:ext cx="217" cy="303"/>
            </a:xfrm>
            <a:prstGeom prst="rect">
              <a:avLst/>
            </a:prstGeom>
            <a:no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hangingPunct="1">
                <a:spcBef>
                  <a:spcPct val="0"/>
                </a:spcBef>
                <a:buClr>
                  <a:schemeClr val="bg1"/>
                </a:buClr>
                <a:buFontTx/>
                <a:buNone/>
              </a:pPr>
              <a:r>
                <a:rPr lang="en-US" altLang="zh-CN" sz="2000" b="0" dirty="0">
                  <a:latin typeface="Times New Roman" panose="02020603050405020304" pitchFamily="18" charset="0"/>
                  <a:ea typeface="宋体" panose="02010600030101010101" pitchFamily="2" charset="-122"/>
                </a:rPr>
                <a:t>9</a:t>
              </a:r>
              <a:endParaRPr lang="en-US" altLang="zh-CN" sz="2000" b="0" dirty="0">
                <a:latin typeface="Times New Roman" panose="02020603050405020304" pitchFamily="18" charset="0"/>
                <a:ea typeface="宋体" panose="02010600030101010101" pitchFamily="2" charset="-122"/>
              </a:endParaRPr>
            </a:p>
          </p:txBody>
        </p:sp>
        <p:sp>
          <p:nvSpPr>
            <p:cNvPr id="122950" name="Rectangle 48"/>
            <p:cNvSpPr/>
            <p:nvPr/>
          </p:nvSpPr>
          <p:spPr>
            <a:xfrm>
              <a:off x="3135" y="2988"/>
              <a:ext cx="217" cy="303"/>
            </a:xfrm>
            <a:prstGeom prst="rect">
              <a:avLst/>
            </a:prstGeom>
            <a:no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hangingPunct="1">
                <a:spcBef>
                  <a:spcPct val="0"/>
                </a:spcBef>
                <a:buClr>
                  <a:schemeClr val="bg1"/>
                </a:buClr>
                <a:buFontTx/>
                <a:buNone/>
              </a:pPr>
              <a:r>
                <a:rPr lang="en-US" altLang="zh-CN" sz="2000" b="0" dirty="0">
                  <a:latin typeface="Times New Roman" panose="02020603050405020304" pitchFamily="18" charset="0"/>
                  <a:ea typeface="宋体" panose="02010600030101010101" pitchFamily="2" charset="-122"/>
                </a:rPr>
                <a:t>11</a:t>
              </a:r>
              <a:endParaRPr lang="en-US" altLang="zh-CN" sz="2000" b="0" dirty="0">
                <a:latin typeface="Times New Roman" panose="02020603050405020304" pitchFamily="18" charset="0"/>
                <a:ea typeface="宋体" panose="02010600030101010101" pitchFamily="2" charset="-122"/>
              </a:endParaRPr>
            </a:p>
          </p:txBody>
        </p:sp>
        <p:sp>
          <p:nvSpPr>
            <p:cNvPr id="122951" name="Rectangle 49"/>
            <p:cNvSpPr/>
            <p:nvPr/>
          </p:nvSpPr>
          <p:spPr>
            <a:xfrm>
              <a:off x="3352" y="2988"/>
              <a:ext cx="216" cy="303"/>
            </a:xfrm>
            <a:prstGeom prst="rect">
              <a:avLst/>
            </a:prstGeom>
            <a:no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hangingPunct="1">
                <a:spcBef>
                  <a:spcPct val="0"/>
                </a:spcBef>
                <a:buClr>
                  <a:schemeClr val="bg1"/>
                </a:buClr>
                <a:buFontTx/>
                <a:buNone/>
              </a:pPr>
              <a:r>
                <a:rPr lang="en-US" altLang="zh-CN" sz="2000" b="0" dirty="0">
                  <a:latin typeface="Times New Roman" panose="02020603050405020304" pitchFamily="18" charset="0"/>
                  <a:ea typeface="宋体" panose="02010600030101010101" pitchFamily="2" charset="-122"/>
                </a:rPr>
                <a:t>12</a:t>
              </a:r>
              <a:endParaRPr lang="en-US" altLang="zh-CN" sz="2000" b="0" dirty="0">
                <a:latin typeface="Times New Roman" panose="02020603050405020304" pitchFamily="18" charset="0"/>
                <a:ea typeface="宋体" panose="02010600030101010101" pitchFamily="2" charset="-122"/>
              </a:endParaRPr>
            </a:p>
          </p:txBody>
        </p:sp>
        <p:sp>
          <p:nvSpPr>
            <p:cNvPr id="122952" name="Rectangle 50"/>
            <p:cNvSpPr/>
            <p:nvPr/>
          </p:nvSpPr>
          <p:spPr>
            <a:xfrm>
              <a:off x="973" y="3291"/>
              <a:ext cx="216" cy="304"/>
            </a:xfrm>
            <a:prstGeom prst="rect">
              <a:avLst/>
            </a:prstGeom>
            <a:no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hangingPunct="1">
                <a:spcBef>
                  <a:spcPct val="0"/>
                </a:spcBef>
                <a:buClr>
                  <a:schemeClr val="bg1"/>
                </a:buClr>
                <a:buFontTx/>
                <a:buNone/>
              </a:pPr>
              <a:r>
                <a:rPr lang="en-US" altLang="zh-CN" sz="2000" b="0" dirty="0">
                  <a:latin typeface="Times New Roman" panose="02020603050405020304" pitchFamily="18" charset="0"/>
                  <a:ea typeface="宋体" panose="02010600030101010101" pitchFamily="2" charset="-122"/>
                </a:rPr>
                <a:t>2</a:t>
              </a:r>
              <a:endParaRPr lang="en-US" altLang="zh-CN" sz="2000" b="0" dirty="0">
                <a:latin typeface="Times New Roman" panose="02020603050405020304" pitchFamily="18" charset="0"/>
                <a:ea typeface="宋体" panose="02010600030101010101" pitchFamily="2" charset="-122"/>
              </a:endParaRPr>
            </a:p>
          </p:txBody>
        </p:sp>
        <p:sp>
          <p:nvSpPr>
            <p:cNvPr id="122953" name="Rectangle 51"/>
            <p:cNvSpPr/>
            <p:nvPr/>
          </p:nvSpPr>
          <p:spPr>
            <a:xfrm>
              <a:off x="1189" y="3291"/>
              <a:ext cx="217" cy="304"/>
            </a:xfrm>
            <a:prstGeom prst="rect">
              <a:avLst/>
            </a:prstGeom>
            <a:no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hangingPunct="1">
                <a:spcBef>
                  <a:spcPct val="0"/>
                </a:spcBef>
                <a:buClr>
                  <a:schemeClr val="bg1"/>
                </a:buClr>
                <a:buFontTx/>
                <a:buNone/>
              </a:pPr>
              <a:r>
                <a:rPr lang="en-US" altLang="zh-CN" sz="2000" b="0" dirty="0">
                  <a:latin typeface="Times New Roman" panose="02020603050405020304" pitchFamily="18" charset="0"/>
                  <a:ea typeface="宋体" panose="02010600030101010101" pitchFamily="2" charset="-122"/>
                </a:rPr>
                <a:t>3</a:t>
              </a:r>
              <a:endParaRPr lang="en-US" altLang="zh-CN" sz="2000" b="0" dirty="0">
                <a:latin typeface="Times New Roman" panose="02020603050405020304" pitchFamily="18" charset="0"/>
                <a:ea typeface="宋体" panose="02010600030101010101" pitchFamily="2" charset="-122"/>
              </a:endParaRPr>
            </a:p>
          </p:txBody>
        </p:sp>
        <p:sp>
          <p:nvSpPr>
            <p:cNvPr id="122954" name="Rectangle 52"/>
            <p:cNvSpPr/>
            <p:nvPr/>
          </p:nvSpPr>
          <p:spPr>
            <a:xfrm>
              <a:off x="1622" y="3291"/>
              <a:ext cx="215" cy="304"/>
            </a:xfrm>
            <a:prstGeom prst="rect">
              <a:avLst/>
            </a:prstGeom>
            <a:no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hangingPunct="1">
                <a:spcBef>
                  <a:spcPct val="0"/>
                </a:spcBef>
                <a:buClr>
                  <a:schemeClr val="bg1"/>
                </a:buClr>
                <a:buFontTx/>
                <a:buNone/>
              </a:pPr>
              <a:r>
                <a:rPr lang="en-US" altLang="zh-CN" sz="2000" b="0" dirty="0">
                  <a:latin typeface="Times New Roman" panose="02020603050405020304" pitchFamily="18" charset="0"/>
                  <a:ea typeface="宋体" panose="02010600030101010101" pitchFamily="2" charset="-122"/>
                </a:rPr>
                <a:t>5</a:t>
              </a:r>
              <a:endParaRPr lang="en-US" altLang="zh-CN" sz="2000" b="0" dirty="0">
                <a:latin typeface="Times New Roman" panose="02020603050405020304" pitchFamily="18" charset="0"/>
                <a:ea typeface="宋体" panose="02010600030101010101" pitchFamily="2" charset="-122"/>
              </a:endParaRPr>
            </a:p>
          </p:txBody>
        </p:sp>
        <p:sp>
          <p:nvSpPr>
            <p:cNvPr id="122955" name="Rectangle 53"/>
            <p:cNvSpPr/>
            <p:nvPr/>
          </p:nvSpPr>
          <p:spPr>
            <a:xfrm>
              <a:off x="2487" y="3291"/>
              <a:ext cx="216" cy="304"/>
            </a:xfrm>
            <a:prstGeom prst="rect">
              <a:avLst/>
            </a:prstGeom>
            <a:no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hangingPunct="1">
                <a:spcBef>
                  <a:spcPct val="0"/>
                </a:spcBef>
                <a:buClr>
                  <a:schemeClr val="bg1"/>
                </a:buClr>
                <a:buFontTx/>
                <a:buNone/>
              </a:pPr>
              <a:r>
                <a:rPr lang="en-US" altLang="zh-CN" sz="2000" b="0" dirty="0">
                  <a:latin typeface="Times New Roman" panose="02020603050405020304" pitchFamily="18" charset="0"/>
                  <a:ea typeface="宋体" panose="02010600030101010101" pitchFamily="2" charset="-122"/>
                </a:rPr>
                <a:t>9</a:t>
              </a:r>
              <a:endParaRPr lang="en-US" altLang="zh-CN" sz="2000" b="0" dirty="0">
                <a:latin typeface="Times New Roman" panose="02020603050405020304" pitchFamily="18" charset="0"/>
                <a:ea typeface="宋体" panose="02010600030101010101" pitchFamily="2" charset="-122"/>
              </a:endParaRPr>
            </a:p>
          </p:txBody>
        </p:sp>
        <p:sp>
          <p:nvSpPr>
            <p:cNvPr id="122956" name="Rectangle 54"/>
            <p:cNvSpPr/>
            <p:nvPr/>
          </p:nvSpPr>
          <p:spPr>
            <a:xfrm>
              <a:off x="1189" y="2988"/>
              <a:ext cx="217" cy="303"/>
            </a:xfrm>
            <a:prstGeom prst="rect">
              <a:avLst/>
            </a:prstGeom>
            <a:no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hangingPunct="1">
                <a:spcBef>
                  <a:spcPct val="0"/>
                </a:spcBef>
                <a:buClr>
                  <a:schemeClr val="bg1"/>
                </a:buClr>
                <a:buFontTx/>
                <a:buNone/>
              </a:pPr>
              <a:r>
                <a:rPr lang="en-US" altLang="zh-CN" sz="2000" b="0" dirty="0">
                  <a:latin typeface="Times New Roman" panose="02020603050405020304" pitchFamily="18" charset="0"/>
                  <a:ea typeface="宋体" panose="02010600030101010101" pitchFamily="2" charset="-122"/>
                </a:rPr>
                <a:t>2</a:t>
              </a:r>
              <a:endParaRPr lang="en-US" altLang="zh-CN" sz="2000" b="0" dirty="0">
                <a:latin typeface="Times New Roman" panose="02020603050405020304" pitchFamily="18" charset="0"/>
                <a:ea typeface="宋体" panose="02010600030101010101" pitchFamily="2" charset="-122"/>
              </a:endParaRPr>
            </a:p>
          </p:txBody>
        </p:sp>
        <p:sp>
          <p:nvSpPr>
            <p:cNvPr id="122957" name="Rectangle 55"/>
            <p:cNvSpPr/>
            <p:nvPr/>
          </p:nvSpPr>
          <p:spPr>
            <a:xfrm>
              <a:off x="2054" y="2988"/>
              <a:ext cx="216" cy="303"/>
            </a:xfrm>
            <a:prstGeom prst="rect">
              <a:avLst/>
            </a:prstGeom>
            <a:no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hangingPunct="1">
                <a:spcBef>
                  <a:spcPct val="0"/>
                </a:spcBef>
                <a:buClr>
                  <a:schemeClr val="bg1"/>
                </a:buClr>
                <a:buFontTx/>
                <a:buNone/>
              </a:pPr>
              <a:r>
                <a:rPr lang="en-US" altLang="zh-CN" sz="2000" b="0" dirty="0">
                  <a:latin typeface="Times New Roman" panose="02020603050405020304" pitchFamily="18" charset="0"/>
                  <a:ea typeface="宋体" panose="02010600030101010101" pitchFamily="2" charset="-122"/>
                </a:rPr>
                <a:t>6</a:t>
              </a:r>
              <a:endParaRPr lang="en-US" altLang="zh-CN" sz="2000" b="0" dirty="0">
                <a:latin typeface="Times New Roman" panose="02020603050405020304" pitchFamily="18" charset="0"/>
                <a:ea typeface="宋体" panose="02010600030101010101" pitchFamily="2" charset="-122"/>
              </a:endParaRPr>
            </a:p>
          </p:txBody>
        </p:sp>
        <p:sp>
          <p:nvSpPr>
            <p:cNvPr id="122958" name="Rectangle 56"/>
            <p:cNvSpPr/>
            <p:nvPr/>
          </p:nvSpPr>
          <p:spPr>
            <a:xfrm>
              <a:off x="2487" y="2988"/>
              <a:ext cx="216" cy="303"/>
            </a:xfrm>
            <a:prstGeom prst="rect">
              <a:avLst/>
            </a:prstGeom>
            <a:no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hangingPunct="1">
                <a:spcBef>
                  <a:spcPct val="0"/>
                </a:spcBef>
                <a:buClr>
                  <a:schemeClr val="bg1"/>
                </a:buClr>
                <a:buFontTx/>
                <a:buNone/>
              </a:pPr>
              <a:r>
                <a:rPr lang="en-US" altLang="zh-CN" sz="2000" b="0" dirty="0">
                  <a:latin typeface="Times New Roman" panose="02020603050405020304" pitchFamily="18" charset="0"/>
                  <a:ea typeface="宋体" panose="02010600030101010101" pitchFamily="2" charset="-122"/>
                </a:rPr>
                <a:t>8</a:t>
              </a:r>
              <a:endParaRPr lang="en-US" altLang="zh-CN" sz="2000" b="0" dirty="0">
                <a:latin typeface="Times New Roman" panose="02020603050405020304" pitchFamily="18" charset="0"/>
                <a:ea typeface="宋体" panose="02010600030101010101" pitchFamily="2" charset="-122"/>
              </a:endParaRPr>
            </a:p>
          </p:txBody>
        </p:sp>
        <p:sp>
          <p:nvSpPr>
            <p:cNvPr id="122959" name="Rectangle 57"/>
            <p:cNvSpPr/>
            <p:nvPr/>
          </p:nvSpPr>
          <p:spPr>
            <a:xfrm>
              <a:off x="2054" y="1777"/>
              <a:ext cx="433" cy="304"/>
            </a:xfrm>
            <a:prstGeom prst="rect">
              <a:avLst/>
            </a:prstGeom>
            <a:noFill/>
            <a:ln w="9525"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hangingPunct="1">
                <a:spcBef>
                  <a:spcPct val="0"/>
                </a:spcBef>
                <a:buClr>
                  <a:schemeClr val="bg1"/>
                </a:buClr>
                <a:buFontTx/>
                <a:buNone/>
              </a:pPr>
              <a:endParaRPr lang="zh-CN" altLang="en-US" sz="2400" b="0" dirty="0">
                <a:latin typeface="Times New Roman" panose="02020603050405020304" pitchFamily="18" charset="0"/>
                <a:ea typeface="宋体" panose="02010600030101010101" pitchFamily="2" charset="-122"/>
              </a:endParaRPr>
            </a:p>
          </p:txBody>
        </p:sp>
        <p:sp>
          <p:nvSpPr>
            <p:cNvPr id="122960" name="Rectangle 58"/>
            <p:cNvSpPr/>
            <p:nvPr/>
          </p:nvSpPr>
          <p:spPr>
            <a:xfrm>
              <a:off x="2703" y="1777"/>
              <a:ext cx="432" cy="304"/>
            </a:xfrm>
            <a:prstGeom prst="rect">
              <a:avLst/>
            </a:prstGeom>
            <a:noFill/>
            <a:ln w="9525"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hangingPunct="1">
                <a:spcBef>
                  <a:spcPct val="0"/>
                </a:spcBef>
                <a:buClr>
                  <a:schemeClr val="bg1"/>
                </a:buClr>
                <a:buFontTx/>
                <a:buNone/>
              </a:pPr>
              <a:endParaRPr lang="zh-CN" altLang="en-US" sz="2400" b="0" dirty="0">
                <a:latin typeface="Times New Roman" panose="02020603050405020304" pitchFamily="18" charset="0"/>
                <a:ea typeface="宋体" panose="02010600030101010101" pitchFamily="2" charset="-122"/>
              </a:endParaRPr>
            </a:p>
          </p:txBody>
        </p:sp>
        <p:sp>
          <p:nvSpPr>
            <p:cNvPr id="122961" name="Rectangle 59"/>
            <p:cNvSpPr/>
            <p:nvPr/>
          </p:nvSpPr>
          <p:spPr>
            <a:xfrm>
              <a:off x="3352" y="1777"/>
              <a:ext cx="432" cy="304"/>
            </a:xfrm>
            <a:prstGeom prst="rect">
              <a:avLst/>
            </a:prstGeom>
            <a:noFill/>
            <a:ln w="9525"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hangingPunct="1">
                <a:spcBef>
                  <a:spcPct val="0"/>
                </a:spcBef>
                <a:buClr>
                  <a:schemeClr val="bg1"/>
                </a:buClr>
                <a:buFontTx/>
                <a:buNone/>
              </a:pPr>
              <a:endParaRPr lang="zh-CN" altLang="en-US" sz="2400" b="0" dirty="0">
                <a:latin typeface="Times New Roman" panose="02020603050405020304" pitchFamily="18" charset="0"/>
                <a:ea typeface="宋体" panose="02010600030101010101" pitchFamily="2" charset="-122"/>
              </a:endParaRPr>
            </a:p>
          </p:txBody>
        </p:sp>
        <p:sp>
          <p:nvSpPr>
            <p:cNvPr id="122962" name="Rectangle 60"/>
            <p:cNvSpPr/>
            <p:nvPr/>
          </p:nvSpPr>
          <p:spPr>
            <a:xfrm>
              <a:off x="1837" y="1777"/>
              <a:ext cx="217" cy="304"/>
            </a:xfrm>
            <a:prstGeom prst="rect">
              <a:avLst/>
            </a:prstGeom>
            <a:no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hangingPunct="1">
                <a:spcBef>
                  <a:spcPct val="0"/>
                </a:spcBef>
                <a:buClr>
                  <a:schemeClr val="bg1"/>
                </a:buClr>
                <a:buFontTx/>
                <a:buNone/>
              </a:pPr>
              <a:r>
                <a:rPr lang="en-US" altLang="zh-CN" sz="2000" b="0" dirty="0">
                  <a:latin typeface="Times New Roman" panose="02020603050405020304" pitchFamily="18" charset="0"/>
                  <a:ea typeface="宋体" panose="02010600030101010101" pitchFamily="2" charset="-122"/>
                </a:rPr>
                <a:t>1</a:t>
              </a:r>
              <a:endParaRPr lang="en-US" altLang="zh-CN" sz="2000" b="0" dirty="0">
                <a:latin typeface="Times New Roman" panose="02020603050405020304" pitchFamily="18" charset="0"/>
                <a:ea typeface="宋体" panose="02010600030101010101" pitchFamily="2" charset="-122"/>
              </a:endParaRPr>
            </a:p>
          </p:txBody>
        </p:sp>
        <p:sp>
          <p:nvSpPr>
            <p:cNvPr id="122963" name="Rectangle 61"/>
            <p:cNvSpPr/>
            <p:nvPr/>
          </p:nvSpPr>
          <p:spPr>
            <a:xfrm>
              <a:off x="2487" y="1777"/>
              <a:ext cx="216" cy="304"/>
            </a:xfrm>
            <a:prstGeom prst="rect">
              <a:avLst/>
            </a:prstGeom>
            <a:no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hangingPunct="1">
                <a:spcBef>
                  <a:spcPct val="0"/>
                </a:spcBef>
                <a:buClr>
                  <a:schemeClr val="bg1"/>
                </a:buClr>
                <a:buFontTx/>
                <a:buNone/>
              </a:pPr>
              <a:r>
                <a:rPr lang="en-US" altLang="zh-CN" sz="2000" b="0" dirty="0">
                  <a:latin typeface="Times New Roman" panose="02020603050405020304" pitchFamily="18" charset="0"/>
                  <a:ea typeface="宋体" panose="02010600030101010101" pitchFamily="2" charset="-122"/>
                </a:rPr>
                <a:t>4</a:t>
              </a:r>
              <a:endParaRPr lang="en-US" altLang="zh-CN" sz="2000" b="0" dirty="0">
                <a:latin typeface="Times New Roman" panose="02020603050405020304" pitchFamily="18" charset="0"/>
                <a:ea typeface="宋体" panose="02010600030101010101" pitchFamily="2" charset="-122"/>
              </a:endParaRPr>
            </a:p>
          </p:txBody>
        </p:sp>
        <p:sp>
          <p:nvSpPr>
            <p:cNvPr id="122964" name="Rectangle 62"/>
            <p:cNvSpPr/>
            <p:nvPr/>
          </p:nvSpPr>
          <p:spPr>
            <a:xfrm>
              <a:off x="3135" y="1777"/>
              <a:ext cx="217" cy="304"/>
            </a:xfrm>
            <a:prstGeom prst="rect">
              <a:avLst/>
            </a:prstGeom>
            <a:no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hangingPunct="1">
                <a:spcBef>
                  <a:spcPct val="0"/>
                </a:spcBef>
                <a:buClr>
                  <a:schemeClr val="bg1"/>
                </a:buClr>
                <a:buFontTx/>
                <a:buNone/>
              </a:pPr>
              <a:r>
                <a:rPr lang="en-US" altLang="zh-CN" sz="2000" b="0" dirty="0">
                  <a:latin typeface="Times New Roman" panose="02020603050405020304" pitchFamily="18" charset="0"/>
                  <a:ea typeface="宋体" panose="02010600030101010101" pitchFamily="2" charset="-122"/>
                </a:rPr>
                <a:t>7</a:t>
              </a:r>
              <a:endParaRPr lang="en-US" altLang="zh-CN" sz="2000" b="0" dirty="0">
                <a:latin typeface="Times New Roman" panose="02020603050405020304" pitchFamily="18" charset="0"/>
                <a:ea typeface="宋体" panose="02010600030101010101" pitchFamily="2" charset="-122"/>
              </a:endParaRPr>
            </a:p>
          </p:txBody>
        </p:sp>
        <p:sp>
          <p:nvSpPr>
            <p:cNvPr id="122965" name="Rectangle 63"/>
            <p:cNvSpPr/>
            <p:nvPr/>
          </p:nvSpPr>
          <p:spPr>
            <a:xfrm>
              <a:off x="3784" y="1777"/>
              <a:ext cx="217" cy="304"/>
            </a:xfrm>
            <a:prstGeom prst="rect">
              <a:avLst/>
            </a:prstGeom>
            <a:no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hangingPunct="1">
                <a:spcBef>
                  <a:spcPct val="0"/>
                </a:spcBef>
                <a:buClr>
                  <a:schemeClr val="bg1"/>
                </a:buClr>
                <a:buFontTx/>
                <a:buNone/>
              </a:pPr>
              <a:r>
                <a:rPr lang="en-US" altLang="zh-CN" sz="2000" b="0" dirty="0">
                  <a:latin typeface="Times New Roman" panose="02020603050405020304" pitchFamily="18" charset="0"/>
                  <a:ea typeface="宋体" panose="02010600030101010101" pitchFamily="2" charset="-122"/>
                </a:rPr>
                <a:t>10</a:t>
              </a:r>
              <a:endParaRPr lang="en-US" altLang="zh-CN" sz="2000" b="0" dirty="0">
                <a:latin typeface="Times New Roman" panose="02020603050405020304" pitchFamily="18" charset="0"/>
                <a:ea typeface="宋体" panose="02010600030101010101" pitchFamily="2" charset="-122"/>
              </a:endParaRPr>
            </a:p>
          </p:txBody>
        </p:sp>
        <p:sp>
          <p:nvSpPr>
            <p:cNvPr id="122966" name="Rectangle 64"/>
            <p:cNvSpPr/>
            <p:nvPr/>
          </p:nvSpPr>
          <p:spPr>
            <a:xfrm>
              <a:off x="2270" y="1777"/>
              <a:ext cx="217" cy="304"/>
            </a:xfrm>
            <a:prstGeom prst="rect">
              <a:avLst/>
            </a:prstGeom>
            <a:no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hangingPunct="1">
                <a:spcBef>
                  <a:spcPct val="0"/>
                </a:spcBef>
                <a:buClr>
                  <a:schemeClr val="bg1"/>
                </a:buClr>
                <a:buFontTx/>
                <a:buNone/>
              </a:pPr>
              <a:r>
                <a:rPr lang="en-US" altLang="zh-CN" sz="2000" b="0" dirty="0">
                  <a:latin typeface="Times New Roman" panose="02020603050405020304" pitchFamily="18" charset="0"/>
                  <a:ea typeface="宋体" panose="02010600030101010101" pitchFamily="2" charset="-122"/>
                </a:rPr>
                <a:t>3</a:t>
              </a:r>
              <a:endParaRPr lang="en-US" altLang="zh-CN" sz="2000" b="0" dirty="0">
                <a:latin typeface="Times New Roman" panose="02020603050405020304" pitchFamily="18" charset="0"/>
                <a:ea typeface="宋体" panose="02010600030101010101" pitchFamily="2" charset="-122"/>
              </a:endParaRPr>
            </a:p>
          </p:txBody>
        </p:sp>
        <p:sp>
          <p:nvSpPr>
            <p:cNvPr id="122967" name="Rectangle 65"/>
            <p:cNvSpPr/>
            <p:nvPr/>
          </p:nvSpPr>
          <p:spPr>
            <a:xfrm>
              <a:off x="2703" y="1777"/>
              <a:ext cx="217" cy="304"/>
            </a:xfrm>
            <a:prstGeom prst="rect">
              <a:avLst/>
            </a:prstGeom>
            <a:no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hangingPunct="1">
                <a:spcBef>
                  <a:spcPct val="0"/>
                </a:spcBef>
                <a:buClr>
                  <a:schemeClr val="bg1"/>
                </a:buClr>
                <a:buFontTx/>
                <a:buNone/>
              </a:pPr>
              <a:r>
                <a:rPr lang="en-US" altLang="zh-CN" sz="2000" b="0" dirty="0">
                  <a:latin typeface="Times New Roman" panose="02020603050405020304" pitchFamily="18" charset="0"/>
                  <a:ea typeface="宋体" panose="02010600030101010101" pitchFamily="2" charset="-122"/>
                </a:rPr>
                <a:t>5</a:t>
              </a:r>
              <a:endParaRPr lang="en-US" altLang="zh-CN" sz="2000" b="0" dirty="0">
                <a:latin typeface="Times New Roman" panose="02020603050405020304" pitchFamily="18" charset="0"/>
                <a:ea typeface="宋体" panose="02010600030101010101" pitchFamily="2" charset="-122"/>
              </a:endParaRPr>
            </a:p>
          </p:txBody>
        </p:sp>
        <p:sp>
          <p:nvSpPr>
            <p:cNvPr id="122968" name="Rectangle 66"/>
            <p:cNvSpPr/>
            <p:nvPr/>
          </p:nvSpPr>
          <p:spPr>
            <a:xfrm>
              <a:off x="3568" y="1777"/>
              <a:ext cx="216" cy="304"/>
            </a:xfrm>
            <a:prstGeom prst="rect">
              <a:avLst/>
            </a:prstGeom>
            <a:no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hangingPunct="1">
                <a:spcBef>
                  <a:spcPct val="0"/>
                </a:spcBef>
                <a:buClr>
                  <a:schemeClr val="bg1"/>
                </a:buClr>
                <a:buFontTx/>
                <a:buNone/>
              </a:pPr>
              <a:r>
                <a:rPr lang="en-US" altLang="zh-CN" sz="2000" b="0" dirty="0">
                  <a:latin typeface="Times New Roman" panose="02020603050405020304" pitchFamily="18" charset="0"/>
                  <a:ea typeface="宋体" panose="02010600030101010101" pitchFamily="2" charset="-122"/>
                </a:rPr>
                <a:t>9</a:t>
              </a:r>
              <a:endParaRPr lang="en-US" altLang="zh-CN" sz="2000" b="0" dirty="0">
                <a:latin typeface="Times New Roman" panose="02020603050405020304" pitchFamily="18" charset="0"/>
                <a:ea typeface="宋体" panose="02010600030101010101" pitchFamily="2" charset="-122"/>
              </a:endParaRPr>
            </a:p>
          </p:txBody>
        </p:sp>
        <p:sp>
          <p:nvSpPr>
            <p:cNvPr id="122969" name="Rectangle 67"/>
            <p:cNvSpPr/>
            <p:nvPr/>
          </p:nvSpPr>
          <p:spPr>
            <a:xfrm>
              <a:off x="4001" y="1777"/>
              <a:ext cx="215" cy="304"/>
            </a:xfrm>
            <a:prstGeom prst="rect">
              <a:avLst/>
            </a:prstGeom>
            <a:no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hangingPunct="1">
                <a:spcBef>
                  <a:spcPct val="0"/>
                </a:spcBef>
                <a:buClr>
                  <a:schemeClr val="bg1"/>
                </a:buClr>
                <a:buFontTx/>
                <a:buNone/>
              </a:pPr>
              <a:r>
                <a:rPr lang="en-US" altLang="zh-CN" sz="2000" b="0" dirty="0">
                  <a:latin typeface="Times New Roman" panose="02020603050405020304" pitchFamily="18" charset="0"/>
                  <a:ea typeface="宋体" panose="02010600030101010101" pitchFamily="2" charset="-122"/>
                </a:rPr>
                <a:t>11</a:t>
              </a:r>
              <a:endParaRPr lang="en-US" altLang="zh-CN" sz="2000" b="0" dirty="0">
                <a:latin typeface="Times New Roman" panose="02020603050405020304" pitchFamily="18" charset="0"/>
                <a:ea typeface="宋体" panose="02010600030101010101" pitchFamily="2" charset="-122"/>
              </a:endParaRPr>
            </a:p>
          </p:txBody>
        </p:sp>
        <p:sp>
          <p:nvSpPr>
            <p:cNvPr id="122970" name="Rectangle 68"/>
            <p:cNvSpPr/>
            <p:nvPr/>
          </p:nvSpPr>
          <p:spPr>
            <a:xfrm>
              <a:off x="4216" y="1777"/>
              <a:ext cx="217" cy="304"/>
            </a:xfrm>
            <a:prstGeom prst="rect">
              <a:avLst/>
            </a:prstGeom>
            <a:no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hangingPunct="1">
                <a:spcBef>
                  <a:spcPct val="0"/>
                </a:spcBef>
                <a:buClr>
                  <a:schemeClr val="bg1"/>
                </a:buClr>
                <a:buFontTx/>
                <a:buNone/>
              </a:pPr>
              <a:r>
                <a:rPr lang="en-US" altLang="zh-CN" sz="2000" b="0" dirty="0">
                  <a:latin typeface="Times New Roman" panose="02020603050405020304" pitchFamily="18" charset="0"/>
                  <a:ea typeface="宋体" panose="02010600030101010101" pitchFamily="2" charset="-122"/>
                </a:rPr>
                <a:t>12</a:t>
              </a:r>
              <a:endParaRPr lang="en-US" altLang="zh-CN" sz="2000" b="0" dirty="0">
                <a:latin typeface="Times New Roman" panose="02020603050405020304" pitchFamily="18" charset="0"/>
                <a:ea typeface="宋体" panose="02010600030101010101" pitchFamily="2" charset="-122"/>
              </a:endParaRPr>
            </a:p>
          </p:txBody>
        </p:sp>
        <p:sp>
          <p:nvSpPr>
            <p:cNvPr id="122971" name="Rectangle 69"/>
            <p:cNvSpPr/>
            <p:nvPr/>
          </p:nvSpPr>
          <p:spPr>
            <a:xfrm>
              <a:off x="2054" y="1777"/>
              <a:ext cx="216" cy="304"/>
            </a:xfrm>
            <a:prstGeom prst="rect">
              <a:avLst/>
            </a:prstGeom>
            <a:no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hangingPunct="1">
                <a:spcBef>
                  <a:spcPct val="0"/>
                </a:spcBef>
                <a:buClr>
                  <a:schemeClr val="bg1"/>
                </a:buClr>
                <a:buFontTx/>
                <a:buNone/>
              </a:pPr>
              <a:r>
                <a:rPr lang="en-US" altLang="zh-CN" sz="2000" b="0" dirty="0">
                  <a:latin typeface="Times New Roman" panose="02020603050405020304" pitchFamily="18" charset="0"/>
                  <a:ea typeface="宋体" panose="02010600030101010101" pitchFamily="2" charset="-122"/>
                </a:rPr>
                <a:t>2</a:t>
              </a:r>
              <a:endParaRPr lang="en-US" altLang="zh-CN" sz="2000" b="0" dirty="0">
                <a:latin typeface="Times New Roman" panose="02020603050405020304" pitchFamily="18" charset="0"/>
                <a:ea typeface="宋体" panose="02010600030101010101" pitchFamily="2" charset="-122"/>
              </a:endParaRPr>
            </a:p>
          </p:txBody>
        </p:sp>
        <p:sp>
          <p:nvSpPr>
            <p:cNvPr id="122972" name="Rectangle 70"/>
            <p:cNvSpPr/>
            <p:nvPr/>
          </p:nvSpPr>
          <p:spPr>
            <a:xfrm>
              <a:off x="2920" y="1777"/>
              <a:ext cx="215" cy="304"/>
            </a:xfrm>
            <a:prstGeom prst="rect">
              <a:avLst/>
            </a:prstGeom>
            <a:no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hangingPunct="1">
                <a:spcBef>
                  <a:spcPct val="0"/>
                </a:spcBef>
                <a:buClr>
                  <a:schemeClr val="bg1"/>
                </a:buClr>
                <a:buFontTx/>
                <a:buNone/>
              </a:pPr>
              <a:r>
                <a:rPr lang="en-US" altLang="zh-CN" sz="2000" b="0" dirty="0">
                  <a:latin typeface="Times New Roman" panose="02020603050405020304" pitchFamily="18" charset="0"/>
                  <a:ea typeface="宋体" panose="02010600030101010101" pitchFamily="2" charset="-122"/>
                </a:rPr>
                <a:t>6</a:t>
              </a:r>
              <a:endParaRPr lang="en-US" altLang="zh-CN" sz="2000" b="0" dirty="0">
                <a:latin typeface="Times New Roman" panose="02020603050405020304" pitchFamily="18" charset="0"/>
                <a:ea typeface="宋体" panose="02010600030101010101" pitchFamily="2" charset="-122"/>
              </a:endParaRPr>
            </a:p>
          </p:txBody>
        </p:sp>
        <p:sp>
          <p:nvSpPr>
            <p:cNvPr id="122973" name="Rectangle 71"/>
            <p:cNvSpPr/>
            <p:nvPr/>
          </p:nvSpPr>
          <p:spPr>
            <a:xfrm>
              <a:off x="3352" y="1777"/>
              <a:ext cx="216" cy="304"/>
            </a:xfrm>
            <a:prstGeom prst="rect">
              <a:avLst/>
            </a:prstGeom>
            <a:no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hangingPunct="1">
                <a:spcBef>
                  <a:spcPct val="0"/>
                </a:spcBef>
                <a:buClr>
                  <a:schemeClr val="bg1"/>
                </a:buClr>
                <a:buFontTx/>
                <a:buNone/>
              </a:pPr>
              <a:r>
                <a:rPr lang="en-US" altLang="zh-CN" sz="2000" b="0" dirty="0">
                  <a:latin typeface="Times New Roman" panose="02020603050405020304" pitchFamily="18" charset="0"/>
                  <a:ea typeface="宋体" panose="02010600030101010101" pitchFamily="2" charset="-122"/>
                </a:rPr>
                <a:t>8</a:t>
              </a:r>
              <a:endParaRPr lang="en-US" altLang="zh-CN" sz="2000" b="0" dirty="0">
                <a:latin typeface="Times New Roman" panose="02020603050405020304" pitchFamily="18" charset="0"/>
                <a:ea typeface="宋体" panose="02010600030101010101" pitchFamily="2" charset="-122"/>
              </a:endParaRPr>
            </a:p>
          </p:txBody>
        </p:sp>
        <p:sp>
          <p:nvSpPr>
            <p:cNvPr id="122974" name="Line 72"/>
            <p:cNvSpPr/>
            <p:nvPr/>
          </p:nvSpPr>
          <p:spPr>
            <a:xfrm flipV="1">
              <a:off x="4216" y="3519"/>
              <a:ext cx="0" cy="76"/>
            </a:xfrm>
            <a:prstGeom prst="line">
              <a:avLst/>
            </a:prstGeom>
            <a:ln w="9525" cap="flat" cmpd="sng">
              <a:solidFill>
                <a:schemeClr val="tx1"/>
              </a:solidFill>
              <a:prstDash val="solid"/>
              <a:headEnd type="none" w="med" len="med"/>
              <a:tailEnd type="none" w="med" len="med"/>
            </a:ln>
          </p:spPr>
        </p:sp>
        <p:sp>
          <p:nvSpPr>
            <p:cNvPr id="122975" name="Line 73"/>
            <p:cNvSpPr/>
            <p:nvPr/>
          </p:nvSpPr>
          <p:spPr>
            <a:xfrm flipV="1">
              <a:off x="4433" y="3519"/>
              <a:ext cx="0" cy="76"/>
            </a:xfrm>
            <a:prstGeom prst="line">
              <a:avLst/>
            </a:prstGeom>
            <a:ln w="9525" cap="flat" cmpd="sng">
              <a:solidFill>
                <a:schemeClr val="tx1"/>
              </a:solidFill>
              <a:prstDash val="solid"/>
              <a:headEnd type="none" w="med" len="med"/>
              <a:tailEnd type="none" w="med" len="med"/>
            </a:ln>
          </p:spPr>
        </p:sp>
        <p:sp>
          <p:nvSpPr>
            <p:cNvPr id="122976" name="Rectangle 74"/>
            <p:cNvSpPr/>
            <p:nvPr/>
          </p:nvSpPr>
          <p:spPr>
            <a:xfrm>
              <a:off x="1406" y="2686"/>
              <a:ext cx="431" cy="302"/>
            </a:xfrm>
            <a:prstGeom prst="rect">
              <a:avLst/>
            </a:prstGeom>
            <a:noFill/>
            <a:ln w="9525"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hangingPunct="1">
                <a:spcBef>
                  <a:spcPct val="0"/>
                </a:spcBef>
                <a:buClr>
                  <a:schemeClr val="bg1"/>
                </a:buClr>
                <a:buFontTx/>
                <a:buNone/>
              </a:pPr>
              <a:endParaRPr lang="zh-CN" altLang="en-US" sz="2400" b="0" dirty="0">
                <a:latin typeface="Times New Roman" panose="02020603050405020304" pitchFamily="18" charset="0"/>
                <a:ea typeface="宋体" panose="02010600030101010101" pitchFamily="2" charset="-122"/>
              </a:endParaRPr>
            </a:p>
          </p:txBody>
        </p:sp>
        <p:sp>
          <p:nvSpPr>
            <p:cNvPr id="122977" name="Rectangle 75"/>
            <p:cNvSpPr/>
            <p:nvPr/>
          </p:nvSpPr>
          <p:spPr>
            <a:xfrm>
              <a:off x="2054" y="2686"/>
              <a:ext cx="433" cy="302"/>
            </a:xfrm>
            <a:prstGeom prst="rect">
              <a:avLst/>
            </a:prstGeom>
            <a:noFill/>
            <a:ln w="9525"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hangingPunct="1">
                <a:spcBef>
                  <a:spcPct val="0"/>
                </a:spcBef>
                <a:buClr>
                  <a:schemeClr val="bg1"/>
                </a:buClr>
                <a:buFontTx/>
                <a:buNone/>
              </a:pPr>
              <a:endParaRPr lang="zh-CN" altLang="en-US" sz="2400" b="0" dirty="0">
                <a:latin typeface="Times New Roman" panose="02020603050405020304" pitchFamily="18" charset="0"/>
                <a:ea typeface="宋体" panose="02010600030101010101" pitchFamily="2" charset="-122"/>
              </a:endParaRPr>
            </a:p>
          </p:txBody>
        </p:sp>
        <p:sp>
          <p:nvSpPr>
            <p:cNvPr id="122978" name="Rectangle 76"/>
            <p:cNvSpPr/>
            <p:nvPr/>
          </p:nvSpPr>
          <p:spPr>
            <a:xfrm>
              <a:off x="2703" y="2686"/>
              <a:ext cx="432" cy="302"/>
            </a:xfrm>
            <a:prstGeom prst="rect">
              <a:avLst/>
            </a:prstGeom>
            <a:noFill/>
            <a:ln w="9525"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hangingPunct="1">
                <a:spcBef>
                  <a:spcPct val="0"/>
                </a:spcBef>
                <a:buClr>
                  <a:schemeClr val="bg1"/>
                </a:buClr>
                <a:buFontTx/>
                <a:buNone/>
              </a:pPr>
              <a:endParaRPr lang="zh-CN" altLang="en-US" sz="2400" b="0" dirty="0">
                <a:latin typeface="Times New Roman" panose="02020603050405020304" pitchFamily="18" charset="0"/>
                <a:ea typeface="宋体" panose="02010600030101010101" pitchFamily="2" charset="-122"/>
              </a:endParaRPr>
            </a:p>
          </p:txBody>
        </p:sp>
        <p:sp>
          <p:nvSpPr>
            <p:cNvPr id="122979" name="Rectangle 77"/>
            <p:cNvSpPr/>
            <p:nvPr/>
          </p:nvSpPr>
          <p:spPr>
            <a:xfrm>
              <a:off x="1189" y="2686"/>
              <a:ext cx="217" cy="302"/>
            </a:xfrm>
            <a:prstGeom prst="rect">
              <a:avLst/>
            </a:prstGeom>
            <a:no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hangingPunct="1">
                <a:spcBef>
                  <a:spcPct val="0"/>
                </a:spcBef>
                <a:buClr>
                  <a:schemeClr val="bg1"/>
                </a:buClr>
                <a:buFontTx/>
                <a:buNone/>
              </a:pPr>
              <a:r>
                <a:rPr lang="en-US" altLang="zh-CN" sz="2000" b="0" dirty="0">
                  <a:latin typeface="Times New Roman" panose="02020603050405020304" pitchFamily="18" charset="0"/>
                  <a:ea typeface="宋体" panose="02010600030101010101" pitchFamily="2" charset="-122"/>
                </a:rPr>
                <a:t>1</a:t>
              </a:r>
              <a:endParaRPr lang="en-US" altLang="zh-CN" sz="2000" b="0" dirty="0">
                <a:latin typeface="Times New Roman" panose="02020603050405020304" pitchFamily="18" charset="0"/>
                <a:ea typeface="宋体" panose="02010600030101010101" pitchFamily="2" charset="-122"/>
              </a:endParaRPr>
            </a:p>
          </p:txBody>
        </p:sp>
        <p:sp>
          <p:nvSpPr>
            <p:cNvPr id="122980" name="Rectangle 78"/>
            <p:cNvSpPr/>
            <p:nvPr/>
          </p:nvSpPr>
          <p:spPr>
            <a:xfrm>
              <a:off x="1837" y="2686"/>
              <a:ext cx="217" cy="302"/>
            </a:xfrm>
            <a:prstGeom prst="rect">
              <a:avLst/>
            </a:prstGeom>
            <a:no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hangingPunct="1">
                <a:spcBef>
                  <a:spcPct val="0"/>
                </a:spcBef>
                <a:buClr>
                  <a:schemeClr val="bg1"/>
                </a:buClr>
                <a:buFontTx/>
                <a:buNone/>
              </a:pPr>
              <a:r>
                <a:rPr lang="en-US" altLang="zh-CN" sz="2000" b="0" dirty="0">
                  <a:latin typeface="Times New Roman" panose="02020603050405020304" pitchFamily="18" charset="0"/>
                  <a:ea typeface="宋体" panose="02010600030101010101" pitchFamily="2" charset="-122"/>
                </a:rPr>
                <a:t>4</a:t>
              </a:r>
              <a:endParaRPr lang="en-US" altLang="zh-CN" sz="2000" b="0" dirty="0">
                <a:latin typeface="Times New Roman" panose="02020603050405020304" pitchFamily="18" charset="0"/>
                <a:ea typeface="宋体" panose="02010600030101010101" pitchFamily="2" charset="-122"/>
              </a:endParaRPr>
            </a:p>
          </p:txBody>
        </p:sp>
        <p:sp>
          <p:nvSpPr>
            <p:cNvPr id="122981" name="Rectangle 79"/>
            <p:cNvSpPr/>
            <p:nvPr/>
          </p:nvSpPr>
          <p:spPr>
            <a:xfrm>
              <a:off x="2487" y="2686"/>
              <a:ext cx="216" cy="302"/>
            </a:xfrm>
            <a:prstGeom prst="rect">
              <a:avLst/>
            </a:prstGeom>
            <a:no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hangingPunct="1">
                <a:spcBef>
                  <a:spcPct val="0"/>
                </a:spcBef>
                <a:buClr>
                  <a:schemeClr val="bg1"/>
                </a:buClr>
                <a:buFontTx/>
                <a:buNone/>
              </a:pPr>
              <a:r>
                <a:rPr lang="en-US" altLang="zh-CN" sz="2000" b="0" dirty="0">
                  <a:latin typeface="Times New Roman" panose="02020603050405020304" pitchFamily="18" charset="0"/>
                  <a:ea typeface="宋体" panose="02010600030101010101" pitchFamily="2" charset="-122"/>
                </a:rPr>
                <a:t>7</a:t>
              </a:r>
              <a:endParaRPr lang="en-US" altLang="zh-CN" sz="2000" b="0" dirty="0">
                <a:latin typeface="Times New Roman" panose="02020603050405020304" pitchFamily="18" charset="0"/>
                <a:ea typeface="宋体" panose="02010600030101010101" pitchFamily="2" charset="-122"/>
              </a:endParaRPr>
            </a:p>
          </p:txBody>
        </p:sp>
        <p:sp>
          <p:nvSpPr>
            <p:cNvPr id="122982" name="Rectangle 80"/>
            <p:cNvSpPr/>
            <p:nvPr/>
          </p:nvSpPr>
          <p:spPr>
            <a:xfrm>
              <a:off x="3135" y="2686"/>
              <a:ext cx="217" cy="302"/>
            </a:xfrm>
            <a:prstGeom prst="rect">
              <a:avLst/>
            </a:prstGeom>
            <a:no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hangingPunct="1">
                <a:spcBef>
                  <a:spcPct val="0"/>
                </a:spcBef>
                <a:buClr>
                  <a:schemeClr val="bg1"/>
                </a:buClr>
                <a:buFontTx/>
                <a:buNone/>
              </a:pPr>
              <a:r>
                <a:rPr lang="en-US" altLang="zh-CN" sz="2000" b="0" dirty="0">
                  <a:latin typeface="Times New Roman" panose="02020603050405020304" pitchFamily="18" charset="0"/>
                  <a:ea typeface="宋体" panose="02010600030101010101" pitchFamily="2" charset="-122"/>
                </a:rPr>
                <a:t>10</a:t>
              </a:r>
              <a:endParaRPr lang="en-US" altLang="zh-CN" sz="2000" b="0" dirty="0">
                <a:latin typeface="Times New Roman" panose="02020603050405020304" pitchFamily="18" charset="0"/>
                <a:ea typeface="宋体" panose="02010600030101010101" pitchFamily="2" charset="-122"/>
              </a:endParaRPr>
            </a:p>
          </p:txBody>
        </p:sp>
        <p:sp>
          <p:nvSpPr>
            <p:cNvPr id="122983" name="Rectangle 81"/>
            <p:cNvSpPr/>
            <p:nvPr/>
          </p:nvSpPr>
          <p:spPr>
            <a:xfrm>
              <a:off x="1622" y="2686"/>
              <a:ext cx="215" cy="302"/>
            </a:xfrm>
            <a:prstGeom prst="rect">
              <a:avLst/>
            </a:prstGeom>
            <a:no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hangingPunct="1">
                <a:spcBef>
                  <a:spcPct val="0"/>
                </a:spcBef>
                <a:buClr>
                  <a:schemeClr val="bg1"/>
                </a:buClr>
                <a:buFontTx/>
                <a:buNone/>
              </a:pPr>
              <a:r>
                <a:rPr lang="en-US" altLang="zh-CN" sz="2000" b="0" dirty="0">
                  <a:latin typeface="Times New Roman" panose="02020603050405020304" pitchFamily="18" charset="0"/>
                  <a:ea typeface="宋体" panose="02010600030101010101" pitchFamily="2" charset="-122"/>
                </a:rPr>
                <a:t>3</a:t>
              </a:r>
              <a:endParaRPr lang="en-US" altLang="zh-CN" sz="2000" b="0" dirty="0">
                <a:latin typeface="Times New Roman" panose="02020603050405020304" pitchFamily="18" charset="0"/>
                <a:ea typeface="宋体" panose="02010600030101010101" pitchFamily="2" charset="-122"/>
              </a:endParaRPr>
            </a:p>
          </p:txBody>
        </p:sp>
        <p:sp>
          <p:nvSpPr>
            <p:cNvPr id="122984" name="Rectangle 82"/>
            <p:cNvSpPr/>
            <p:nvPr/>
          </p:nvSpPr>
          <p:spPr>
            <a:xfrm>
              <a:off x="2054" y="2686"/>
              <a:ext cx="216" cy="302"/>
            </a:xfrm>
            <a:prstGeom prst="rect">
              <a:avLst/>
            </a:prstGeom>
            <a:no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hangingPunct="1">
                <a:spcBef>
                  <a:spcPct val="0"/>
                </a:spcBef>
                <a:buClr>
                  <a:schemeClr val="bg1"/>
                </a:buClr>
                <a:buFontTx/>
                <a:buNone/>
              </a:pPr>
              <a:r>
                <a:rPr lang="en-US" altLang="zh-CN" sz="2000" b="0" dirty="0">
                  <a:latin typeface="Times New Roman" panose="02020603050405020304" pitchFamily="18" charset="0"/>
                  <a:ea typeface="宋体" panose="02010600030101010101" pitchFamily="2" charset="-122"/>
                </a:rPr>
                <a:t>5</a:t>
              </a:r>
              <a:endParaRPr lang="en-US" altLang="zh-CN" sz="2000" b="0" dirty="0">
                <a:latin typeface="Times New Roman" panose="02020603050405020304" pitchFamily="18" charset="0"/>
                <a:ea typeface="宋体" panose="02010600030101010101" pitchFamily="2" charset="-122"/>
              </a:endParaRPr>
            </a:p>
          </p:txBody>
        </p:sp>
        <p:sp>
          <p:nvSpPr>
            <p:cNvPr id="122985" name="Rectangle 83"/>
            <p:cNvSpPr/>
            <p:nvPr/>
          </p:nvSpPr>
          <p:spPr>
            <a:xfrm>
              <a:off x="2920" y="2686"/>
              <a:ext cx="215" cy="302"/>
            </a:xfrm>
            <a:prstGeom prst="rect">
              <a:avLst/>
            </a:prstGeom>
            <a:no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hangingPunct="1">
                <a:spcBef>
                  <a:spcPct val="0"/>
                </a:spcBef>
                <a:buClr>
                  <a:schemeClr val="bg1"/>
                </a:buClr>
                <a:buFontTx/>
                <a:buNone/>
              </a:pPr>
              <a:r>
                <a:rPr lang="en-US" altLang="zh-CN" sz="2000" b="0" dirty="0">
                  <a:latin typeface="Times New Roman" panose="02020603050405020304" pitchFamily="18" charset="0"/>
                  <a:ea typeface="宋体" panose="02010600030101010101" pitchFamily="2" charset="-122"/>
                </a:rPr>
                <a:t>9</a:t>
              </a:r>
              <a:endParaRPr lang="en-US" altLang="zh-CN" sz="2000" b="0" dirty="0">
                <a:latin typeface="Times New Roman" panose="02020603050405020304" pitchFamily="18" charset="0"/>
                <a:ea typeface="宋体" panose="02010600030101010101" pitchFamily="2" charset="-122"/>
              </a:endParaRPr>
            </a:p>
          </p:txBody>
        </p:sp>
        <p:sp>
          <p:nvSpPr>
            <p:cNvPr id="122986" name="Rectangle 84"/>
            <p:cNvSpPr/>
            <p:nvPr/>
          </p:nvSpPr>
          <p:spPr>
            <a:xfrm>
              <a:off x="3352" y="2686"/>
              <a:ext cx="216" cy="302"/>
            </a:xfrm>
            <a:prstGeom prst="rect">
              <a:avLst/>
            </a:prstGeom>
            <a:no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hangingPunct="1">
                <a:spcBef>
                  <a:spcPct val="0"/>
                </a:spcBef>
                <a:buClr>
                  <a:schemeClr val="bg1"/>
                </a:buClr>
                <a:buFontTx/>
                <a:buNone/>
              </a:pPr>
              <a:r>
                <a:rPr lang="en-US" altLang="zh-CN" sz="2000" b="0" dirty="0">
                  <a:latin typeface="Times New Roman" panose="02020603050405020304" pitchFamily="18" charset="0"/>
                  <a:ea typeface="宋体" panose="02010600030101010101" pitchFamily="2" charset="-122"/>
                </a:rPr>
                <a:t>11</a:t>
              </a:r>
              <a:endParaRPr lang="en-US" altLang="zh-CN" sz="2000" b="0" dirty="0">
                <a:latin typeface="Times New Roman" panose="02020603050405020304" pitchFamily="18" charset="0"/>
                <a:ea typeface="宋体" panose="02010600030101010101" pitchFamily="2" charset="-122"/>
              </a:endParaRPr>
            </a:p>
          </p:txBody>
        </p:sp>
        <p:sp>
          <p:nvSpPr>
            <p:cNvPr id="122987" name="Rectangle 85"/>
            <p:cNvSpPr/>
            <p:nvPr/>
          </p:nvSpPr>
          <p:spPr>
            <a:xfrm>
              <a:off x="3568" y="2686"/>
              <a:ext cx="216" cy="302"/>
            </a:xfrm>
            <a:prstGeom prst="rect">
              <a:avLst/>
            </a:prstGeom>
            <a:no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hangingPunct="1">
                <a:spcBef>
                  <a:spcPct val="0"/>
                </a:spcBef>
                <a:buClr>
                  <a:schemeClr val="bg1"/>
                </a:buClr>
                <a:buFontTx/>
                <a:buNone/>
              </a:pPr>
              <a:r>
                <a:rPr lang="en-US" altLang="zh-CN" sz="2000" b="0" dirty="0">
                  <a:latin typeface="Times New Roman" panose="02020603050405020304" pitchFamily="18" charset="0"/>
                  <a:ea typeface="宋体" panose="02010600030101010101" pitchFamily="2" charset="-122"/>
                </a:rPr>
                <a:t>12</a:t>
              </a:r>
              <a:endParaRPr lang="en-US" altLang="zh-CN" sz="2000" b="0" dirty="0">
                <a:latin typeface="Times New Roman" panose="02020603050405020304" pitchFamily="18" charset="0"/>
                <a:ea typeface="宋体" panose="02010600030101010101" pitchFamily="2" charset="-122"/>
              </a:endParaRPr>
            </a:p>
          </p:txBody>
        </p:sp>
        <p:sp>
          <p:nvSpPr>
            <p:cNvPr id="122988" name="Rectangle 86"/>
            <p:cNvSpPr/>
            <p:nvPr/>
          </p:nvSpPr>
          <p:spPr>
            <a:xfrm>
              <a:off x="1406" y="2686"/>
              <a:ext cx="216" cy="302"/>
            </a:xfrm>
            <a:prstGeom prst="rect">
              <a:avLst/>
            </a:prstGeom>
            <a:no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hangingPunct="1">
                <a:spcBef>
                  <a:spcPct val="0"/>
                </a:spcBef>
                <a:buClr>
                  <a:schemeClr val="bg1"/>
                </a:buClr>
                <a:buFontTx/>
                <a:buNone/>
              </a:pPr>
              <a:r>
                <a:rPr lang="en-US" altLang="zh-CN" sz="2000" b="0" dirty="0">
                  <a:latin typeface="Times New Roman" panose="02020603050405020304" pitchFamily="18" charset="0"/>
                  <a:ea typeface="宋体" panose="02010600030101010101" pitchFamily="2" charset="-122"/>
                </a:rPr>
                <a:t>2</a:t>
              </a:r>
              <a:endParaRPr lang="en-US" altLang="zh-CN" sz="2000" b="0" dirty="0">
                <a:latin typeface="Times New Roman" panose="02020603050405020304" pitchFamily="18" charset="0"/>
                <a:ea typeface="宋体" panose="02010600030101010101" pitchFamily="2" charset="-122"/>
              </a:endParaRPr>
            </a:p>
          </p:txBody>
        </p:sp>
        <p:sp>
          <p:nvSpPr>
            <p:cNvPr id="122989" name="Rectangle 87"/>
            <p:cNvSpPr/>
            <p:nvPr/>
          </p:nvSpPr>
          <p:spPr>
            <a:xfrm>
              <a:off x="2270" y="2686"/>
              <a:ext cx="217" cy="302"/>
            </a:xfrm>
            <a:prstGeom prst="rect">
              <a:avLst/>
            </a:prstGeom>
            <a:no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hangingPunct="1">
                <a:spcBef>
                  <a:spcPct val="0"/>
                </a:spcBef>
                <a:buClr>
                  <a:schemeClr val="bg1"/>
                </a:buClr>
                <a:buFontTx/>
                <a:buNone/>
              </a:pPr>
              <a:r>
                <a:rPr lang="en-US" altLang="zh-CN" sz="2000" b="0" dirty="0">
                  <a:latin typeface="Times New Roman" panose="02020603050405020304" pitchFamily="18" charset="0"/>
                  <a:ea typeface="宋体" panose="02010600030101010101" pitchFamily="2" charset="-122"/>
                </a:rPr>
                <a:t>6</a:t>
              </a:r>
              <a:endParaRPr lang="en-US" altLang="zh-CN" sz="2000" b="0" dirty="0">
                <a:latin typeface="Times New Roman" panose="02020603050405020304" pitchFamily="18" charset="0"/>
                <a:ea typeface="宋体" panose="02010600030101010101" pitchFamily="2" charset="-122"/>
              </a:endParaRPr>
            </a:p>
          </p:txBody>
        </p:sp>
        <p:sp>
          <p:nvSpPr>
            <p:cNvPr id="122990" name="Rectangle 88"/>
            <p:cNvSpPr/>
            <p:nvPr/>
          </p:nvSpPr>
          <p:spPr>
            <a:xfrm>
              <a:off x="2703" y="2686"/>
              <a:ext cx="217" cy="302"/>
            </a:xfrm>
            <a:prstGeom prst="rect">
              <a:avLst/>
            </a:prstGeom>
            <a:no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hangingPunct="1">
                <a:spcBef>
                  <a:spcPct val="0"/>
                </a:spcBef>
                <a:buClr>
                  <a:schemeClr val="bg1"/>
                </a:buClr>
                <a:buFontTx/>
                <a:buNone/>
              </a:pPr>
              <a:r>
                <a:rPr lang="en-US" altLang="zh-CN" sz="2000" b="0" dirty="0">
                  <a:latin typeface="Times New Roman" panose="02020603050405020304" pitchFamily="18" charset="0"/>
                  <a:ea typeface="宋体" panose="02010600030101010101" pitchFamily="2" charset="-122"/>
                </a:rPr>
                <a:t>8</a:t>
              </a:r>
              <a:endParaRPr lang="en-US" altLang="zh-CN" sz="2000" b="0" dirty="0">
                <a:latin typeface="Times New Roman" panose="02020603050405020304" pitchFamily="18" charset="0"/>
                <a:ea typeface="宋体" panose="02010600030101010101" pitchFamily="2" charset="-122"/>
              </a:endParaRPr>
            </a:p>
          </p:txBody>
        </p:sp>
        <p:sp>
          <p:nvSpPr>
            <p:cNvPr id="122991" name="Rectangle 89"/>
            <p:cNvSpPr/>
            <p:nvPr/>
          </p:nvSpPr>
          <p:spPr>
            <a:xfrm>
              <a:off x="1622" y="2384"/>
              <a:ext cx="432" cy="302"/>
            </a:xfrm>
            <a:prstGeom prst="rect">
              <a:avLst/>
            </a:prstGeom>
            <a:noFill/>
            <a:ln w="9525"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hangingPunct="1">
                <a:spcBef>
                  <a:spcPct val="0"/>
                </a:spcBef>
                <a:buClr>
                  <a:schemeClr val="bg1"/>
                </a:buClr>
                <a:buFontTx/>
                <a:buNone/>
              </a:pPr>
              <a:endParaRPr lang="zh-CN" altLang="en-US" sz="2400" b="0" dirty="0">
                <a:latin typeface="Times New Roman" panose="02020603050405020304" pitchFamily="18" charset="0"/>
                <a:ea typeface="宋体" panose="02010600030101010101" pitchFamily="2" charset="-122"/>
              </a:endParaRPr>
            </a:p>
          </p:txBody>
        </p:sp>
        <p:sp>
          <p:nvSpPr>
            <p:cNvPr id="122992" name="Rectangle 90"/>
            <p:cNvSpPr/>
            <p:nvPr/>
          </p:nvSpPr>
          <p:spPr>
            <a:xfrm>
              <a:off x="2270" y="2384"/>
              <a:ext cx="433" cy="302"/>
            </a:xfrm>
            <a:prstGeom prst="rect">
              <a:avLst/>
            </a:prstGeom>
            <a:noFill/>
            <a:ln w="9525"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hangingPunct="1">
                <a:spcBef>
                  <a:spcPct val="0"/>
                </a:spcBef>
                <a:buClr>
                  <a:schemeClr val="bg1"/>
                </a:buClr>
                <a:buFontTx/>
                <a:buNone/>
              </a:pPr>
              <a:endParaRPr lang="zh-CN" altLang="en-US" sz="2400" b="0" dirty="0">
                <a:latin typeface="Times New Roman" panose="02020603050405020304" pitchFamily="18" charset="0"/>
                <a:ea typeface="宋体" panose="02010600030101010101" pitchFamily="2" charset="-122"/>
              </a:endParaRPr>
            </a:p>
          </p:txBody>
        </p:sp>
        <p:sp>
          <p:nvSpPr>
            <p:cNvPr id="122993" name="Rectangle 91"/>
            <p:cNvSpPr/>
            <p:nvPr/>
          </p:nvSpPr>
          <p:spPr>
            <a:xfrm>
              <a:off x="2920" y="2384"/>
              <a:ext cx="432" cy="302"/>
            </a:xfrm>
            <a:prstGeom prst="rect">
              <a:avLst/>
            </a:prstGeom>
            <a:noFill/>
            <a:ln w="9525"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hangingPunct="1">
                <a:spcBef>
                  <a:spcPct val="0"/>
                </a:spcBef>
                <a:buClr>
                  <a:schemeClr val="bg1"/>
                </a:buClr>
                <a:buFontTx/>
                <a:buNone/>
              </a:pPr>
              <a:endParaRPr lang="zh-CN" altLang="en-US" sz="2400" b="0" dirty="0">
                <a:latin typeface="Times New Roman" panose="02020603050405020304" pitchFamily="18" charset="0"/>
                <a:ea typeface="宋体" panose="02010600030101010101" pitchFamily="2" charset="-122"/>
              </a:endParaRPr>
            </a:p>
          </p:txBody>
        </p:sp>
        <p:sp>
          <p:nvSpPr>
            <p:cNvPr id="122994" name="Rectangle 92"/>
            <p:cNvSpPr/>
            <p:nvPr/>
          </p:nvSpPr>
          <p:spPr>
            <a:xfrm>
              <a:off x="1406" y="2384"/>
              <a:ext cx="216" cy="302"/>
            </a:xfrm>
            <a:prstGeom prst="rect">
              <a:avLst/>
            </a:prstGeom>
            <a:no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hangingPunct="1">
                <a:spcBef>
                  <a:spcPct val="0"/>
                </a:spcBef>
                <a:buClr>
                  <a:schemeClr val="bg1"/>
                </a:buClr>
                <a:buFontTx/>
                <a:buNone/>
              </a:pPr>
              <a:r>
                <a:rPr lang="en-US" altLang="zh-CN" sz="2000" b="0" dirty="0">
                  <a:latin typeface="Times New Roman" panose="02020603050405020304" pitchFamily="18" charset="0"/>
                  <a:ea typeface="宋体" panose="02010600030101010101" pitchFamily="2" charset="-122"/>
                </a:rPr>
                <a:t>1</a:t>
              </a:r>
              <a:endParaRPr lang="en-US" altLang="zh-CN" sz="2000" b="0" dirty="0">
                <a:latin typeface="Times New Roman" panose="02020603050405020304" pitchFamily="18" charset="0"/>
                <a:ea typeface="宋体" panose="02010600030101010101" pitchFamily="2" charset="-122"/>
              </a:endParaRPr>
            </a:p>
          </p:txBody>
        </p:sp>
        <p:sp>
          <p:nvSpPr>
            <p:cNvPr id="122995" name="Rectangle 93"/>
            <p:cNvSpPr/>
            <p:nvPr/>
          </p:nvSpPr>
          <p:spPr>
            <a:xfrm>
              <a:off x="2054" y="2384"/>
              <a:ext cx="216" cy="302"/>
            </a:xfrm>
            <a:prstGeom prst="rect">
              <a:avLst/>
            </a:prstGeom>
            <a:no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hangingPunct="1">
                <a:spcBef>
                  <a:spcPct val="0"/>
                </a:spcBef>
                <a:buClr>
                  <a:schemeClr val="bg1"/>
                </a:buClr>
                <a:buFontTx/>
                <a:buNone/>
              </a:pPr>
              <a:r>
                <a:rPr lang="en-US" altLang="zh-CN" sz="2000" b="0" dirty="0">
                  <a:latin typeface="Times New Roman" panose="02020603050405020304" pitchFamily="18" charset="0"/>
                  <a:ea typeface="宋体" panose="02010600030101010101" pitchFamily="2" charset="-122"/>
                </a:rPr>
                <a:t>4</a:t>
              </a:r>
              <a:endParaRPr lang="en-US" altLang="zh-CN" sz="2000" b="0" dirty="0">
                <a:latin typeface="Times New Roman" panose="02020603050405020304" pitchFamily="18" charset="0"/>
                <a:ea typeface="宋体" panose="02010600030101010101" pitchFamily="2" charset="-122"/>
              </a:endParaRPr>
            </a:p>
          </p:txBody>
        </p:sp>
        <p:sp>
          <p:nvSpPr>
            <p:cNvPr id="122996" name="Rectangle 94"/>
            <p:cNvSpPr/>
            <p:nvPr/>
          </p:nvSpPr>
          <p:spPr>
            <a:xfrm>
              <a:off x="2703" y="2384"/>
              <a:ext cx="217" cy="302"/>
            </a:xfrm>
            <a:prstGeom prst="rect">
              <a:avLst/>
            </a:prstGeom>
            <a:no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hangingPunct="1">
                <a:spcBef>
                  <a:spcPct val="0"/>
                </a:spcBef>
                <a:buClr>
                  <a:schemeClr val="bg1"/>
                </a:buClr>
                <a:buFontTx/>
                <a:buNone/>
              </a:pPr>
              <a:r>
                <a:rPr lang="en-US" altLang="zh-CN" sz="2000" b="0" dirty="0">
                  <a:latin typeface="Times New Roman" panose="02020603050405020304" pitchFamily="18" charset="0"/>
                  <a:ea typeface="宋体" panose="02010600030101010101" pitchFamily="2" charset="-122"/>
                </a:rPr>
                <a:t>7</a:t>
              </a:r>
              <a:endParaRPr lang="en-US" altLang="zh-CN" sz="2000" b="0" dirty="0">
                <a:latin typeface="Times New Roman" panose="02020603050405020304" pitchFamily="18" charset="0"/>
                <a:ea typeface="宋体" panose="02010600030101010101" pitchFamily="2" charset="-122"/>
              </a:endParaRPr>
            </a:p>
          </p:txBody>
        </p:sp>
        <p:sp>
          <p:nvSpPr>
            <p:cNvPr id="122997" name="Rectangle 95"/>
            <p:cNvSpPr/>
            <p:nvPr/>
          </p:nvSpPr>
          <p:spPr>
            <a:xfrm>
              <a:off x="3352" y="2384"/>
              <a:ext cx="216" cy="302"/>
            </a:xfrm>
            <a:prstGeom prst="rect">
              <a:avLst/>
            </a:prstGeom>
            <a:no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hangingPunct="1">
                <a:spcBef>
                  <a:spcPct val="0"/>
                </a:spcBef>
                <a:buClr>
                  <a:schemeClr val="bg1"/>
                </a:buClr>
                <a:buFontTx/>
                <a:buNone/>
              </a:pPr>
              <a:r>
                <a:rPr lang="en-US" altLang="zh-CN" sz="2000" b="0" dirty="0">
                  <a:latin typeface="Times New Roman" panose="02020603050405020304" pitchFamily="18" charset="0"/>
                  <a:ea typeface="宋体" panose="02010600030101010101" pitchFamily="2" charset="-122"/>
                </a:rPr>
                <a:t>10</a:t>
              </a:r>
              <a:endParaRPr lang="en-US" altLang="zh-CN" sz="2000" b="0" dirty="0">
                <a:latin typeface="Times New Roman" panose="02020603050405020304" pitchFamily="18" charset="0"/>
                <a:ea typeface="宋体" panose="02010600030101010101" pitchFamily="2" charset="-122"/>
              </a:endParaRPr>
            </a:p>
          </p:txBody>
        </p:sp>
        <p:sp>
          <p:nvSpPr>
            <p:cNvPr id="122998" name="Rectangle 96"/>
            <p:cNvSpPr/>
            <p:nvPr/>
          </p:nvSpPr>
          <p:spPr>
            <a:xfrm>
              <a:off x="1837" y="2384"/>
              <a:ext cx="217" cy="302"/>
            </a:xfrm>
            <a:prstGeom prst="rect">
              <a:avLst/>
            </a:prstGeom>
            <a:no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hangingPunct="1">
                <a:spcBef>
                  <a:spcPct val="0"/>
                </a:spcBef>
                <a:buClr>
                  <a:schemeClr val="bg1"/>
                </a:buClr>
                <a:buFontTx/>
                <a:buNone/>
              </a:pPr>
              <a:r>
                <a:rPr lang="en-US" altLang="zh-CN" sz="2000" b="0" dirty="0">
                  <a:latin typeface="Times New Roman" panose="02020603050405020304" pitchFamily="18" charset="0"/>
                  <a:ea typeface="宋体" panose="02010600030101010101" pitchFamily="2" charset="-122"/>
                </a:rPr>
                <a:t>3</a:t>
              </a:r>
              <a:endParaRPr lang="en-US" altLang="zh-CN" sz="2000" b="0" dirty="0">
                <a:latin typeface="Times New Roman" panose="02020603050405020304" pitchFamily="18" charset="0"/>
                <a:ea typeface="宋体" panose="02010600030101010101" pitchFamily="2" charset="-122"/>
              </a:endParaRPr>
            </a:p>
          </p:txBody>
        </p:sp>
        <p:sp>
          <p:nvSpPr>
            <p:cNvPr id="122999" name="Rectangle 97"/>
            <p:cNvSpPr/>
            <p:nvPr/>
          </p:nvSpPr>
          <p:spPr>
            <a:xfrm>
              <a:off x="2270" y="2384"/>
              <a:ext cx="217" cy="302"/>
            </a:xfrm>
            <a:prstGeom prst="rect">
              <a:avLst/>
            </a:prstGeom>
            <a:no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hangingPunct="1">
                <a:spcBef>
                  <a:spcPct val="0"/>
                </a:spcBef>
                <a:buClr>
                  <a:schemeClr val="bg1"/>
                </a:buClr>
                <a:buFontTx/>
                <a:buNone/>
              </a:pPr>
              <a:r>
                <a:rPr lang="en-US" altLang="zh-CN" sz="2000" b="0" dirty="0">
                  <a:latin typeface="Times New Roman" panose="02020603050405020304" pitchFamily="18" charset="0"/>
                  <a:ea typeface="宋体" panose="02010600030101010101" pitchFamily="2" charset="-122"/>
                </a:rPr>
                <a:t>5</a:t>
              </a:r>
              <a:endParaRPr lang="en-US" altLang="zh-CN" sz="2000" b="0" dirty="0">
                <a:latin typeface="Times New Roman" panose="02020603050405020304" pitchFamily="18" charset="0"/>
                <a:ea typeface="宋体" panose="02010600030101010101" pitchFamily="2" charset="-122"/>
              </a:endParaRPr>
            </a:p>
          </p:txBody>
        </p:sp>
        <p:sp>
          <p:nvSpPr>
            <p:cNvPr id="123000" name="Rectangle 98"/>
            <p:cNvSpPr/>
            <p:nvPr/>
          </p:nvSpPr>
          <p:spPr>
            <a:xfrm>
              <a:off x="3135" y="2384"/>
              <a:ext cx="217" cy="302"/>
            </a:xfrm>
            <a:prstGeom prst="rect">
              <a:avLst/>
            </a:prstGeom>
            <a:no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hangingPunct="1">
                <a:spcBef>
                  <a:spcPct val="0"/>
                </a:spcBef>
                <a:buClr>
                  <a:schemeClr val="bg1"/>
                </a:buClr>
                <a:buFontTx/>
                <a:buNone/>
              </a:pPr>
              <a:r>
                <a:rPr lang="en-US" altLang="zh-CN" sz="2000" b="0" dirty="0">
                  <a:latin typeface="Times New Roman" panose="02020603050405020304" pitchFamily="18" charset="0"/>
                  <a:ea typeface="宋体" panose="02010600030101010101" pitchFamily="2" charset="-122"/>
                </a:rPr>
                <a:t>9</a:t>
              </a:r>
              <a:endParaRPr lang="en-US" altLang="zh-CN" sz="2000" b="0" dirty="0">
                <a:latin typeface="Times New Roman" panose="02020603050405020304" pitchFamily="18" charset="0"/>
                <a:ea typeface="宋体" panose="02010600030101010101" pitchFamily="2" charset="-122"/>
              </a:endParaRPr>
            </a:p>
          </p:txBody>
        </p:sp>
        <p:sp>
          <p:nvSpPr>
            <p:cNvPr id="123001" name="Rectangle 99"/>
            <p:cNvSpPr/>
            <p:nvPr/>
          </p:nvSpPr>
          <p:spPr>
            <a:xfrm>
              <a:off x="3568" y="2384"/>
              <a:ext cx="216" cy="302"/>
            </a:xfrm>
            <a:prstGeom prst="rect">
              <a:avLst/>
            </a:prstGeom>
            <a:no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hangingPunct="1">
                <a:spcBef>
                  <a:spcPct val="0"/>
                </a:spcBef>
                <a:buClr>
                  <a:schemeClr val="bg1"/>
                </a:buClr>
                <a:buFontTx/>
                <a:buNone/>
              </a:pPr>
              <a:r>
                <a:rPr lang="en-US" altLang="zh-CN" sz="2000" b="0" dirty="0">
                  <a:latin typeface="Times New Roman" panose="02020603050405020304" pitchFamily="18" charset="0"/>
                  <a:ea typeface="宋体" panose="02010600030101010101" pitchFamily="2" charset="-122"/>
                </a:rPr>
                <a:t>11</a:t>
              </a:r>
              <a:endParaRPr lang="en-US" altLang="zh-CN" sz="2000" b="0" dirty="0">
                <a:latin typeface="Times New Roman" panose="02020603050405020304" pitchFamily="18" charset="0"/>
                <a:ea typeface="宋体" panose="02010600030101010101" pitchFamily="2" charset="-122"/>
              </a:endParaRPr>
            </a:p>
          </p:txBody>
        </p:sp>
        <p:sp>
          <p:nvSpPr>
            <p:cNvPr id="123002" name="Rectangle 100"/>
            <p:cNvSpPr/>
            <p:nvPr/>
          </p:nvSpPr>
          <p:spPr>
            <a:xfrm>
              <a:off x="3784" y="2384"/>
              <a:ext cx="217" cy="302"/>
            </a:xfrm>
            <a:prstGeom prst="rect">
              <a:avLst/>
            </a:prstGeom>
            <a:no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hangingPunct="1">
                <a:spcBef>
                  <a:spcPct val="0"/>
                </a:spcBef>
                <a:buClr>
                  <a:schemeClr val="bg1"/>
                </a:buClr>
                <a:buFontTx/>
                <a:buNone/>
              </a:pPr>
              <a:r>
                <a:rPr lang="en-US" altLang="zh-CN" sz="2000" b="0" dirty="0">
                  <a:latin typeface="Times New Roman" panose="02020603050405020304" pitchFamily="18" charset="0"/>
                  <a:ea typeface="宋体" panose="02010600030101010101" pitchFamily="2" charset="-122"/>
                </a:rPr>
                <a:t>12</a:t>
              </a:r>
              <a:endParaRPr lang="en-US" altLang="zh-CN" sz="2000" b="0" dirty="0">
                <a:latin typeface="Times New Roman" panose="02020603050405020304" pitchFamily="18" charset="0"/>
                <a:ea typeface="宋体" panose="02010600030101010101" pitchFamily="2" charset="-122"/>
              </a:endParaRPr>
            </a:p>
          </p:txBody>
        </p:sp>
        <p:sp>
          <p:nvSpPr>
            <p:cNvPr id="123003" name="Rectangle 101"/>
            <p:cNvSpPr/>
            <p:nvPr/>
          </p:nvSpPr>
          <p:spPr>
            <a:xfrm>
              <a:off x="1622" y="2384"/>
              <a:ext cx="215" cy="302"/>
            </a:xfrm>
            <a:prstGeom prst="rect">
              <a:avLst/>
            </a:prstGeom>
            <a:no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hangingPunct="1">
                <a:spcBef>
                  <a:spcPct val="0"/>
                </a:spcBef>
                <a:buClr>
                  <a:schemeClr val="bg1"/>
                </a:buClr>
                <a:buFontTx/>
                <a:buNone/>
              </a:pPr>
              <a:r>
                <a:rPr lang="en-US" altLang="zh-CN" sz="2000" b="0" dirty="0">
                  <a:latin typeface="Times New Roman" panose="02020603050405020304" pitchFamily="18" charset="0"/>
                  <a:ea typeface="宋体" panose="02010600030101010101" pitchFamily="2" charset="-122"/>
                </a:rPr>
                <a:t>2</a:t>
              </a:r>
              <a:endParaRPr lang="en-US" altLang="zh-CN" sz="2000" b="0" dirty="0">
                <a:latin typeface="Times New Roman" panose="02020603050405020304" pitchFamily="18" charset="0"/>
                <a:ea typeface="宋体" panose="02010600030101010101" pitchFamily="2" charset="-122"/>
              </a:endParaRPr>
            </a:p>
          </p:txBody>
        </p:sp>
        <p:sp>
          <p:nvSpPr>
            <p:cNvPr id="123004" name="Rectangle 102"/>
            <p:cNvSpPr/>
            <p:nvPr/>
          </p:nvSpPr>
          <p:spPr>
            <a:xfrm>
              <a:off x="2487" y="2384"/>
              <a:ext cx="216" cy="302"/>
            </a:xfrm>
            <a:prstGeom prst="rect">
              <a:avLst/>
            </a:prstGeom>
            <a:no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hangingPunct="1">
                <a:spcBef>
                  <a:spcPct val="0"/>
                </a:spcBef>
                <a:buClr>
                  <a:schemeClr val="bg1"/>
                </a:buClr>
                <a:buFontTx/>
                <a:buNone/>
              </a:pPr>
              <a:r>
                <a:rPr lang="en-US" altLang="zh-CN" sz="2000" b="0" dirty="0">
                  <a:latin typeface="Times New Roman" panose="02020603050405020304" pitchFamily="18" charset="0"/>
                  <a:ea typeface="宋体" panose="02010600030101010101" pitchFamily="2" charset="-122"/>
                </a:rPr>
                <a:t>6</a:t>
              </a:r>
              <a:endParaRPr lang="en-US" altLang="zh-CN" sz="2000" b="0" dirty="0">
                <a:latin typeface="Times New Roman" panose="02020603050405020304" pitchFamily="18" charset="0"/>
                <a:ea typeface="宋体" panose="02010600030101010101" pitchFamily="2" charset="-122"/>
              </a:endParaRPr>
            </a:p>
          </p:txBody>
        </p:sp>
        <p:sp>
          <p:nvSpPr>
            <p:cNvPr id="123005" name="Rectangle 103"/>
            <p:cNvSpPr/>
            <p:nvPr/>
          </p:nvSpPr>
          <p:spPr>
            <a:xfrm>
              <a:off x="2920" y="2384"/>
              <a:ext cx="215" cy="302"/>
            </a:xfrm>
            <a:prstGeom prst="rect">
              <a:avLst/>
            </a:prstGeom>
            <a:no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hangingPunct="1">
                <a:spcBef>
                  <a:spcPct val="0"/>
                </a:spcBef>
                <a:buClr>
                  <a:schemeClr val="bg1"/>
                </a:buClr>
                <a:buFontTx/>
                <a:buNone/>
              </a:pPr>
              <a:r>
                <a:rPr lang="en-US" altLang="zh-CN" sz="2000" b="0" dirty="0">
                  <a:latin typeface="Times New Roman" panose="02020603050405020304" pitchFamily="18" charset="0"/>
                  <a:ea typeface="宋体" panose="02010600030101010101" pitchFamily="2" charset="-122"/>
                </a:rPr>
                <a:t>8</a:t>
              </a:r>
              <a:endParaRPr lang="en-US" altLang="zh-CN" sz="2000" b="0" dirty="0">
                <a:latin typeface="Times New Roman" panose="02020603050405020304" pitchFamily="18" charset="0"/>
                <a:ea typeface="宋体" panose="02010600030101010101" pitchFamily="2" charset="-122"/>
              </a:endParaRPr>
            </a:p>
          </p:txBody>
        </p:sp>
        <p:sp>
          <p:nvSpPr>
            <p:cNvPr id="123006" name="Rectangle 104"/>
            <p:cNvSpPr/>
            <p:nvPr/>
          </p:nvSpPr>
          <p:spPr>
            <a:xfrm>
              <a:off x="1837" y="2081"/>
              <a:ext cx="433" cy="303"/>
            </a:xfrm>
            <a:prstGeom prst="rect">
              <a:avLst/>
            </a:prstGeom>
            <a:noFill/>
            <a:ln w="9525"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hangingPunct="1">
                <a:spcBef>
                  <a:spcPct val="0"/>
                </a:spcBef>
                <a:buClr>
                  <a:schemeClr val="bg1"/>
                </a:buClr>
                <a:buFontTx/>
                <a:buNone/>
              </a:pPr>
              <a:endParaRPr lang="zh-CN" altLang="en-US" sz="2400" b="0" dirty="0">
                <a:latin typeface="Times New Roman" panose="02020603050405020304" pitchFamily="18" charset="0"/>
                <a:ea typeface="宋体" panose="02010600030101010101" pitchFamily="2" charset="-122"/>
              </a:endParaRPr>
            </a:p>
          </p:txBody>
        </p:sp>
        <p:sp>
          <p:nvSpPr>
            <p:cNvPr id="123007" name="Rectangle 105"/>
            <p:cNvSpPr/>
            <p:nvPr/>
          </p:nvSpPr>
          <p:spPr>
            <a:xfrm>
              <a:off x="2487" y="2081"/>
              <a:ext cx="433" cy="303"/>
            </a:xfrm>
            <a:prstGeom prst="rect">
              <a:avLst/>
            </a:prstGeom>
            <a:noFill/>
            <a:ln w="9525"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hangingPunct="1">
                <a:spcBef>
                  <a:spcPct val="0"/>
                </a:spcBef>
                <a:buClr>
                  <a:schemeClr val="bg1"/>
                </a:buClr>
                <a:buFontTx/>
                <a:buNone/>
              </a:pPr>
              <a:endParaRPr lang="zh-CN" altLang="en-US" sz="2400" b="0" dirty="0">
                <a:latin typeface="Times New Roman" panose="02020603050405020304" pitchFamily="18" charset="0"/>
                <a:ea typeface="宋体" panose="02010600030101010101" pitchFamily="2" charset="-122"/>
              </a:endParaRPr>
            </a:p>
          </p:txBody>
        </p:sp>
        <p:sp>
          <p:nvSpPr>
            <p:cNvPr id="123008" name="Rectangle 106"/>
            <p:cNvSpPr/>
            <p:nvPr/>
          </p:nvSpPr>
          <p:spPr>
            <a:xfrm>
              <a:off x="3135" y="2081"/>
              <a:ext cx="433" cy="303"/>
            </a:xfrm>
            <a:prstGeom prst="rect">
              <a:avLst/>
            </a:prstGeom>
            <a:noFill/>
            <a:ln w="9525"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hangingPunct="1">
                <a:spcBef>
                  <a:spcPct val="0"/>
                </a:spcBef>
                <a:buClr>
                  <a:schemeClr val="bg1"/>
                </a:buClr>
                <a:buFontTx/>
                <a:buNone/>
              </a:pPr>
              <a:endParaRPr lang="zh-CN" altLang="en-US" sz="2400" b="0" dirty="0">
                <a:latin typeface="Times New Roman" panose="02020603050405020304" pitchFamily="18" charset="0"/>
                <a:ea typeface="宋体" panose="02010600030101010101" pitchFamily="2" charset="-122"/>
              </a:endParaRPr>
            </a:p>
          </p:txBody>
        </p:sp>
        <p:sp>
          <p:nvSpPr>
            <p:cNvPr id="123009" name="Rectangle 107"/>
            <p:cNvSpPr/>
            <p:nvPr/>
          </p:nvSpPr>
          <p:spPr>
            <a:xfrm>
              <a:off x="1622" y="2081"/>
              <a:ext cx="215" cy="303"/>
            </a:xfrm>
            <a:prstGeom prst="rect">
              <a:avLst/>
            </a:prstGeom>
            <a:no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hangingPunct="1">
                <a:spcBef>
                  <a:spcPct val="0"/>
                </a:spcBef>
                <a:buClr>
                  <a:schemeClr val="bg1"/>
                </a:buClr>
                <a:buFontTx/>
                <a:buNone/>
              </a:pPr>
              <a:r>
                <a:rPr lang="en-US" altLang="zh-CN" sz="2000" b="0" dirty="0">
                  <a:latin typeface="Times New Roman" panose="02020603050405020304" pitchFamily="18" charset="0"/>
                  <a:ea typeface="宋体" panose="02010600030101010101" pitchFamily="2" charset="-122"/>
                </a:rPr>
                <a:t>1</a:t>
              </a:r>
              <a:endParaRPr lang="en-US" altLang="zh-CN" sz="2000" b="0" dirty="0">
                <a:latin typeface="Times New Roman" panose="02020603050405020304" pitchFamily="18" charset="0"/>
                <a:ea typeface="宋体" panose="02010600030101010101" pitchFamily="2" charset="-122"/>
              </a:endParaRPr>
            </a:p>
          </p:txBody>
        </p:sp>
        <p:sp>
          <p:nvSpPr>
            <p:cNvPr id="123010" name="Rectangle 108"/>
            <p:cNvSpPr/>
            <p:nvPr/>
          </p:nvSpPr>
          <p:spPr>
            <a:xfrm>
              <a:off x="2270" y="2081"/>
              <a:ext cx="217" cy="303"/>
            </a:xfrm>
            <a:prstGeom prst="rect">
              <a:avLst/>
            </a:prstGeom>
            <a:no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hangingPunct="1">
                <a:spcBef>
                  <a:spcPct val="0"/>
                </a:spcBef>
                <a:buClr>
                  <a:schemeClr val="bg1"/>
                </a:buClr>
                <a:buFontTx/>
                <a:buNone/>
              </a:pPr>
              <a:r>
                <a:rPr lang="en-US" altLang="zh-CN" sz="2000" b="0" dirty="0">
                  <a:latin typeface="Times New Roman" panose="02020603050405020304" pitchFamily="18" charset="0"/>
                  <a:ea typeface="宋体" panose="02010600030101010101" pitchFamily="2" charset="-122"/>
                </a:rPr>
                <a:t>4</a:t>
              </a:r>
              <a:endParaRPr lang="en-US" altLang="zh-CN" sz="2000" b="0" dirty="0">
                <a:latin typeface="Times New Roman" panose="02020603050405020304" pitchFamily="18" charset="0"/>
                <a:ea typeface="宋体" panose="02010600030101010101" pitchFamily="2" charset="-122"/>
              </a:endParaRPr>
            </a:p>
          </p:txBody>
        </p:sp>
        <p:sp>
          <p:nvSpPr>
            <p:cNvPr id="123011" name="Rectangle 109"/>
            <p:cNvSpPr/>
            <p:nvPr/>
          </p:nvSpPr>
          <p:spPr>
            <a:xfrm>
              <a:off x="2920" y="2081"/>
              <a:ext cx="215" cy="303"/>
            </a:xfrm>
            <a:prstGeom prst="rect">
              <a:avLst/>
            </a:prstGeom>
            <a:no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hangingPunct="1">
                <a:spcBef>
                  <a:spcPct val="0"/>
                </a:spcBef>
                <a:buClr>
                  <a:schemeClr val="bg1"/>
                </a:buClr>
                <a:buFontTx/>
                <a:buNone/>
              </a:pPr>
              <a:r>
                <a:rPr lang="en-US" altLang="zh-CN" sz="2000" b="0" dirty="0">
                  <a:latin typeface="Times New Roman" panose="02020603050405020304" pitchFamily="18" charset="0"/>
                  <a:ea typeface="宋体" panose="02010600030101010101" pitchFamily="2" charset="-122"/>
                </a:rPr>
                <a:t>7</a:t>
              </a:r>
              <a:endParaRPr lang="en-US" altLang="zh-CN" sz="2000" b="0" dirty="0">
                <a:latin typeface="Times New Roman" panose="02020603050405020304" pitchFamily="18" charset="0"/>
                <a:ea typeface="宋体" panose="02010600030101010101" pitchFamily="2" charset="-122"/>
              </a:endParaRPr>
            </a:p>
          </p:txBody>
        </p:sp>
        <p:sp>
          <p:nvSpPr>
            <p:cNvPr id="123012" name="Rectangle 110"/>
            <p:cNvSpPr/>
            <p:nvPr/>
          </p:nvSpPr>
          <p:spPr>
            <a:xfrm>
              <a:off x="3568" y="2081"/>
              <a:ext cx="216" cy="303"/>
            </a:xfrm>
            <a:prstGeom prst="rect">
              <a:avLst/>
            </a:prstGeom>
            <a:no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hangingPunct="1">
                <a:spcBef>
                  <a:spcPct val="0"/>
                </a:spcBef>
                <a:buClr>
                  <a:schemeClr val="bg1"/>
                </a:buClr>
                <a:buFontTx/>
                <a:buNone/>
              </a:pPr>
              <a:r>
                <a:rPr lang="en-US" altLang="zh-CN" sz="2000" b="0" dirty="0">
                  <a:latin typeface="Times New Roman" panose="02020603050405020304" pitchFamily="18" charset="0"/>
                  <a:ea typeface="宋体" panose="02010600030101010101" pitchFamily="2" charset="-122"/>
                </a:rPr>
                <a:t>10</a:t>
              </a:r>
              <a:endParaRPr lang="en-US" altLang="zh-CN" sz="2000" b="0" dirty="0">
                <a:latin typeface="Times New Roman" panose="02020603050405020304" pitchFamily="18" charset="0"/>
                <a:ea typeface="宋体" panose="02010600030101010101" pitchFamily="2" charset="-122"/>
              </a:endParaRPr>
            </a:p>
          </p:txBody>
        </p:sp>
        <p:sp>
          <p:nvSpPr>
            <p:cNvPr id="123013" name="Rectangle 111"/>
            <p:cNvSpPr/>
            <p:nvPr/>
          </p:nvSpPr>
          <p:spPr>
            <a:xfrm>
              <a:off x="2054" y="2081"/>
              <a:ext cx="216" cy="303"/>
            </a:xfrm>
            <a:prstGeom prst="rect">
              <a:avLst/>
            </a:prstGeom>
            <a:no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hangingPunct="1">
                <a:spcBef>
                  <a:spcPct val="0"/>
                </a:spcBef>
                <a:buClr>
                  <a:schemeClr val="bg1"/>
                </a:buClr>
                <a:buFontTx/>
                <a:buNone/>
              </a:pPr>
              <a:r>
                <a:rPr lang="en-US" altLang="zh-CN" sz="2000" b="0" dirty="0">
                  <a:latin typeface="Times New Roman" panose="02020603050405020304" pitchFamily="18" charset="0"/>
                  <a:ea typeface="宋体" panose="02010600030101010101" pitchFamily="2" charset="-122"/>
                </a:rPr>
                <a:t>3</a:t>
              </a:r>
              <a:endParaRPr lang="en-US" altLang="zh-CN" sz="2000" b="0" dirty="0">
                <a:latin typeface="Times New Roman" panose="02020603050405020304" pitchFamily="18" charset="0"/>
                <a:ea typeface="宋体" panose="02010600030101010101" pitchFamily="2" charset="-122"/>
              </a:endParaRPr>
            </a:p>
          </p:txBody>
        </p:sp>
        <p:sp>
          <p:nvSpPr>
            <p:cNvPr id="123014" name="Rectangle 112"/>
            <p:cNvSpPr/>
            <p:nvPr/>
          </p:nvSpPr>
          <p:spPr>
            <a:xfrm>
              <a:off x="2487" y="2081"/>
              <a:ext cx="216" cy="303"/>
            </a:xfrm>
            <a:prstGeom prst="rect">
              <a:avLst/>
            </a:prstGeom>
            <a:no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hangingPunct="1">
                <a:spcBef>
                  <a:spcPct val="0"/>
                </a:spcBef>
                <a:buClr>
                  <a:schemeClr val="bg1"/>
                </a:buClr>
                <a:buFontTx/>
                <a:buNone/>
              </a:pPr>
              <a:r>
                <a:rPr lang="en-US" altLang="zh-CN" sz="2000" b="0" dirty="0">
                  <a:latin typeface="Times New Roman" panose="02020603050405020304" pitchFamily="18" charset="0"/>
                  <a:ea typeface="宋体" panose="02010600030101010101" pitchFamily="2" charset="-122"/>
                </a:rPr>
                <a:t>5</a:t>
              </a:r>
              <a:endParaRPr lang="en-US" altLang="zh-CN" sz="2000" b="0" dirty="0">
                <a:latin typeface="Times New Roman" panose="02020603050405020304" pitchFamily="18" charset="0"/>
                <a:ea typeface="宋体" panose="02010600030101010101" pitchFamily="2" charset="-122"/>
              </a:endParaRPr>
            </a:p>
          </p:txBody>
        </p:sp>
        <p:sp>
          <p:nvSpPr>
            <p:cNvPr id="123015" name="Rectangle 113"/>
            <p:cNvSpPr/>
            <p:nvPr/>
          </p:nvSpPr>
          <p:spPr>
            <a:xfrm>
              <a:off x="3352" y="2081"/>
              <a:ext cx="216" cy="303"/>
            </a:xfrm>
            <a:prstGeom prst="rect">
              <a:avLst/>
            </a:prstGeom>
            <a:no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hangingPunct="1">
                <a:spcBef>
                  <a:spcPct val="0"/>
                </a:spcBef>
                <a:buClr>
                  <a:schemeClr val="bg1"/>
                </a:buClr>
                <a:buFontTx/>
                <a:buNone/>
              </a:pPr>
              <a:r>
                <a:rPr lang="en-US" altLang="zh-CN" sz="2000" b="0" dirty="0">
                  <a:latin typeface="Times New Roman" panose="02020603050405020304" pitchFamily="18" charset="0"/>
                  <a:ea typeface="宋体" panose="02010600030101010101" pitchFamily="2" charset="-122"/>
                </a:rPr>
                <a:t>9</a:t>
              </a:r>
              <a:endParaRPr lang="en-US" altLang="zh-CN" sz="2000" b="0" dirty="0">
                <a:latin typeface="Times New Roman" panose="02020603050405020304" pitchFamily="18" charset="0"/>
                <a:ea typeface="宋体" panose="02010600030101010101" pitchFamily="2" charset="-122"/>
              </a:endParaRPr>
            </a:p>
          </p:txBody>
        </p:sp>
        <p:sp>
          <p:nvSpPr>
            <p:cNvPr id="123016" name="Rectangle 114"/>
            <p:cNvSpPr/>
            <p:nvPr/>
          </p:nvSpPr>
          <p:spPr>
            <a:xfrm>
              <a:off x="3784" y="2081"/>
              <a:ext cx="217" cy="303"/>
            </a:xfrm>
            <a:prstGeom prst="rect">
              <a:avLst/>
            </a:prstGeom>
            <a:no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hangingPunct="1">
                <a:spcBef>
                  <a:spcPct val="0"/>
                </a:spcBef>
                <a:buClr>
                  <a:schemeClr val="bg1"/>
                </a:buClr>
                <a:buFontTx/>
                <a:buNone/>
              </a:pPr>
              <a:r>
                <a:rPr lang="en-US" altLang="zh-CN" sz="2000" b="0" dirty="0">
                  <a:latin typeface="Times New Roman" panose="02020603050405020304" pitchFamily="18" charset="0"/>
                  <a:ea typeface="宋体" panose="02010600030101010101" pitchFamily="2" charset="-122"/>
                </a:rPr>
                <a:t>11</a:t>
              </a:r>
              <a:endParaRPr lang="en-US" altLang="zh-CN" sz="2000" b="0" dirty="0">
                <a:latin typeface="Times New Roman" panose="02020603050405020304" pitchFamily="18" charset="0"/>
                <a:ea typeface="宋体" panose="02010600030101010101" pitchFamily="2" charset="-122"/>
              </a:endParaRPr>
            </a:p>
          </p:txBody>
        </p:sp>
        <p:sp>
          <p:nvSpPr>
            <p:cNvPr id="123017" name="Rectangle 115"/>
            <p:cNvSpPr/>
            <p:nvPr/>
          </p:nvSpPr>
          <p:spPr>
            <a:xfrm>
              <a:off x="4001" y="2081"/>
              <a:ext cx="215" cy="303"/>
            </a:xfrm>
            <a:prstGeom prst="rect">
              <a:avLst/>
            </a:prstGeom>
            <a:no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hangingPunct="1">
                <a:spcBef>
                  <a:spcPct val="0"/>
                </a:spcBef>
                <a:buClr>
                  <a:schemeClr val="bg1"/>
                </a:buClr>
                <a:buFontTx/>
                <a:buNone/>
              </a:pPr>
              <a:r>
                <a:rPr lang="en-US" altLang="zh-CN" sz="2000" b="0" dirty="0">
                  <a:latin typeface="Times New Roman" panose="02020603050405020304" pitchFamily="18" charset="0"/>
                  <a:ea typeface="宋体" panose="02010600030101010101" pitchFamily="2" charset="-122"/>
                </a:rPr>
                <a:t>12</a:t>
              </a:r>
              <a:endParaRPr lang="en-US" altLang="zh-CN" sz="2000" b="0" dirty="0">
                <a:latin typeface="Times New Roman" panose="02020603050405020304" pitchFamily="18" charset="0"/>
                <a:ea typeface="宋体" panose="02010600030101010101" pitchFamily="2" charset="-122"/>
              </a:endParaRPr>
            </a:p>
          </p:txBody>
        </p:sp>
        <p:sp>
          <p:nvSpPr>
            <p:cNvPr id="123018" name="Rectangle 116"/>
            <p:cNvSpPr/>
            <p:nvPr/>
          </p:nvSpPr>
          <p:spPr>
            <a:xfrm>
              <a:off x="1837" y="2081"/>
              <a:ext cx="217" cy="303"/>
            </a:xfrm>
            <a:prstGeom prst="rect">
              <a:avLst/>
            </a:prstGeom>
            <a:no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hangingPunct="1">
                <a:spcBef>
                  <a:spcPct val="0"/>
                </a:spcBef>
                <a:buClr>
                  <a:schemeClr val="bg1"/>
                </a:buClr>
                <a:buFontTx/>
                <a:buNone/>
              </a:pPr>
              <a:r>
                <a:rPr lang="en-US" altLang="zh-CN" sz="2000" b="0" dirty="0">
                  <a:latin typeface="Times New Roman" panose="02020603050405020304" pitchFamily="18" charset="0"/>
                  <a:ea typeface="宋体" panose="02010600030101010101" pitchFamily="2" charset="-122"/>
                </a:rPr>
                <a:t>2</a:t>
              </a:r>
              <a:endParaRPr lang="en-US" altLang="zh-CN" sz="2000" b="0" dirty="0">
                <a:latin typeface="Times New Roman" panose="02020603050405020304" pitchFamily="18" charset="0"/>
                <a:ea typeface="宋体" panose="02010600030101010101" pitchFamily="2" charset="-122"/>
              </a:endParaRPr>
            </a:p>
          </p:txBody>
        </p:sp>
        <p:sp>
          <p:nvSpPr>
            <p:cNvPr id="123019" name="Rectangle 117"/>
            <p:cNvSpPr/>
            <p:nvPr/>
          </p:nvSpPr>
          <p:spPr>
            <a:xfrm>
              <a:off x="2703" y="2081"/>
              <a:ext cx="217" cy="303"/>
            </a:xfrm>
            <a:prstGeom prst="rect">
              <a:avLst/>
            </a:prstGeom>
            <a:no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hangingPunct="1">
                <a:spcBef>
                  <a:spcPct val="0"/>
                </a:spcBef>
                <a:buClr>
                  <a:schemeClr val="bg1"/>
                </a:buClr>
                <a:buFontTx/>
                <a:buNone/>
              </a:pPr>
              <a:r>
                <a:rPr lang="en-US" altLang="zh-CN" sz="2000" b="0" dirty="0">
                  <a:latin typeface="Times New Roman" panose="02020603050405020304" pitchFamily="18" charset="0"/>
                  <a:ea typeface="宋体" panose="02010600030101010101" pitchFamily="2" charset="-122"/>
                </a:rPr>
                <a:t>6</a:t>
              </a:r>
              <a:endParaRPr lang="en-US" altLang="zh-CN" sz="2000" b="0" dirty="0">
                <a:latin typeface="Times New Roman" panose="02020603050405020304" pitchFamily="18" charset="0"/>
                <a:ea typeface="宋体" panose="02010600030101010101" pitchFamily="2" charset="-122"/>
              </a:endParaRPr>
            </a:p>
          </p:txBody>
        </p:sp>
        <p:sp>
          <p:nvSpPr>
            <p:cNvPr id="123020" name="Rectangle 118"/>
            <p:cNvSpPr/>
            <p:nvPr/>
          </p:nvSpPr>
          <p:spPr>
            <a:xfrm>
              <a:off x="3135" y="2081"/>
              <a:ext cx="217" cy="303"/>
            </a:xfrm>
            <a:prstGeom prst="rect">
              <a:avLst/>
            </a:prstGeom>
            <a:no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hangingPunct="1">
                <a:spcBef>
                  <a:spcPct val="0"/>
                </a:spcBef>
                <a:buClr>
                  <a:schemeClr val="bg1"/>
                </a:buClr>
                <a:buFontTx/>
                <a:buNone/>
              </a:pPr>
              <a:r>
                <a:rPr lang="en-US" altLang="zh-CN" sz="2000" b="0" dirty="0">
                  <a:latin typeface="Times New Roman" panose="02020603050405020304" pitchFamily="18" charset="0"/>
                  <a:ea typeface="宋体" panose="02010600030101010101" pitchFamily="2" charset="-122"/>
                </a:rPr>
                <a:t>8</a:t>
              </a:r>
              <a:endParaRPr lang="en-US" altLang="zh-CN" sz="2000" b="0" dirty="0">
                <a:latin typeface="Times New Roman" panose="02020603050405020304" pitchFamily="18" charset="0"/>
                <a:ea typeface="宋体" panose="02010600030101010101" pitchFamily="2" charset="-122"/>
              </a:endParaRPr>
            </a:p>
          </p:txBody>
        </p:sp>
      </p:grpSp>
      <p:sp>
        <p:nvSpPr>
          <p:cNvPr id="122884" name="Rectangle 2"/>
          <p:cNvSpPr txBox="1"/>
          <p:nvPr/>
        </p:nvSpPr>
        <p:spPr>
          <a:xfrm>
            <a:off x="612775" y="187325"/>
            <a:ext cx="7848600" cy="609600"/>
          </a:xfrm>
          <a:prstGeom prst="rect">
            <a:avLst/>
          </a:prstGeom>
          <a:noFill/>
          <a:ln w="9525">
            <a:noFill/>
          </a:ln>
        </p:spPr>
        <p:txBody>
          <a:bodyPr anchor="b"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hangingPunct="1">
              <a:spcBef>
                <a:spcPct val="0"/>
              </a:spcBef>
              <a:buClrTx/>
              <a:buFontTx/>
              <a:buNone/>
            </a:pPr>
            <a:r>
              <a:rPr lang="zh-CN" altLang="en-US" sz="3600" dirty="0">
                <a:latin typeface="黑体" panose="02010609060101010101" pitchFamily="2" charset="-122"/>
                <a:ea typeface="黑体" panose="02010609060101010101" pitchFamily="2" charset="-122"/>
              </a:rPr>
              <a:t>（</a:t>
            </a:r>
            <a:r>
              <a:rPr lang="en-US" altLang="zh-CN" sz="3600" dirty="0">
                <a:latin typeface="黑体" panose="02010609060101010101" pitchFamily="2" charset="-122"/>
                <a:ea typeface="黑体" panose="02010609060101010101" pitchFamily="2" charset="-122"/>
              </a:rPr>
              <a:t>1</a:t>
            </a:r>
            <a:r>
              <a:rPr lang="zh-CN" altLang="en-US" sz="3600" dirty="0">
                <a:latin typeface="黑体" panose="02010609060101010101" pitchFamily="2" charset="-122"/>
                <a:ea typeface="黑体" panose="02010609060101010101" pitchFamily="2" charset="-122"/>
              </a:rPr>
              <a:t>）吞吐率（</a:t>
            </a:r>
            <a:r>
              <a:rPr lang="en-US" altLang="zh-CN" sz="3600" dirty="0">
                <a:latin typeface="黑体" panose="02010609060101010101" pitchFamily="2" charset="-122"/>
                <a:ea typeface="黑体" panose="02010609060101010101" pitchFamily="2" charset="-122"/>
              </a:rPr>
              <a:t>TP, Thoughput Rate</a:t>
            </a:r>
            <a:r>
              <a:rPr lang="zh-CN" altLang="en-US" sz="3600" dirty="0">
                <a:latin typeface="黑体" panose="02010609060101010101" pitchFamily="2" charset="-122"/>
                <a:ea typeface="黑体" panose="02010609060101010101" pitchFamily="2" charset="-122"/>
              </a:rPr>
              <a:t>） </a:t>
            </a:r>
            <a:endParaRPr lang="zh-CN" altLang="en-US" sz="3600" dirty="0">
              <a:latin typeface="黑体" panose="02010609060101010101" pitchFamily="2" charset="-122"/>
              <a:ea typeface="黑体" panose="02010609060101010101" pitchFamily="2" charset="-122"/>
            </a:endParaRPr>
          </a:p>
        </p:txBody>
      </p:sp>
      <p:sp>
        <p:nvSpPr>
          <p:cNvPr id="122885" name="左大括号 1"/>
          <p:cNvSpPr/>
          <p:nvPr/>
        </p:nvSpPr>
        <p:spPr>
          <a:xfrm>
            <a:off x="730250" y="3956050"/>
            <a:ext cx="168275" cy="1031875"/>
          </a:xfrm>
          <a:prstGeom prst="leftBrace">
            <a:avLst>
              <a:gd name="adj1" fmla="val 70064"/>
              <a:gd name="adj2" fmla="val 50000"/>
            </a:avLst>
          </a:prstGeom>
          <a:noFill/>
          <a:ln w="38100" cap="flat" cmpd="sng">
            <a:solidFill>
              <a:srgbClr val="FF0000"/>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endParaRPr lang="zh-CN" altLang="en-US" sz="1800" b="0" dirty="0">
              <a:solidFill>
                <a:schemeClr val="tx1"/>
              </a:solidFill>
              <a:latin typeface="Times New Roman" panose="02020603050405020304" pitchFamily="18" charset="0"/>
            </a:endParaRPr>
          </a:p>
        </p:txBody>
      </p:sp>
      <p:sp>
        <p:nvSpPr>
          <p:cNvPr id="122886" name="Text Box 40"/>
          <p:cNvSpPr txBox="1"/>
          <p:nvPr/>
        </p:nvSpPr>
        <p:spPr>
          <a:xfrm>
            <a:off x="252413" y="4273550"/>
            <a:ext cx="422275" cy="3968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hangingPunct="1">
              <a:spcBef>
                <a:spcPct val="0"/>
              </a:spcBef>
              <a:buClr>
                <a:schemeClr val="bg1"/>
              </a:buClr>
              <a:buFontTx/>
              <a:buNone/>
            </a:pPr>
            <a:r>
              <a:rPr lang="zh-CN" altLang="en-US" sz="2000" b="0" dirty="0">
                <a:latin typeface="Times New Roman" panose="02020603050405020304" pitchFamily="18" charset="0"/>
                <a:ea typeface="宋体" panose="02010600030101010101" pitchFamily="2" charset="-122"/>
              </a:rPr>
              <a:t> </a:t>
            </a:r>
            <a:r>
              <a:rPr lang="en-US" altLang="zh-CN" sz="2000" b="0" dirty="0">
                <a:latin typeface="Times New Roman" panose="02020603050405020304" pitchFamily="18" charset="0"/>
                <a:ea typeface="宋体" panose="02010600030101010101" pitchFamily="2" charset="-122"/>
              </a:rPr>
              <a:t>s</a:t>
            </a:r>
            <a:r>
              <a:rPr lang="en-US" altLang="zh-CN" sz="1200" b="0" dirty="0">
                <a:latin typeface="Times New Roman" panose="02020603050405020304" pitchFamily="18" charset="0"/>
                <a:ea typeface="宋体" panose="02010600030101010101" pitchFamily="2" charset="-122"/>
              </a:rPr>
              <a:t>2</a:t>
            </a:r>
            <a:endParaRPr lang="en-US" altLang="zh-CN" sz="1200" b="0" dirty="0">
              <a:latin typeface="Times New Roman" panose="02020603050405020304" pitchFamily="18" charset="0"/>
              <a:ea typeface="宋体" panose="02010600030101010101" pitchFamily="2" charset="-122"/>
            </a:endParaRPr>
          </a:p>
        </p:txBody>
      </p:sp>
      <p:sp>
        <p:nvSpPr>
          <p:cNvPr id="122887" name="矩形 122"/>
          <p:cNvSpPr/>
          <p:nvPr/>
        </p:nvSpPr>
        <p:spPr>
          <a:xfrm>
            <a:off x="1266825" y="6086475"/>
            <a:ext cx="492125" cy="36988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spcBef>
                <a:spcPct val="0"/>
              </a:spcBef>
              <a:buClrTx/>
              <a:buFontTx/>
              <a:buNone/>
            </a:pPr>
            <a:r>
              <a:rPr lang="en-US" altLang="zh-CN" sz="1800" i="1" dirty="0">
                <a:latin typeface="Symbol" panose="05050102010706020507" pitchFamily="18" charset="2"/>
              </a:rPr>
              <a:t>D</a:t>
            </a:r>
            <a:r>
              <a:rPr lang="en-US" altLang="zh-CN" sz="1800" i="1" dirty="0">
                <a:latin typeface="Book Antiqua" panose="02040602050305030304" pitchFamily="18" charset="0"/>
              </a:rPr>
              <a:t>t</a:t>
            </a:r>
            <a:r>
              <a:rPr lang="en-US" altLang="zh-CN" sz="1800" i="1" baseline="-25000" dirty="0">
                <a:latin typeface="Book Antiqua" panose="02040602050305030304" pitchFamily="18" charset="0"/>
              </a:rPr>
              <a:t>0</a:t>
            </a:r>
            <a:endParaRPr lang="zh-CN" altLang="en-US" sz="1800" dirty="0">
              <a:latin typeface="Times New Roman" panose="02020603050405020304" pitchFamily="18" charset="0"/>
            </a:endParaRPr>
          </a:p>
        </p:txBody>
      </p:sp>
      <p:grpSp>
        <p:nvGrpSpPr>
          <p:cNvPr id="4" name="组合 3"/>
          <p:cNvGrpSpPr/>
          <p:nvPr/>
        </p:nvGrpSpPr>
        <p:grpSpPr>
          <a:xfrm>
            <a:off x="3025775" y="2505075"/>
            <a:ext cx="3098800" cy="401638"/>
            <a:chOff x="3026527" y="2505572"/>
            <a:chExt cx="3097929" cy="401883"/>
          </a:xfrm>
        </p:grpSpPr>
        <p:sp>
          <p:nvSpPr>
            <p:cNvPr id="122889" name="矩形 124"/>
            <p:cNvSpPr/>
            <p:nvPr/>
          </p:nvSpPr>
          <p:spPr>
            <a:xfrm>
              <a:off x="3307754" y="2518135"/>
              <a:ext cx="492443" cy="36933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spcBef>
                  <a:spcPct val="0"/>
                </a:spcBef>
                <a:buClrTx/>
                <a:buFontTx/>
                <a:buNone/>
              </a:pPr>
              <a:r>
                <a:rPr lang="en-US" altLang="zh-CN" sz="1800" i="1" dirty="0">
                  <a:latin typeface="Symbol" panose="05050102010706020507" pitchFamily="18" charset="2"/>
                </a:rPr>
                <a:t>D</a:t>
              </a:r>
              <a:r>
                <a:rPr lang="en-US" altLang="zh-CN" sz="1800" i="1" dirty="0">
                  <a:latin typeface="Book Antiqua" panose="02040602050305030304" pitchFamily="18" charset="0"/>
                </a:rPr>
                <a:t>t</a:t>
              </a:r>
              <a:r>
                <a:rPr lang="en-US" altLang="zh-CN" sz="1800" i="1" baseline="-25000" dirty="0">
                  <a:latin typeface="Book Antiqua" panose="02040602050305030304" pitchFamily="18" charset="0"/>
                </a:rPr>
                <a:t>0</a:t>
              </a:r>
              <a:endParaRPr lang="zh-CN" altLang="en-US" sz="1800" dirty="0">
                <a:latin typeface="Times New Roman" panose="02020603050405020304" pitchFamily="18" charset="0"/>
              </a:endParaRPr>
            </a:p>
          </p:txBody>
        </p:sp>
        <p:cxnSp>
          <p:nvCxnSpPr>
            <p:cNvPr id="122890" name="直接连接符 125"/>
            <p:cNvCxnSpPr/>
            <p:nvPr/>
          </p:nvCxnSpPr>
          <p:spPr>
            <a:xfrm>
              <a:off x="3377287" y="2505572"/>
              <a:ext cx="0" cy="401883"/>
            </a:xfrm>
            <a:prstGeom prst="line">
              <a:avLst/>
            </a:prstGeom>
            <a:ln w="9525" cap="flat" cmpd="sng">
              <a:solidFill>
                <a:srgbClr val="000000"/>
              </a:solidFill>
              <a:prstDash val="solid"/>
              <a:headEnd type="none" w="med" len="med"/>
              <a:tailEnd type="none" w="med" len="med"/>
            </a:ln>
          </p:spPr>
        </p:cxnSp>
        <p:cxnSp>
          <p:nvCxnSpPr>
            <p:cNvPr id="122891" name="直接连接符 126"/>
            <p:cNvCxnSpPr/>
            <p:nvPr/>
          </p:nvCxnSpPr>
          <p:spPr>
            <a:xfrm>
              <a:off x="3720981" y="2505572"/>
              <a:ext cx="0" cy="401883"/>
            </a:xfrm>
            <a:prstGeom prst="line">
              <a:avLst/>
            </a:prstGeom>
            <a:ln w="9525" cap="flat" cmpd="sng">
              <a:solidFill>
                <a:srgbClr val="000000"/>
              </a:solidFill>
              <a:prstDash val="solid"/>
              <a:headEnd type="none" w="med" len="med"/>
              <a:tailEnd type="none" w="med" len="med"/>
            </a:ln>
          </p:spPr>
        </p:cxnSp>
        <p:cxnSp>
          <p:nvCxnSpPr>
            <p:cNvPr id="122892" name="直接连接符 127"/>
            <p:cNvCxnSpPr/>
            <p:nvPr/>
          </p:nvCxnSpPr>
          <p:spPr>
            <a:xfrm>
              <a:off x="3026527" y="2699586"/>
              <a:ext cx="324000" cy="0"/>
            </a:xfrm>
            <a:prstGeom prst="line">
              <a:avLst/>
            </a:prstGeom>
            <a:ln w="9525" cap="flat" cmpd="sng">
              <a:solidFill>
                <a:srgbClr val="000000"/>
              </a:solidFill>
              <a:prstDash val="solid"/>
              <a:headEnd type="none" w="med" len="med"/>
              <a:tailEnd type="triangle" w="med" len="med"/>
            </a:ln>
          </p:spPr>
        </p:cxnSp>
        <p:sp>
          <p:nvSpPr>
            <p:cNvPr id="122893" name="矩形 134"/>
            <p:cNvSpPr/>
            <p:nvPr/>
          </p:nvSpPr>
          <p:spPr>
            <a:xfrm>
              <a:off x="3652664" y="2518135"/>
              <a:ext cx="492443" cy="36933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spcBef>
                  <a:spcPct val="0"/>
                </a:spcBef>
                <a:buClrTx/>
                <a:buFontTx/>
                <a:buNone/>
              </a:pPr>
              <a:r>
                <a:rPr lang="en-US" altLang="zh-CN" sz="1800" i="1" dirty="0">
                  <a:latin typeface="Symbol" panose="05050102010706020507" pitchFamily="18" charset="2"/>
                </a:rPr>
                <a:t>D</a:t>
              </a:r>
              <a:r>
                <a:rPr lang="en-US" altLang="zh-CN" sz="1800" i="1" dirty="0">
                  <a:latin typeface="Book Antiqua" panose="02040602050305030304" pitchFamily="18" charset="0"/>
                </a:rPr>
                <a:t>t</a:t>
              </a:r>
              <a:r>
                <a:rPr lang="en-US" altLang="zh-CN" sz="1800" i="1" baseline="-25000" dirty="0">
                  <a:latin typeface="Book Antiqua" panose="02040602050305030304" pitchFamily="18" charset="0"/>
                </a:rPr>
                <a:t>0</a:t>
              </a:r>
              <a:endParaRPr lang="zh-CN" altLang="en-US" sz="1800" dirty="0">
                <a:latin typeface="Times New Roman" panose="02020603050405020304" pitchFamily="18" charset="0"/>
              </a:endParaRPr>
            </a:p>
          </p:txBody>
        </p:sp>
        <p:cxnSp>
          <p:nvCxnSpPr>
            <p:cNvPr id="122894" name="直接连接符 135"/>
            <p:cNvCxnSpPr/>
            <p:nvPr/>
          </p:nvCxnSpPr>
          <p:spPr>
            <a:xfrm>
              <a:off x="4068987" y="2505572"/>
              <a:ext cx="0" cy="401883"/>
            </a:xfrm>
            <a:prstGeom prst="line">
              <a:avLst/>
            </a:prstGeom>
            <a:ln w="9525" cap="flat" cmpd="sng">
              <a:solidFill>
                <a:srgbClr val="000000"/>
              </a:solidFill>
              <a:prstDash val="solid"/>
              <a:headEnd type="none" w="med" len="med"/>
              <a:tailEnd type="none" w="med" len="med"/>
            </a:ln>
          </p:spPr>
        </p:cxnSp>
        <p:sp>
          <p:nvSpPr>
            <p:cNvPr id="122895" name="矩形 137"/>
            <p:cNvSpPr/>
            <p:nvPr/>
          </p:nvSpPr>
          <p:spPr>
            <a:xfrm>
              <a:off x="3997574" y="2518135"/>
              <a:ext cx="492443" cy="36933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spcBef>
                  <a:spcPct val="0"/>
                </a:spcBef>
                <a:buClrTx/>
                <a:buFontTx/>
                <a:buNone/>
              </a:pPr>
              <a:r>
                <a:rPr lang="en-US" altLang="zh-CN" sz="1800" i="1" dirty="0">
                  <a:latin typeface="Symbol" panose="05050102010706020507" pitchFamily="18" charset="2"/>
                </a:rPr>
                <a:t>D</a:t>
              </a:r>
              <a:r>
                <a:rPr lang="en-US" altLang="zh-CN" sz="1800" i="1" dirty="0">
                  <a:latin typeface="Book Antiqua" panose="02040602050305030304" pitchFamily="18" charset="0"/>
                </a:rPr>
                <a:t>t</a:t>
              </a:r>
              <a:r>
                <a:rPr lang="en-US" altLang="zh-CN" sz="1800" i="1" baseline="-25000" dirty="0">
                  <a:latin typeface="Book Antiqua" panose="02040602050305030304" pitchFamily="18" charset="0"/>
                </a:rPr>
                <a:t>0</a:t>
              </a:r>
              <a:endParaRPr lang="zh-CN" altLang="en-US" sz="1800" dirty="0">
                <a:latin typeface="Times New Roman" panose="02020603050405020304" pitchFamily="18" charset="0"/>
              </a:endParaRPr>
            </a:p>
          </p:txBody>
        </p:sp>
        <p:cxnSp>
          <p:nvCxnSpPr>
            <p:cNvPr id="122896" name="直接连接符 138"/>
            <p:cNvCxnSpPr/>
            <p:nvPr/>
          </p:nvCxnSpPr>
          <p:spPr>
            <a:xfrm>
              <a:off x="4411887" y="2505572"/>
              <a:ext cx="0" cy="401883"/>
            </a:xfrm>
            <a:prstGeom prst="line">
              <a:avLst/>
            </a:prstGeom>
            <a:ln w="9525" cap="flat" cmpd="sng">
              <a:solidFill>
                <a:srgbClr val="000000"/>
              </a:solidFill>
              <a:prstDash val="solid"/>
              <a:headEnd type="none" w="med" len="med"/>
              <a:tailEnd type="none" w="med" len="med"/>
            </a:ln>
          </p:spPr>
        </p:cxnSp>
        <p:sp>
          <p:nvSpPr>
            <p:cNvPr id="122897" name="矩形 139"/>
            <p:cNvSpPr/>
            <p:nvPr/>
          </p:nvSpPr>
          <p:spPr>
            <a:xfrm>
              <a:off x="4342485" y="2518135"/>
              <a:ext cx="492443" cy="36933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spcBef>
                  <a:spcPct val="0"/>
                </a:spcBef>
                <a:buClrTx/>
                <a:buFontTx/>
                <a:buNone/>
              </a:pPr>
              <a:r>
                <a:rPr lang="en-US" altLang="zh-CN" sz="1800" i="1" dirty="0">
                  <a:latin typeface="Symbol" panose="05050102010706020507" pitchFamily="18" charset="2"/>
                </a:rPr>
                <a:t>D</a:t>
              </a:r>
              <a:r>
                <a:rPr lang="en-US" altLang="zh-CN" sz="1800" i="1" dirty="0">
                  <a:latin typeface="Book Antiqua" panose="02040602050305030304" pitchFamily="18" charset="0"/>
                </a:rPr>
                <a:t>t</a:t>
              </a:r>
              <a:r>
                <a:rPr lang="en-US" altLang="zh-CN" sz="1800" i="1" baseline="-25000" dirty="0">
                  <a:latin typeface="Book Antiqua" panose="02040602050305030304" pitchFamily="18" charset="0"/>
                </a:rPr>
                <a:t>0</a:t>
              </a:r>
              <a:endParaRPr lang="zh-CN" altLang="en-US" sz="1800" dirty="0">
                <a:latin typeface="Times New Roman" panose="02020603050405020304" pitchFamily="18" charset="0"/>
              </a:endParaRPr>
            </a:p>
          </p:txBody>
        </p:sp>
        <p:cxnSp>
          <p:nvCxnSpPr>
            <p:cNvPr id="122898" name="直接连接符 140"/>
            <p:cNvCxnSpPr/>
            <p:nvPr/>
          </p:nvCxnSpPr>
          <p:spPr>
            <a:xfrm>
              <a:off x="4751005" y="2505572"/>
              <a:ext cx="0" cy="401883"/>
            </a:xfrm>
            <a:prstGeom prst="line">
              <a:avLst/>
            </a:prstGeom>
            <a:ln w="9525" cap="flat" cmpd="sng">
              <a:solidFill>
                <a:srgbClr val="000000"/>
              </a:solidFill>
              <a:prstDash val="solid"/>
              <a:headEnd type="none" w="med" len="med"/>
              <a:tailEnd type="none" w="med" len="med"/>
            </a:ln>
          </p:spPr>
        </p:cxnSp>
        <p:sp>
          <p:nvSpPr>
            <p:cNvPr id="122899" name="矩形 141"/>
            <p:cNvSpPr/>
            <p:nvPr/>
          </p:nvSpPr>
          <p:spPr>
            <a:xfrm>
              <a:off x="4687396" y="2518135"/>
              <a:ext cx="492443" cy="36933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spcBef>
                  <a:spcPct val="0"/>
                </a:spcBef>
                <a:buClrTx/>
                <a:buFontTx/>
                <a:buNone/>
              </a:pPr>
              <a:r>
                <a:rPr lang="en-US" altLang="zh-CN" sz="1800" i="1" dirty="0">
                  <a:latin typeface="Symbol" panose="05050102010706020507" pitchFamily="18" charset="2"/>
                </a:rPr>
                <a:t>D</a:t>
              </a:r>
              <a:r>
                <a:rPr lang="en-US" altLang="zh-CN" sz="1800" i="1" dirty="0">
                  <a:latin typeface="Book Antiqua" panose="02040602050305030304" pitchFamily="18" charset="0"/>
                </a:rPr>
                <a:t>t</a:t>
              </a:r>
              <a:r>
                <a:rPr lang="en-US" altLang="zh-CN" sz="1800" i="1" baseline="-25000" dirty="0">
                  <a:latin typeface="Book Antiqua" panose="02040602050305030304" pitchFamily="18" charset="0"/>
                </a:rPr>
                <a:t>0</a:t>
              </a:r>
              <a:endParaRPr lang="zh-CN" altLang="en-US" sz="1800" dirty="0">
                <a:latin typeface="Times New Roman" panose="02020603050405020304" pitchFamily="18" charset="0"/>
              </a:endParaRPr>
            </a:p>
          </p:txBody>
        </p:sp>
        <p:cxnSp>
          <p:nvCxnSpPr>
            <p:cNvPr id="122900" name="直接连接符 142"/>
            <p:cNvCxnSpPr/>
            <p:nvPr/>
          </p:nvCxnSpPr>
          <p:spPr>
            <a:xfrm>
              <a:off x="5093904" y="2505572"/>
              <a:ext cx="0" cy="401883"/>
            </a:xfrm>
            <a:prstGeom prst="line">
              <a:avLst/>
            </a:prstGeom>
            <a:ln w="9525" cap="flat" cmpd="sng">
              <a:solidFill>
                <a:srgbClr val="000000"/>
              </a:solidFill>
              <a:prstDash val="solid"/>
              <a:headEnd type="none" w="med" len="med"/>
              <a:tailEnd type="none" w="med" len="med"/>
            </a:ln>
          </p:spPr>
        </p:cxnSp>
        <p:sp>
          <p:nvSpPr>
            <p:cNvPr id="122901" name="矩形 143"/>
            <p:cNvSpPr/>
            <p:nvPr/>
          </p:nvSpPr>
          <p:spPr>
            <a:xfrm>
              <a:off x="5032307" y="2518135"/>
              <a:ext cx="492443" cy="36933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spcBef>
                  <a:spcPct val="0"/>
                </a:spcBef>
                <a:buClrTx/>
                <a:buFontTx/>
                <a:buNone/>
              </a:pPr>
              <a:r>
                <a:rPr lang="en-US" altLang="zh-CN" sz="1800" i="1" dirty="0">
                  <a:latin typeface="Symbol" panose="05050102010706020507" pitchFamily="18" charset="2"/>
                </a:rPr>
                <a:t>D</a:t>
              </a:r>
              <a:r>
                <a:rPr lang="en-US" altLang="zh-CN" sz="1800" i="1" dirty="0">
                  <a:latin typeface="Book Antiqua" panose="02040602050305030304" pitchFamily="18" charset="0"/>
                </a:rPr>
                <a:t>t</a:t>
              </a:r>
              <a:r>
                <a:rPr lang="en-US" altLang="zh-CN" sz="1800" i="1" baseline="-25000" dirty="0">
                  <a:latin typeface="Book Antiqua" panose="02040602050305030304" pitchFamily="18" charset="0"/>
                </a:rPr>
                <a:t>0</a:t>
              </a:r>
              <a:endParaRPr lang="zh-CN" altLang="en-US" sz="1800" dirty="0">
                <a:latin typeface="Times New Roman" panose="02020603050405020304" pitchFamily="18" charset="0"/>
              </a:endParaRPr>
            </a:p>
          </p:txBody>
        </p:sp>
        <p:cxnSp>
          <p:nvCxnSpPr>
            <p:cNvPr id="122902" name="直接连接符 144"/>
            <p:cNvCxnSpPr/>
            <p:nvPr/>
          </p:nvCxnSpPr>
          <p:spPr>
            <a:xfrm>
              <a:off x="5424789" y="2505572"/>
              <a:ext cx="0" cy="401883"/>
            </a:xfrm>
            <a:prstGeom prst="line">
              <a:avLst/>
            </a:prstGeom>
            <a:ln w="9525" cap="flat" cmpd="sng">
              <a:solidFill>
                <a:srgbClr val="000000"/>
              </a:solidFill>
              <a:prstDash val="solid"/>
              <a:headEnd type="none" w="med" len="med"/>
              <a:tailEnd type="none" w="med" len="med"/>
            </a:ln>
          </p:spPr>
        </p:cxnSp>
        <p:sp>
          <p:nvSpPr>
            <p:cNvPr id="122903" name="矩形 145"/>
            <p:cNvSpPr/>
            <p:nvPr/>
          </p:nvSpPr>
          <p:spPr>
            <a:xfrm>
              <a:off x="5377217" y="2518135"/>
              <a:ext cx="492443" cy="36933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spcBef>
                  <a:spcPct val="0"/>
                </a:spcBef>
                <a:buClrTx/>
                <a:buFontTx/>
                <a:buNone/>
              </a:pPr>
              <a:r>
                <a:rPr lang="en-US" altLang="zh-CN" sz="1800" i="1" dirty="0">
                  <a:latin typeface="Symbol" panose="05050102010706020507" pitchFamily="18" charset="2"/>
                </a:rPr>
                <a:t>D</a:t>
              </a:r>
              <a:r>
                <a:rPr lang="en-US" altLang="zh-CN" sz="1800" i="1" dirty="0">
                  <a:latin typeface="Book Antiqua" panose="02040602050305030304" pitchFamily="18" charset="0"/>
                </a:rPr>
                <a:t>t</a:t>
              </a:r>
              <a:r>
                <a:rPr lang="en-US" altLang="zh-CN" sz="1800" i="1" baseline="-25000" dirty="0">
                  <a:latin typeface="Book Antiqua" panose="02040602050305030304" pitchFamily="18" charset="0"/>
                </a:rPr>
                <a:t>0</a:t>
              </a:r>
              <a:endParaRPr lang="zh-CN" altLang="en-US" sz="1800" dirty="0">
                <a:latin typeface="Times New Roman" panose="02020603050405020304" pitchFamily="18" charset="0"/>
              </a:endParaRPr>
            </a:p>
          </p:txBody>
        </p:sp>
        <p:cxnSp>
          <p:nvCxnSpPr>
            <p:cNvPr id="122904" name="直接连接符 146"/>
            <p:cNvCxnSpPr/>
            <p:nvPr/>
          </p:nvCxnSpPr>
          <p:spPr>
            <a:xfrm>
              <a:off x="5790444" y="2505572"/>
              <a:ext cx="0" cy="401883"/>
            </a:xfrm>
            <a:prstGeom prst="line">
              <a:avLst/>
            </a:prstGeom>
            <a:ln w="9525" cap="flat" cmpd="sng">
              <a:solidFill>
                <a:srgbClr val="000000"/>
              </a:solidFill>
              <a:prstDash val="solid"/>
              <a:headEnd type="none" w="med" len="med"/>
              <a:tailEnd type="none" w="med" len="med"/>
            </a:ln>
          </p:spPr>
        </p:cxnSp>
        <p:cxnSp>
          <p:nvCxnSpPr>
            <p:cNvPr id="122905" name="直接连接符 147"/>
            <p:cNvCxnSpPr/>
            <p:nvPr/>
          </p:nvCxnSpPr>
          <p:spPr>
            <a:xfrm>
              <a:off x="5800456" y="2699586"/>
              <a:ext cx="324000" cy="0"/>
            </a:xfrm>
            <a:prstGeom prst="line">
              <a:avLst/>
            </a:prstGeom>
            <a:ln w="9525" cap="flat" cmpd="sng">
              <a:solidFill>
                <a:srgbClr val="000000"/>
              </a:solidFill>
              <a:prstDash val="solid"/>
              <a:headEnd type="triangle" w="med" len="med"/>
              <a:tailEnd type="none" w="med" len="med"/>
            </a:ln>
          </p:spPr>
        </p:cxn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7410" name="Rectangle 2"/>
          <p:cNvSpPr>
            <a:spLocks noGrp="1"/>
          </p:cNvSpPr>
          <p:nvPr>
            <p:ph type="title"/>
          </p:nvPr>
        </p:nvSpPr>
        <p:spPr/>
        <p:txBody>
          <a:bodyPr vert="horz" wrap="square" lIns="91440" tIns="45720" rIns="91440" bIns="45720" anchor="ctr" anchorCtr="0"/>
          <a:p>
            <a:pPr eaLnBrk="1" hangingPunct="1"/>
            <a:r>
              <a:rPr lang="en-US" altLang="zh-CN" dirty="0">
                <a:latin typeface="Times New Roman" panose="02020603050405020304" pitchFamily="18" charset="0"/>
                <a:cs typeface="Times New Roman" panose="02020603050405020304" pitchFamily="18" charset="0"/>
              </a:rPr>
              <a:t>5.1.1 </a:t>
            </a:r>
            <a:r>
              <a:rPr lang="zh-CN" altLang="en-US" dirty="0">
                <a:latin typeface="Times New Roman" panose="02020603050405020304" pitchFamily="18" charset="0"/>
              </a:rPr>
              <a:t>重叠原理</a:t>
            </a:r>
            <a:r>
              <a:rPr lang="zh-CN" altLang="en-US" dirty="0"/>
              <a:t> </a:t>
            </a:r>
            <a:endParaRPr lang="zh-CN" altLang="en-US" dirty="0"/>
          </a:p>
        </p:txBody>
      </p:sp>
      <p:sp>
        <p:nvSpPr>
          <p:cNvPr id="17411" name="Rectangle 3"/>
          <p:cNvSpPr>
            <a:spLocks noGrp="1"/>
          </p:cNvSpPr>
          <p:nvPr>
            <p:ph idx="1" hasCustomPrompt="1"/>
          </p:nvPr>
        </p:nvSpPr>
        <p:spPr>
          <a:xfrm>
            <a:off x="469900" y="1022350"/>
            <a:ext cx="8229600" cy="2609850"/>
          </a:xfrm>
        </p:spPr>
        <p:txBody>
          <a:bodyPr vert="horz" wrap="square" lIns="91440" tIns="45720" rIns="91440" bIns="45720" anchor="t" anchorCtr="0"/>
          <a:p>
            <a:pPr eaLnBrk="1" hangingPunct="1"/>
            <a:r>
              <a:rPr lang="zh-CN" altLang="en-US" sz="2400" dirty="0">
                <a:solidFill>
                  <a:srgbClr val="FF0000"/>
                </a:solidFill>
              </a:rPr>
              <a:t>顺序解释：</a:t>
            </a:r>
            <a:r>
              <a:rPr lang="zh-CN" altLang="en-US" sz="2400" dirty="0"/>
              <a:t>各条机器指令之间顺序串行地执行，执行完一条指令后采取出下条指令来执行，而且每条指令内部的各个微操作也是顺序串行地执行。  </a:t>
            </a:r>
            <a:endParaRPr lang="zh-CN" altLang="en-US" sz="2400" dirty="0"/>
          </a:p>
          <a:p>
            <a:pPr lvl="1" eaLnBrk="1" hangingPunct="1"/>
            <a:r>
              <a:rPr lang="zh-CN" altLang="en-US" dirty="0">
                <a:solidFill>
                  <a:srgbClr val="0000CC"/>
                </a:solidFill>
                <a:latin typeface="楷体_GB2312" pitchFamily="49" charset="-122"/>
                <a:ea typeface="楷体_GB2312" pitchFamily="49" charset="-122"/>
              </a:rPr>
              <a:t>优点</a:t>
            </a:r>
            <a:r>
              <a:rPr lang="zh-CN" altLang="en-US" dirty="0">
                <a:latin typeface="楷体_GB2312" pitchFamily="49" charset="-122"/>
                <a:ea typeface="楷体_GB2312" pitchFamily="49" charset="-122"/>
              </a:rPr>
              <a:t>：控制简单</a:t>
            </a:r>
            <a:r>
              <a:rPr lang="en-US" altLang="zh-CN" dirty="0">
                <a:latin typeface="楷体_GB2312" pitchFamily="49" charset="-122"/>
                <a:ea typeface="楷体_GB2312" pitchFamily="49" charset="-122"/>
              </a:rPr>
              <a:t>,</a:t>
            </a:r>
            <a:r>
              <a:rPr lang="zh-CN" altLang="en-US" dirty="0">
                <a:latin typeface="楷体_GB2312" pitchFamily="49" charset="-122"/>
                <a:ea typeface="楷体_GB2312" pitchFamily="49" charset="-122"/>
              </a:rPr>
              <a:t>转入下条指令的时间易于控制；</a:t>
            </a:r>
            <a:endParaRPr lang="en-US" altLang="zh-CN" dirty="0">
              <a:latin typeface="楷体_GB2312" pitchFamily="49" charset="-122"/>
              <a:ea typeface="楷体_GB2312" pitchFamily="49" charset="-122"/>
            </a:endParaRPr>
          </a:p>
          <a:p>
            <a:pPr lvl="1" eaLnBrk="1" hangingPunct="1"/>
            <a:r>
              <a:rPr lang="zh-CN" altLang="en-US" dirty="0">
                <a:solidFill>
                  <a:srgbClr val="0000CC"/>
                </a:solidFill>
                <a:latin typeface="楷体_GB2312" pitchFamily="49" charset="-122"/>
                <a:ea typeface="楷体_GB2312" pitchFamily="49" charset="-122"/>
              </a:rPr>
              <a:t>缺点</a:t>
            </a:r>
            <a:r>
              <a:rPr lang="zh-CN" altLang="en-US" dirty="0">
                <a:latin typeface="楷体_GB2312" pitchFamily="49" charset="-122"/>
                <a:ea typeface="楷体_GB2312" pitchFamily="49" charset="-122"/>
              </a:rPr>
              <a:t>：上一步操作未完成，下一步操作不能开始，速度慢，机器各部件利用率低；</a:t>
            </a:r>
            <a:endParaRPr lang="zh-CN" altLang="en-US" dirty="0">
              <a:latin typeface="楷体_GB2312" pitchFamily="49" charset="-122"/>
              <a:ea typeface="楷体_GB2312" pitchFamily="49" charset="-122"/>
            </a:endParaRPr>
          </a:p>
          <a:p>
            <a:pPr eaLnBrk="1" hangingPunct="1"/>
            <a:endParaRPr lang="en-US" altLang="zh-CN" sz="2400" dirty="0">
              <a:solidFill>
                <a:srgbClr val="FF0000"/>
              </a:solidFill>
            </a:endParaRPr>
          </a:p>
        </p:txBody>
      </p:sp>
      <p:sp>
        <p:nvSpPr>
          <p:cNvPr id="17412" name="文本框 2"/>
          <p:cNvSpPr txBox="1"/>
          <p:nvPr/>
        </p:nvSpPr>
        <p:spPr>
          <a:xfrm>
            <a:off x="6008688" y="3317875"/>
            <a:ext cx="3135312" cy="193992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spcBef>
                <a:spcPct val="0"/>
              </a:spcBef>
              <a:buClrTx/>
              <a:buFontTx/>
              <a:buNone/>
            </a:pPr>
            <a:r>
              <a:rPr lang="zh-CN" altLang="en-US" sz="2400" b="0" dirty="0">
                <a:solidFill>
                  <a:srgbClr val="FF0000"/>
                </a:solidFill>
                <a:latin typeface="Times New Roman" panose="02020603050405020304" pitchFamily="18" charset="0"/>
              </a:rPr>
              <a:t>情况</a:t>
            </a:r>
            <a:r>
              <a:rPr lang="en-US" altLang="zh-CN" sz="2400" b="0" dirty="0">
                <a:solidFill>
                  <a:srgbClr val="FF0000"/>
                </a:solidFill>
                <a:latin typeface="Times New Roman" panose="02020603050405020304" pitchFamily="18" charset="0"/>
              </a:rPr>
              <a:t>2</a:t>
            </a:r>
            <a:r>
              <a:rPr lang="zh-CN" altLang="en-US" sz="2400" b="0" dirty="0">
                <a:solidFill>
                  <a:srgbClr val="FF0000"/>
                </a:solidFill>
                <a:latin typeface="Times New Roman" panose="02020603050405020304" pitchFamily="18" charset="0"/>
              </a:rPr>
              <a:t>：</a:t>
            </a:r>
            <a:endParaRPr lang="en-US" altLang="zh-CN" sz="2400" b="0" dirty="0">
              <a:solidFill>
                <a:srgbClr val="FF0000"/>
              </a:solidFill>
              <a:latin typeface="Times New Roman" panose="02020603050405020304" pitchFamily="18" charset="0"/>
            </a:endParaRPr>
          </a:p>
          <a:p>
            <a:pPr marL="0" lvl="0" indent="0">
              <a:spcBef>
                <a:spcPct val="0"/>
              </a:spcBef>
              <a:buClrTx/>
              <a:buFontTx/>
              <a:buNone/>
            </a:pPr>
            <a:r>
              <a:rPr lang="zh-CN" altLang="en-US" sz="2400" b="0" dirty="0">
                <a:solidFill>
                  <a:srgbClr val="FF0000"/>
                </a:solidFill>
                <a:latin typeface="Times New Roman" panose="02020603050405020304" pitchFamily="18" charset="0"/>
              </a:rPr>
              <a:t>对操作数执行运算时，运算器忙着但主存却闲着；</a:t>
            </a:r>
            <a:endParaRPr lang="en-US" altLang="zh-CN" sz="2400" b="0" dirty="0">
              <a:solidFill>
                <a:srgbClr val="FF0000"/>
              </a:solidFill>
              <a:latin typeface="Times New Roman" panose="02020603050405020304" pitchFamily="18" charset="0"/>
            </a:endParaRPr>
          </a:p>
          <a:p>
            <a:pPr marL="0" lvl="0" indent="0">
              <a:spcBef>
                <a:spcPct val="0"/>
              </a:spcBef>
              <a:buClrTx/>
              <a:buFontTx/>
              <a:buNone/>
            </a:pPr>
            <a:endParaRPr lang="en-US" altLang="zh-CN" sz="2400" b="0" dirty="0">
              <a:solidFill>
                <a:srgbClr val="FF0000"/>
              </a:solidFill>
              <a:latin typeface="Times New Roman" panose="02020603050405020304" pitchFamily="18" charset="0"/>
            </a:endParaRPr>
          </a:p>
        </p:txBody>
      </p:sp>
      <p:pic>
        <p:nvPicPr>
          <p:cNvPr id="17413" name="Picture 5" descr="arch_pabox"/>
          <p:cNvPicPr>
            <a:picLocks noChangeAspect="1"/>
          </p:cNvPicPr>
          <p:nvPr/>
        </p:nvPicPr>
        <p:blipFill>
          <a:blip r:embed="rId1"/>
          <a:stretch>
            <a:fillRect/>
          </a:stretch>
        </p:blipFill>
        <p:spPr>
          <a:xfrm>
            <a:off x="395288" y="3690938"/>
            <a:ext cx="5437187" cy="2671762"/>
          </a:xfrm>
          <a:prstGeom prst="rect">
            <a:avLst/>
          </a:prstGeom>
          <a:noFill/>
          <a:ln w="9525">
            <a:noFill/>
          </a:ln>
        </p:spPr>
      </p:pic>
      <p:sp>
        <p:nvSpPr>
          <p:cNvPr id="11" name="矩形 10"/>
          <p:cNvSpPr/>
          <p:nvPr/>
        </p:nvSpPr>
        <p:spPr>
          <a:xfrm>
            <a:off x="687388" y="5114925"/>
            <a:ext cx="592137" cy="1123950"/>
          </a:xfrm>
          <a:prstGeom prst="rect">
            <a:avLst/>
          </a:prstGeom>
          <a:noFill/>
          <a:ln w="38100" cap="flat" cmpd="sng">
            <a:solidFill>
              <a:srgbClr val="FF0000"/>
            </a:solidFill>
            <a:prstDash val="solid"/>
            <a:round/>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endParaRPr lang="zh-CN" altLang="en-US" sz="1800" b="0" dirty="0">
              <a:solidFill>
                <a:schemeClr val="tx1"/>
              </a:solidFill>
              <a:latin typeface="Times New Roman" panose="02020603050405020304" pitchFamily="18" charset="0"/>
            </a:endParaRPr>
          </a:p>
        </p:txBody>
      </p:sp>
      <p:pic>
        <p:nvPicPr>
          <p:cNvPr id="13" name="图片 12"/>
          <p:cNvPicPr>
            <a:picLocks noChangeAspect="1"/>
          </p:cNvPicPr>
          <p:nvPr/>
        </p:nvPicPr>
        <p:blipFill>
          <a:blip r:embed="rId2"/>
          <a:srcRect l="1245" t="1468" r="86612" b="58955"/>
          <a:stretch>
            <a:fillRect/>
          </a:stretch>
        </p:blipFill>
        <p:spPr>
          <a:xfrm>
            <a:off x="1279525" y="4429125"/>
            <a:ext cx="901700" cy="685800"/>
          </a:xfrm>
          <a:prstGeom prst="rect">
            <a:avLst/>
          </a:prstGeom>
          <a:noFill/>
          <a:ln w="9525">
            <a:noFill/>
          </a:ln>
        </p:spPr>
      </p:pic>
      <p:sp>
        <p:nvSpPr>
          <p:cNvPr id="15" name="矩形 14"/>
          <p:cNvSpPr/>
          <p:nvPr/>
        </p:nvSpPr>
        <p:spPr>
          <a:xfrm>
            <a:off x="4324350" y="5310188"/>
            <a:ext cx="769938" cy="809625"/>
          </a:xfrm>
          <a:prstGeom prst="rect">
            <a:avLst/>
          </a:prstGeom>
          <a:noFill/>
          <a:ln w="38100" cap="flat" cmpd="sng">
            <a:solidFill>
              <a:srgbClr val="0000CC"/>
            </a:solidFill>
            <a:prstDash val="solid"/>
            <a:round/>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endParaRPr lang="zh-CN" altLang="en-US" sz="1800" b="0" dirty="0">
              <a:solidFill>
                <a:schemeClr val="tx1"/>
              </a:solidFill>
              <a:latin typeface="Times New Roman" panose="02020603050405020304" pitchFamily="18" charset="0"/>
            </a:endParaRPr>
          </a:p>
        </p:txBody>
      </p:sp>
      <p:pic>
        <p:nvPicPr>
          <p:cNvPr id="16" name="图片 15"/>
          <p:cNvPicPr>
            <a:picLocks noChangeAspect="1"/>
          </p:cNvPicPr>
          <p:nvPr/>
        </p:nvPicPr>
        <p:blipFill>
          <a:blip r:embed="rId3"/>
          <a:srcRect l="24030" t="4250" r="65613" b="56972"/>
          <a:stretch>
            <a:fillRect/>
          </a:stretch>
        </p:blipFill>
        <p:spPr>
          <a:xfrm>
            <a:off x="5062538" y="5824538"/>
            <a:ext cx="946150" cy="828675"/>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ppt_x"/>
                                          </p:val>
                                        </p:tav>
                                        <p:tav tm="100000">
                                          <p:val>
                                            <p:strVal val="#ppt_x"/>
                                          </p:val>
                                        </p:tav>
                                      </p:tavLst>
                                    </p:anim>
                                    <p:anim calcmode="lin" valueType="num">
                                      <p:cBhvr additive="base">
                                        <p:cTn id="1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anim calcmode="lin" valueType="num">
                                      <p:cBhvr additive="base">
                                        <p:cTn id="17" dur="500" fill="hold"/>
                                        <p:tgtEl>
                                          <p:spTgt spid="16"/>
                                        </p:tgtEl>
                                        <p:attrNameLst>
                                          <p:attrName>ppt_x</p:attrName>
                                        </p:attrNameLst>
                                      </p:cBhvr>
                                      <p:tavLst>
                                        <p:tav tm="0">
                                          <p:val>
                                            <p:strVal val="#ppt_x"/>
                                          </p:val>
                                        </p:tav>
                                        <p:tav tm="100000">
                                          <p:val>
                                            <p:strVal val="#ppt_x"/>
                                          </p:val>
                                        </p:tav>
                                      </p:tavLst>
                                    </p:anim>
                                    <p:anim calcmode="lin" valueType="num">
                                      <p:cBhvr additive="base">
                                        <p:cTn id="18" dur="500" fill="hold"/>
                                        <p:tgtEl>
                                          <p:spTgt spid="16"/>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anim calcmode="lin" valueType="num">
                                      <p:cBhvr additive="base">
                                        <p:cTn id="21" dur="500" fill="hold"/>
                                        <p:tgtEl>
                                          <p:spTgt spid="15"/>
                                        </p:tgtEl>
                                        <p:attrNameLst>
                                          <p:attrName>ppt_x</p:attrName>
                                        </p:attrNameLst>
                                      </p:cBhvr>
                                      <p:tavLst>
                                        <p:tav tm="0">
                                          <p:val>
                                            <p:strVal val="#ppt_x"/>
                                          </p:val>
                                        </p:tav>
                                        <p:tav tm="100000">
                                          <p:val>
                                            <p:strVal val="#ppt_x"/>
                                          </p:val>
                                        </p:tav>
                                      </p:tavLst>
                                    </p:anim>
                                    <p:anim calcmode="lin" valueType="num">
                                      <p:cBhvr additive="base">
                                        <p:cTn id="22"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5"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124930" name="Group 4"/>
          <p:cNvGrpSpPr/>
          <p:nvPr/>
        </p:nvGrpSpPr>
        <p:grpSpPr>
          <a:xfrm>
            <a:off x="612775" y="2994025"/>
            <a:ext cx="8229600" cy="2624138"/>
            <a:chOff x="240" y="1968"/>
            <a:chExt cx="5184" cy="1653"/>
          </a:xfrm>
        </p:grpSpPr>
        <p:sp>
          <p:nvSpPr>
            <p:cNvPr id="124933" name="Rectangle 5"/>
            <p:cNvSpPr/>
            <p:nvPr/>
          </p:nvSpPr>
          <p:spPr>
            <a:xfrm>
              <a:off x="911" y="2400"/>
              <a:ext cx="770" cy="386"/>
            </a:xfrm>
            <a:prstGeom prst="rect">
              <a:avLst/>
            </a:prstGeom>
            <a:noFill/>
            <a:ln w="25400" cap="flat" cmpd="sng">
              <a:solidFill>
                <a:schemeClr val="tx2"/>
              </a:solidFill>
              <a:prstDash val="solid"/>
              <a:miter/>
              <a:headEnd type="none" w="med" len="med"/>
              <a:tailEnd type="none" w="med" len="med"/>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hangingPunct="1">
                <a:lnSpc>
                  <a:spcPct val="80000"/>
                </a:lnSpc>
                <a:spcBef>
                  <a:spcPct val="0"/>
                </a:spcBef>
                <a:buClr>
                  <a:schemeClr val="bg1"/>
                </a:buClr>
                <a:buFontTx/>
                <a:buNone/>
              </a:pPr>
              <a:r>
                <a:rPr lang="en-US" altLang="zh-CN" b="0" dirty="0">
                  <a:latin typeface="Book Antiqua" panose="02040602050305030304" pitchFamily="18" charset="0"/>
                </a:rPr>
                <a:t>S</a:t>
              </a:r>
              <a:r>
                <a:rPr lang="en-US" altLang="zh-CN" sz="2900" b="0" baseline="-25000" dirty="0">
                  <a:latin typeface="Book Antiqua" panose="02040602050305030304" pitchFamily="18" charset="0"/>
                </a:rPr>
                <a:t>1</a:t>
              </a:r>
              <a:endParaRPr lang="en-US" altLang="zh-CN" sz="2900" b="0" baseline="-25000" dirty="0">
                <a:latin typeface="Book Antiqua" panose="02040602050305030304" pitchFamily="18" charset="0"/>
              </a:endParaRPr>
            </a:p>
          </p:txBody>
        </p:sp>
        <p:sp>
          <p:nvSpPr>
            <p:cNvPr id="124934" name="Rectangle 6"/>
            <p:cNvSpPr/>
            <p:nvPr/>
          </p:nvSpPr>
          <p:spPr>
            <a:xfrm>
              <a:off x="240" y="2257"/>
              <a:ext cx="624" cy="336"/>
            </a:xfrm>
            <a:prstGeom prst="rect">
              <a:avLst/>
            </a:prstGeom>
            <a:noFill/>
            <a:ln w="9525">
              <a:noFill/>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hangingPunct="1">
                <a:lnSpc>
                  <a:spcPct val="80000"/>
                </a:lnSpc>
                <a:spcBef>
                  <a:spcPct val="0"/>
                </a:spcBef>
                <a:buClr>
                  <a:schemeClr val="bg1"/>
                </a:buClr>
                <a:buFontTx/>
                <a:buNone/>
              </a:pPr>
              <a:r>
                <a:rPr lang="zh-CN" altLang="en-US" b="0" dirty="0">
                  <a:latin typeface="Book Antiqua" panose="02040602050305030304" pitchFamily="18" charset="0"/>
                </a:rPr>
                <a:t>输入</a:t>
              </a:r>
              <a:endParaRPr lang="zh-CN" altLang="en-US" b="0" dirty="0">
                <a:latin typeface="Book Antiqua" panose="02040602050305030304" pitchFamily="18" charset="0"/>
              </a:endParaRPr>
            </a:p>
          </p:txBody>
        </p:sp>
        <p:sp>
          <p:nvSpPr>
            <p:cNvPr id="124935" name="Line 7"/>
            <p:cNvSpPr/>
            <p:nvPr/>
          </p:nvSpPr>
          <p:spPr>
            <a:xfrm>
              <a:off x="336" y="2593"/>
              <a:ext cx="576" cy="0"/>
            </a:xfrm>
            <a:prstGeom prst="line">
              <a:avLst/>
            </a:prstGeom>
            <a:ln w="25400" cap="flat" cmpd="sng">
              <a:solidFill>
                <a:schemeClr val="tx2"/>
              </a:solidFill>
              <a:prstDash val="solid"/>
              <a:headEnd type="none" w="med" len="med"/>
              <a:tailEnd type="stealth" w="med" len="med"/>
            </a:ln>
          </p:spPr>
        </p:sp>
        <p:sp>
          <p:nvSpPr>
            <p:cNvPr id="124936" name="Line 8"/>
            <p:cNvSpPr/>
            <p:nvPr/>
          </p:nvSpPr>
          <p:spPr>
            <a:xfrm>
              <a:off x="4848" y="2593"/>
              <a:ext cx="528" cy="0"/>
            </a:xfrm>
            <a:prstGeom prst="line">
              <a:avLst/>
            </a:prstGeom>
            <a:ln w="25400" cap="flat" cmpd="sng">
              <a:solidFill>
                <a:schemeClr val="tx2"/>
              </a:solidFill>
              <a:prstDash val="solid"/>
              <a:headEnd type="none" w="med" len="med"/>
              <a:tailEnd type="stealth" w="med" len="med"/>
            </a:ln>
          </p:spPr>
        </p:sp>
        <p:sp>
          <p:nvSpPr>
            <p:cNvPr id="124937" name="Rectangle 9"/>
            <p:cNvSpPr/>
            <p:nvPr/>
          </p:nvSpPr>
          <p:spPr>
            <a:xfrm>
              <a:off x="4800" y="2257"/>
              <a:ext cx="624" cy="336"/>
            </a:xfrm>
            <a:prstGeom prst="rect">
              <a:avLst/>
            </a:prstGeom>
            <a:noFill/>
            <a:ln w="9525">
              <a:noFill/>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hangingPunct="1">
                <a:lnSpc>
                  <a:spcPct val="80000"/>
                </a:lnSpc>
                <a:spcBef>
                  <a:spcPct val="0"/>
                </a:spcBef>
                <a:buClr>
                  <a:schemeClr val="bg1"/>
                </a:buClr>
                <a:buFontTx/>
                <a:buNone/>
              </a:pPr>
              <a:r>
                <a:rPr lang="zh-CN" altLang="en-US" b="0" dirty="0">
                  <a:latin typeface="Book Antiqua" panose="02040602050305030304" pitchFamily="18" charset="0"/>
                </a:rPr>
                <a:t>输出</a:t>
              </a:r>
              <a:endParaRPr lang="zh-CN" altLang="en-US" b="0" dirty="0">
                <a:latin typeface="Book Antiqua" panose="02040602050305030304" pitchFamily="18" charset="0"/>
              </a:endParaRPr>
            </a:p>
          </p:txBody>
        </p:sp>
        <p:sp>
          <p:nvSpPr>
            <p:cNvPr id="124938" name="Rectangle 10"/>
            <p:cNvSpPr/>
            <p:nvPr/>
          </p:nvSpPr>
          <p:spPr>
            <a:xfrm>
              <a:off x="864" y="2737"/>
              <a:ext cx="816" cy="336"/>
            </a:xfrm>
            <a:prstGeom prst="rect">
              <a:avLst/>
            </a:prstGeom>
            <a:noFill/>
            <a:ln w="9525">
              <a:noFill/>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hangingPunct="1">
                <a:lnSpc>
                  <a:spcPct val="80000"/>
                </a:lnSpc>
                <a:spcBef>
                  <a:spcPct val="0"/>
                </a:spcBef>
                <a:buClr>
                  <a:schemeClr val="bg1"/>
                </a:buClr>
                <a:buFontTx/>
                <a:buNone/>
              </a:pPr>
              <a:r>
                <a:rPr lang="en-US" altLang="zh-CN" b="0" dirty="0">
                  <a:latin typeface="Symbol" panose="05050102010706020507" pitchFamily="18" charset="2"/>
                </a:rPr>
                <a:t>D</a:t>
              </a:r>
              <a:r>
                <a:rPr lang="en-US" altLang="zh-CN" b="0" dirty="0">
                  <a:latin typeface="Book Antiqua" panose="02040602050305030304" pitchFamily="18" charset="0"/>
                </a:rPr>
                <a:t>t</a:t>
              </a:r>
              <a:r>
                <a:rPr lang="en-US" altLang="zh-CN" sz="2900" b="0" baseline="-25000" dirty="0">
                  <a:latin typeface="Book Antiqua" panose="02040602050305030304" pitchFamily="18" charset="0"/>
                </a:rPr>
                <a:t>1</a:t>
              </a:r>
              <a:r>
                <a:rPr lang="en-US" altLang="zh-CN" b="0" dirty="0">
                  <a:latin typeface="Book Antiqua" panose="02040602050305030304" pitchFamily="18" charset="0"/>
                </a:rPr>
                <a:t>=</a:t>
              </a:r>
              <a:r>
                <a:rPr lang="en-US" altLang="zh-CN" b="0" dirty="0">
                  <a:latin typeface="Symbol" panose="05050102010706020507" pitchFamily="18" charset="2"/>
                </a:rPr>
                <a:t>D</a:t>
              </a:r>
              <a:r>
                <a:rPr lang="en-US" altLang="zh-CN" b="0" dirty="0">
                  <a:latin typeface="Book Antiqua" panose="02040602050305030304" pitchFamily="18" charset="0"/>
                </a:rPr>
                <a:t>t</a:t>
              </a:r>
              <a:endParaRPr lang="en-US" altLang="zh-CN" b="0" dirty="0">
                <a:latin typeface="Book Antiqua" panose="02040602050305030304" pitchFamily="18" charset="0"/>
              </a:endParaRPr>
            </a:p>
          </p:txBody>
        </p:sp>
        <p:sp>
          <p:nvSpPr>
            <p:cNvPr id="124939" name="Line 11"/>
            <p:cNvSpPr/>
            <p:nvPr/>
          </p:nvSpPr>
          <p:spPr>
            <a:xfrm>
              <a:off x="1680" y="2593"/>
              <a:ext cx="336" cy="0"/>
            </a:xfrm>
            <a:prstGeom prst="line">
              <a:avLst/>
            </a:prstGeom>
            <a:ln w="25400" cap="flat" cmpd="sng">
              <a:solidFill>
                <a:schemeClr val="tx2"/>
              </a:solidFill>
              <a:prstDash val="solid"/>
              <a:headEnd type="none" w="med" len="med"/>
              <a:tailEnd type="stealth" w="med" len="med"/>
            </a:ln>
          </p:spPr>
        </p:sp>
        <p:sp>
          <p:nvSpPr>
            <p:cNvPr id="124940" name="Rectangle 12"/>
            <p:cNvSpPr/>
            <p:nvPr/>
          </p:nvSpPr>
          <p:spPr>
            <a:xfrm>
              <a:off x="2015" y="1968"/>
              <a:ext cx="770" cy="386"/>
            </a:xfrm>
            <a:prstGeom prst="rect">
              <a:avLst/>
            </a:prstGeom>
            <a:noFill/>
            <a:ln w="25400" cap="flat" cmpd="sng">
              <a:solidFill>
                <a:schemeClr val="tx2"/>
              </a:solidFill>
              <a:prstDash val="solid"/>
              <a:miter/>
              <a:headEnd type="none" w="med" len="med"/>
              <a:tailEnd type="none" w="med" len="med"/>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hangingPunct="1">
                <a:lnSpc>
                  <a:spcPct val="80000"/>
                </a:lnSpc>
                <a:spcBef>
                  <a:spcPct val="0"/>
                </a:spcBef>
                <a:buClr>
                  <a:schemeClr val="bg1"/>
                </a:buClr>
                <a:buFontTx/>
                <a:buNone/>
              </a:pPr>
              <a:r>
                <a:rPr lang="en-US" altLang="zh-CN" b="0" dirty="0">
                  <a:latin typeface="Book Antiqua" panose="02040602050305030304" pitchFamily="18" charset="0"/>
                </a:rPr>
                <a:t>S</a:t>
              </a:r>
              <a:r>
                <a:rPr lang="en-US" altLang="zh-CN" sz="2900" b="0" baseline="-25000" dirty="0">
                  <a:latin typeface="Book Antiqua" panose="02040602050305030304" pitchFamily="18" charset="0"/>
                </a:rPr>
                <a:t>2a</a:t>
              </a:r>
              <a:endParaRPr lang="en-US" altLang="zh-CN" sz="2900" b="0" baseline="-25000" dirty="0">
                <a:latin typeface="Book Antiqua" panose="02040602050305030304" pitchFamily="18" charset="0"/>
              </a:endParaRPr>
            </a:p>
          </p:txBody>
        </p:sp>
        <p:sp>
          <p:nvSpPr>
            <p:cNvPr id="124941" name="Rectangle 13"/>
            <p:cNvSpPr/>
            <p:nvPr/>
          </p:nvSpPr>
          <p:spPr>
            <a:xfrm>
              <a:off x="2015" y="2400"/>
              <a:ext cx="770" cy="386"/>
            </a:xfrm>
            <a:prstGeom prst="rect">
              <a:avLst/>
            </a:prstGeom>
            <a:noFill/>
            <a:ln w="25400" cap="flat" cmpd="sng">
              <a:solidFill>
                <a:schemeClr val="tx2"/>
              </a:solidFill>
              <a:prstDash val="solid"/>
              <a:miter/>
              <a:headEnd type="none" w="med" len="med"/>
              <a:tailEnd type="none" w="med" len="med"/>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hangingPunct="1">
                <a:lnSpc>
                  <a:spcPct val="80000"/>
                </a:lnSpc>
                <a:spcBef>
                  <a:spcPct val="0"/>
                </a:spcBef>
                <a:buClr>
                  <a:schemeClr val="bg1"/>
                </a:buClr>
                <a:buFontTx/>
                <a:buNone/>
              </a:pPr>
              <a:r>
                <a:rPr lang="en-US" altLang="zh-CN" b="0" dirty="0">
                  <a:latin typeface="Book Antiqua" panose="02040602050305030304" pitchFamily="18" charset="0"/>
                </a:rPr>
                <a:t>S</a:t>
              </a:r>
              <a:r>
                <a:rPr lang="en-US" altLang="zh-CN" sz="2900" b="0" baseline="-25000" dirty="0">
                  <a:latin typeface="Book Antiqua" panose="02040602050305030304" pitchFamily="18" charset="0"/>
                </a:rPr>
                <a:t>2b</a:t>
              </a:r>
              <a:endParaRPr lang="en-US" altLang="zh-CN" sz="2900" b="0" baseline="-25000" dirty="0">
                <a:latin typeface="Book Antiqua" panose="02040602050305030304" pitchFamily="18" charset="0"/>
              </a:endParaRPr>
            </a:p>
          </p:txBody>
        </p:sp>
        <p:sp>
          <p:nvSpPr>
            <p:cNvPr id="124942" name="Rectangle 14"/>
            <p:cNvSpPr/>
            <p:nvPr/>
          </p:nvSpPr>
          <p:spPr>
            <a:xfrm>
              <a:off x="2015" y="2832"/>
              <a:ext cx="770" cy="386"/>
            </a:xfrm>
            <a:prstGeom prst="rect">
              <a:avLst/>
            </a:prstGeom>
            <a:noFill/>
            <a:ln w="25400" cap="flat" cmpd="sng">
              <a:solidFill>
                <a:schemeClr val="tx2"/>
              </a:solidFill>
              <a:prstDash val="solid"/>
              <a:miter/>
              <a:headEnd type="none" w="med" len="med"/>
              <a:tailEnd type="none" w="med" len="med"/>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hangingPunct="1">
                <a:lnSpc>
                  <a:spcPct val="80000"/>
                </a:lnSpc>
                <a:spcBef>
                  <a:spcPct val="0"/>
                </a:spcBef>
                <a:buClr>
                  <a:schemeClr val="bg1"/>
                </a:buClr>
                <a:buFontTx/>
                <a:buNone/>
              </a:pPr>
              <a:r>
                <a:rPr lang="en-US" altLang="zh-CN" b="0" dirty="0">
                  <a:latin typeface="Book Antiqua" panose="02040602050305030304" pitchFamily="18" charset="0"/>
                </a:rPr>
                <a:t>S</a:t>
              </a:r>
              <a:r>
                <a:rPr lang="en-US" altLang="zh-CN" sz="2900" b="0" baseline="-25000" dirty="0">
                  <a:latin typeface="Book Antiqua" panose="02040602050305030304" pitchFamily="18" charset="0"/>
                </a:rPr>
                <a:t>2c</a:t>
              </a:r>
              <a:endParaRPr lang="en-US" altLang="zh-CN" sz="2900" b="0" baseline="-25000" dirty="0">
                <a:latin typeface="Book Antiqua" panose="02040602050305030304" pitchFamily="18" charset="0"/>
              </a:endParaRPr>
            </a:p>
          </p:txBody>
        </p:sp>
        <p:sp>
          <p:nvSpPr>
            <p:cNvPr id="124943" name="Line 15"/>
            <p:cNvSpPr/>
            <p:nvPr/>
          </p:nvSpPr>
          <p:spPr>
            <a:xfrm>
              <a:off x="2784" y="2593"/>
              <a:ext cx="336" cy="0"/>
            </a:xfrm>
            <a:prstGeom prst="line">
              <a:avLst/>
            </a:prstGeom>
            <a:ln w="25400" cap="flat" cmpd="sng">
              <a:solidFill>
                <a:schemeClr val="tx2"/>
              </a:solidFill>
              <a:prstDash val="solid"/>
              <a:headEnd type="none" w="med" len="med"/>
              <a:tailEnd type="stealth" w="med" len="med"/>
            </a:ln>
          </p:spPr>
        </p:sp>
        <p:sp>
          <p:nvSpPr>
            <p:cNvPr id="124944" name="Rectangle 16"/>
            <p:cNvSpPr/>
            <p:nvPr/>
          </p:nvSpPr>
          <p:spPr>
            <a:xfrm>
              <a:off x="3119" y="2400"/>
              <a:ext cx="770" cy="386"/>
            </a:xfrm>
            <a:prstGeom prst="rect">
              <a:avLst/>
            </a:prstGeom>
            <a:noFill/>
            <a:ln w="25400" cap="flat" cmpd="sng">
              <a:solidFill>
                <a:schemeClr val="tx2"/>
              </a:solidFill>
              <a:prstDash val="solid"/>
              <a:miter/>
              <a:headEnd type="none" w="med" len="med"/>
              <a:tailEnd type="none" w="med" len="med"/>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hangingPunct="1">
                <a:lnSpc>
                  <a:spcPct val="80000"/>
                </a:lnSpc>
                <a:spcBef>
                  <a:spcPct val="0"/>
                </a:spcBef>
                <a:buClr>
                  <a:schemeClr val="bg1"/>
                </a:buClr>
                <a:buFontTx/>
                <a:buNone/>
              </a:pPr>
              <a:r>
                <a:rPr lang="en-US" altLang="zh-CN" b="0" dirty="0">
                  <a:latin typeface="Book Antiqua" panose="02040602050305030304" pitchFamily="18" charset="0"/>
                </a:rPr>
                <a:t>S</a:t>
              </a:r>
              <a:r>
                <a:rPr lang="en-US" altLang="zh-CN" sz="2900" b="0" baseline="-25000" dirty="0">
                  <a:latin typeface="Book Antiqua" panose="02040602050305030304" pitchFamily="18" charset="0"/>
                </a:rPr>
                <a:t>3</a:t>
              </a:r>
              <a:endParaRPr lang="en-US" altLang="zh-CN" sz="2900" b="0" baseline="-25000" dirty="0">
                <a:latin typeface="Book Antiqua" panose="02040602050305030304" pitchFamily="18" charset="0"/>
              </a:endParaRPr>
            </a:p>
          </p:txBody>
        </p:sp>
        <p:sp>
          <p:nvSpPr>
            <p:cNvPr id="124945" name="Line 17"/>
            <p:cNvSpPr/>
            <p:nvPr/>
          </p:nvSpPr>
          <p:spPr>
            <a:xfrm>
              <a:off x="3888" y="2593"/>
              <a:ext cx="192" cy="0"/>
            </a:xfrm>
            <a:prstGeom prst="line">
              <a:avLst/>
            </a:prstGeom>
            <a:ln w="25400" cap="flat" cmpd="sng">
              <a:solidFill>
                <a:schemeClr val="tx2"/>
              </a:solidFill>
              <a:prstDash val="solid"/>
              <a:headEnd type="none" w="med" len="med"/>
              <a:tailEnd type="stealth" w="med" len="med"/>
            </a:ln>
          </p:spPr>
        </p:sp>
        <p:sp>
          <p:nvSpPr>
            <p:cNvPr id="124946" name="Rectangle 18"/>
            <p:cNvSpPr/>
            <p:nvPr/>
          </p:nvSpPr>
          <p:spPr>
            <a:xfrm>
              <a:off x="4079" y="2400"/>
              <a:ext cx="770" cy="386"/>
            </a:xfrm>
            <a:prstGeom prst="rect">
              <a:avLst/>
            </a:prstGeom>
            <a:noFill/>
            <a:ln w="25400" cap="flat" cmpd="sng">
              <a:solidFill>
                <a:schemeClr val="tx2"/>
              </a:solidFill>
              <a:prstDash val="solid"/>
              <a:miter/>
              <a:headEnd type="none" w="med" len="med"/>
              <a:tailEnd type="none" w="med" len="med"/>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hangingPunct="1">
                <a:lnSpc>
                  <a:spcPct val="80000"/>
                </a:lnSpc>
                <a:spcBef>
                  <a:spcPct val="0"/>
                </a:spcBef>
                <a:buClr>
                  <a:schemeClr val="bg1"/>
                </a:buClr>
                <a:buFontTx/>
                <a:buNone/>
              </a:pPr>
              <a:r>
                <a:rPr lang="en-US" altLang="zh-CN" b="0" dirty="0">
                  <a:latin typeface="Book Antiqua" panose="02040602050305030304" pitchFamily="18" charset="0"/>
                </a:rPr>
                <a:t>S</a:t>
              </a:r>
              <a:r>
                <a:rPr lang="en-US" altLang="zh-CN" sz="2900" b="0" baseline="-25000" dirty="0">
                  <a:latin typeface="Book Antiqua" panose="02040602050305030304" pitchFamily="18" charset="0"/>
                </a:rPr>
                <a:t>4</a:t>
              </a:r>
              <a:endParaRPr lang="en-US" altLang="zh-CN" sz="2900" b="0" baseline="-25000" dirty="0">
                <a:latin typeface="Book Antiqua" panose="02040602050305030304" pitchFamily="18" charset="0"/>
              </a:endParaRPr>
            </a:p>
          </p:txBody>
        </p:sp>
        <p:sp>
          <p:nvSpPr>
            <p:cNvPr id="124947" name="Rectangle 19"/>
            <p:cNvSpPr/>
            <p:nvPr/>
          </p:nvSpPr>
          <p:spPr>
            <a:xfrm>
              <a:off x="3072" y="2737"/>
              <a:ext cx="816" cy="336"/>
            </a:xfrm>
            <a:prstGeom prst="rect">
              <a:avLst/>
            </a:prstGeom>
            <a:noFill/>
            <a:ln w="9525">
              <a:noFill/>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hangingPunct="1">
                <a:lnSpc>
                  <a:spcPct val="80000"/>
                </a:lnSpc>
                <a:spcBef>
                  <a:spcPct val="0"/>
                </a:spcBef>
                <a:buClr>
                  <a:schemeClr val="bg1"/>
                </a:buClr>
                <a:buFontTx/>
                <a:buNone/>
              </a:pPr>
              <a:r>
                <a:rPr lang="en-US" altLang="zh-CN" b="0" dirty="0">
                  <a:latin typeface="Symbol" panose="05050102010706020507" pitchFamily="18" charset="2"/>
                </a:rPr>
                <a:t>D</a:t>
              </a:r>
              <a:r>
                <a:rPr lang="en-US" altLang="zh-CN" b="0" dirty="0">
                  <a:latin typeface="Book Antiqua" panose="02040602050305030304" pitchFamily="18" charset="0"/>
                </a:rPr>
                <a:t>t</a:t>
              </a:r>
              <a:r>
                <a:rPr lang="en-US" altLang="zh-CN" sz="2900" b="0" baseline="-25000" dirty="0">
                  <a:latin typeface="Book Antiqua" panose="02040602050305030304" pitchFamily="18" charset="0"/>
                </a:rPr>
                <a:t>3</a:t>
              </a:r>
              <a:r>
                <a:rPr lang="en-US" altLang="zh-CN" b="0" dirty="0">
                  <a:latin typeface="Book Antiqua" panose="02040602050305030304" pitchFamily="18" charset="0"/>
                </a:rPr>
                <a:t>=</a:t>
              </a:r>
              <a:r>
                <a:rPr lang="en-US" altLang="zh-CN" b="0" dirty="0">
                  <a:latin typeface="Symbol" panose="05050102010706020507" pitchFamily="18" charset="2"/>
                </a:rPr>
                <a:t>D</a:t>
              </a:r>
              <a:r>
                <a:rPr lang="en-US" altLang="zh-CN" b="0" dirty="0">
                  <a:latin typeface="Book Antiqua" panose="02040602050305030304" pitchFamily="18" charset="0"/>
                </a:rPr>
                <a:t>t</a:t>
              </a:r>
              <a:endParaRPr lang="en-US" altLang="zh-CN" b="0" dirty="0">
                <a:latin typeface="Book Antiqua" panose="02040602050305030304" pitchFamily="18" charset="0"/>
              </a:endParaRPr>
            </a:p>
          </p:txBody>
        </p:sp>
        <p:sp>
          <p:nvSpPr>
            <p:cNvPr id="124948" name="Rectangle 20"/>
            <p:cNvSpPr/>
            <p:nvPr/>
          </p:nvSpPr>
          <p:spPr>
            <a:xfrm>
              <a:off x="4032" y="2737"/>
              <a:ext cx="816" cy="336"/>
            </a:xfrm>
            <a:prstGeom prst="rect">
              <a:avLst/>
            </a:prstGeom>
            <a:noFill/>
            <a:ln w="9525">
              <a:noFill/>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hangingPunct="1">
                <a:lnSpc>
                  <a:spcPct val="80000"/>
                </a:lnSpc>
                <a:spcBef>
                  <a:spcPct val="0"/>
                </a:spcBef>
                <a:buClr>
                  <a:schemeClr val="bg1"/>
                </a:buClr>
                <a:buFontTx/>
                <a:buNone/>
              </a:pPr>
              <a:r>
                <a:rPr lang="en-US" altLang="zh-CN" b="0" dirty="0">
                  <a:latin typeface="Symbol" panose="05050102010706020507" pitchFamily="18" charset="2"/>
                </a:rPr>
                <a:t>D</a:t>
              </a:r>
              <a:r>
                <a:rPr lang="en-US" altLang="zh-CN" b="0" dirty="0">
                  <a:latin typeface="Book Antiqua" panose="02040602050305030304" pitchFamily="18" charset="0"/>
                </a:rPr>
                <a:t>t</a:t>
              </a:r>
              <a:r>
                <a:rPr lang="en-US" altLang="zh-CN" sz="2900" b="0" baseline="-25000" dirty="0">
                  <a:latin typeface="Book Antiqua" panose="02040602050305030304" pitchFamily="18" charset="0"/>
                </a:rPr>
                <a:t>4</a:t>
              </a:r>
              <a:r>
                <a:rPr lang="en-US" altLang="zh-CN" b="0" dirty="0">
                  <a:latin typeface="Book Antiqua" panose="02040602050305030304" pitchFamily="18" charset="0"/>
                </a:rPr>
                <a:t>=</a:t>
              </a:r>
              <a:r>
                <a:rPr lang="en-US" altLang="zh-CN" b="0" dirty="0">
                  <a:latin typeface="Symbol" panose="05050102010706020507" pitchFamily="18" charset="2"/>
                </a:rPr>
                <a:t>D</a:t>
              </a:r>
              <a:r>
                <a:rPr lang="en-US" altLang="zh-CN" b="0" dirty="0">
                  <a:latin typeface="Book Antiqua" panose="02040602050305030304" pitchFamily="18" charset="0"/>
                </a:rPr>
                <a:t>t</a:t>
              </a:r>
              <a:endParaRPr lang="en-US" altLang="zh-CN" b="0" dirty="0">
                <a:latin typeface="Book Antiqua" panose="02040602050305030304" pitchFamily="18" charset="0"/>
              </a:endParaRPr>
            </a:p>
          </p:txBody>
        </p:sp>
        <p:sp>
          <p:nvSpPr>
            <p:cNvPr id="124949" name="Line 21"/>
            <p:cNvSpPr/>
            <p:nvPr/>
          </p:nvSpPr>
          <p:spPr>
            <a:xfrm>
              <a:off x="1824" y="2161"/>
              <a:ext cx="192" cy="0"/>
            </a:xfrm>
            <a:prstGeom prst="line">
              <a:avLst/>
            </a:prstGeom>
            <a:ln w="25400" cap="flat" cmpd="sng">
              <a:solidFill>
                <a:schemeClr val="tx2"/>
              </a:solidFill>
              <a:prstDash val="solid"/>
              <a:headEnd type="none" w="med" len="med"/>
              <a:tailEnd type="stealth" w="med" len="med"/>
            </a:ln>
          </p:spPr>
        </p:sp>
        <p:sp>
          <p:nvSpPr>
            <p:cNvPr id="124950" name="Line 22"/>
            <p:cNvSpPr/>
            <p:nvPr/>
          </p:nvSpPr>
          <p:spPr>
            <a:xfrm>
              <a:off x="1824" y="2161"/>
              <a:ext cx="0" cy="288"/>
            </a:xfrm>
            <a:prstGeom prst="line">
              <a:avLst/>
            </a:prstGeom>
            <a:ln w="25400" cap="flat" cmpd="sng">
              <a:solidFill>
                <a:schemeClr val="tx2"/>
              </a:solidFill>
              <a:prstDash val="solid"/>
              <a:headEnd type="none" w="med" len="med"/>
              <a:tailEnd type="none" w="med" len="med"/>
            </a:ln>
          </p:spPr>
        </p:sp>
        <p:sp>
          <p:nvSpPr>
            <p:cNvPr id="124951" name="Line 23"/>
            <p:cNvSpPr/>
            <p:nvPr/>
          </p:nvSpPr>
          <p:spPr>
            <a:xfrm>
              <a:off x="1680" y="2449"/>
              <a:ext cx="144" cy="0"/>
            </a:xfrm>
            <a:prstGeom prst="line">
              <a:avLst/>
            </a:prstGeom>
            <a:ln w="25400" cap="flat" cmpd="sng">
              <a:solidFill>
                <a:schemeClr val="tx2"/>
              </a:solidFill>
              <a:prstDash val="solid"/>
              <a:headEnd type="none" w="med" len="med"/>
              <a:tailEnd type="none" w="med" len="med"/>
            </a:ln>
          </p:spPr>
        </p:sp>
        <p:sp>
          <p:nvSpPr>
            <p:cNvPr id="124952" name="Line 24"/>
            <p:cNvSpPr/>
            <p:nvPr/>
          </p:nvSpPr>
          <p:spPr>
            <a:xfrm>
              <a:off x="1824" y="3025"/>
              <a:ext cx="192" cy="0"/>
            </a:xfrm>
            <a:prstGeom prst="line">
              <a:avLst/>
            </a:prstGeom>
            <a:ln w="25400" cap="flat" cmpd="sng">
              <a:solidFill>
                <a:schemeClr val="tx2"/>
              </a:solidFill>
              <a:prstDash val="solid"/>
              <a:headEnd type="none" w="med" len="med"/>
              <a:tailEnd type="stealth" w="med" len="med"/>
            </a:ln>
          </p:spPr>
        </p:sp>
        <p:sp>
          <p:nvSpPr>
            <p:cNvPr id="124953" name="Line 25"/>
            <p:cNvSpPr/>
            <p:nvPr/>
          </p:nvSpPr>
          <p:spPr>
            <a:xfrm>
              <a:off x="1824" y="2737"/>
              <a:ext cx="0" cy="288"/>
            </a:xfrm>
            <a:prstGeom prst="line">
              <a:avLst/>
            </a:prstGeom>
            <a:ln w="25400" cap="flat" cmpd="sng">
              <a:solidFill>
                <a:schemeClr val="tx2"/>
              </a:solidFill>
              <a:prstDash val="solid"/>
              <a:headEnd type="none" w="med" len="med"/>
              <a:tailEnd type="none" w="med" len="med"/>
            </a:ln>
          </p:spPr>
        </p:sp>
        <p:sp>
          <p:nvSpPr>
            <p:cNvPr id="124954" name="Line 26"/>
            <p:cNvSpPr/>
            <p:nvPr/>
          </p:nvSpPr>
          <p:spPr>
            <a:xfrm>
              <a:off x="1680" y="2737"/>
              <a:ext cx="144" cy="0"/>
            </a:xfrm>
            <a:prstGeom prst="line">
              <a:avLst/>
            </a:prstGeom>
            <a:ln w="25400" cap="flat" cmpd="sng">
              <a:solidFill>
                <a:schemeClr val="tx2"/>
              </a:solidFill>
              <a:prstDash val="solid"/>
              <a:headEnd type="none" w="med" len="med"/>
              <a:tailEnd type="none" w="med" len="med"/>
            </a:ln>
          </p:spPr>
        </p:sp>
        <p:sp>
          <p:nvSpPr>
            <p:cNvPr id="124955" name="Line 27"/>
            <p:cNvSpPr/>
            <p:nvPr/>
          </p:nvSpPr>
          <p:spPr>
            <a:xfrm>
              <a:off x="2928" y="2449"/>
              <a:ext cx="192" cy="0"/>
            </a:xfrm>
            <a:prstGeom prst="line">
              <a:avLst/>
            </a:prstGeom>
            <a:ln w="25400" cap="flat" cmpd="sng">
              <a:solidFill>
                <a:schemeClr val="tx2"/>
              </a:solidFill>
              <a:prstDash val="solid"/>
              <a:headEnd type="none" w="med" len="med"/>
              <a:tailEnd type="stealth" w="med" len="med"/>
            </a:ln>
          </p:spPr>
        </p:sp>
        <p:sp>
          <p:nvSpPr>
            <p:cNvPr id="124956" name="Line 28"/>
            <p:cNvSpPr/>
            <p:nvPr/>
          </p:nvSpPr>
          <p:spPr>
            <a:xfrm>
              <a:off x="2928" y="2161"/>
              <a:ext cx="0" cy="288"/>
            </a:xfrm>
            <a:prstGeom prst="line">
              <a:avLst/>
            </a:prstGeom>
            <a:ln w="25400" cap="flat" cmpd="sng">
              <a:solidFill>
                <a:schemeClr val="tx2"/>
              </a:solidFill>
              <a:prstDash val="solid"/>
              <a:headEnd type="none" w="med" len="med"/>
              <a:tailEnd type="none" w="med" len="med"/>
            </a:ln>
          </p:spPr>
        </p:sp>
        <p:sp>
          <p:nvSpPr>
            <p:cNvPr id="124957" name="Line 29"/>
            <p:cNvSpPr/>
            <p:nvPr/>
          </p:nvSpPr>
          <p:spPr>
            <a:xfrm>
              <a:off x="2784" y="2161"/>
              <a:ext cx="144" cy="0"/>
            </a:xfrm>
            <a:prstGeom prst="line">
              <a:avLst/>
            </a:prstGeom>
            <a:ln w="25400" cap="flat" cmpd="sng">
              <a:solidFill>
                <a:schemeClr val="tx2"/>
              </a:solidFill>
              <a:prstDash val="solid"/>
              <a:headEnd type="none" w="med" len="med"/>
              <a:tailEnd type="none" w="med" len="med"/>
            </a:ln>
          </p:spPr>
        </p:sp>
        <p:sp>
          <p:nvSpPr>
            <p:cNvPr id="124958" name="Line 30"/>
            <p:cNvSpPr/>
            <p:nvPr/>
          </p:nvSpPr>
          <p:spPr>
            <a:xfrm>
              <a:off x="2928" y="2737"/>
              <a:ext cx="192" cy="0"/>
            </a:xfrm>
            <a:prstGeom prst="line">
              <a:avLst/>
            </a:prstGeom>
            <a:ln w="25400" cap="flat" cmpd="sng">
              <a:solidFill>
                <a:schemeClr val="tx2"/>
              </a:solidFill>
              <a:prstDash val="solid"/>
              <a:headEnd type="none" w="med" len="med"/>
              <a:tailEnd type="stealth" w="med" len="med"/>
            </a:ln>
          </p:spPr>
        </p:sp>
        <p:sp>
          <p:nvSpPr>
            <p:cNvPr id="124959" name="Line 31"/>
            <p:cNvSpPr/>
            <p:nvPr/>
          </p:nvSpPr>
          <p:spPr>
            <a:xfrm>
              <a:off x="2928" y="2737"/>
              <a:ext cx="0" cy="288"/>
            </a:xfrm>
            <a:prstGeom prst="line">
              <a:avLst/>
            </a:prstGeom>
            <a:ln w="25400" cap="flat" cmpd="sng">
              <a:solidFill>
                <a:schemeClr val="tx2"/>
              </a:solidFill>
              <a:prstDash val="solid"/>
              <a:headEnd type="none" w="med" len="med"/>
              <a:tailEnd type="none" w="med" len="med"/>
            </a:ln>
          </p:spPr>
        </p:sp>
        <p:sp>
          <p:nvSpPr>
            <p:cNvPr id="124960" name="Line 32"/>
            <p:cNvSpPr/>
            <p:nvPr/>
          </p:nvSpPr>
          <p:spPr>
            <a:xfrm>
              <a:off x="2784" y="3025"/>
              <a:ext cx="144" cy="0"/>
            </a:xfrm>
            <a:prstGeom prst="line">
              <a:avLst/>
            </a:prstGeom>
            <a:ln w="25400" cap="flat" cmpd="sng">
              <a:solidFill>
                <a:schemeClr val="tx2"/>
              </a:solidFill>
              <a:prstDash val="solid"/>
              <a:headEnd type="none" w="med" len="med"/>
              <a:tailEnd type="none" w="med" len="med"/>
            </a:ln>
          </p:spPr>
        </p:sp>
        <p:sp>
          <p:nvSpPr>
            <p:cNvPr id="124961" name="Rectangle 33"/>
            <p:cNvSpPr/>
            <p:nvPr/>
          </p:nvSpPr>
          <p:spPr>
            <a:xfrm>
              <a:off x="1920" y="3285"/>
              <a:ext cx="912" cy="336"/>
            </a:xfrm>
            <a:prstGeom prst="rect">
              <a:avLst/>
            </a:prstGeom>
            <a:noFill/>
            <a:ln w="9525">
              <a:noFill/>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hangingPunct="1">
                <a:lnSpc>
                  <a:spcPct val="80000"/>
                </a:lnSpc>
                <a:spcBef>
                  <a:spcPct val="0"/>
                </a:spcBef>
                <a:buClr>
                  <a:schemeClr val="bg1"/>
                </a:buClr>
                <a:buFontTx/>
                <a:buNone/>
              </a:pPr>
              <a:r>
                <a:rPr lang="en-US" altLang="zh-CN" b="0" dirty="0">
                  <a:latin typeface="Symbol" panose="05050102010706020507" pitchFamily="18" charset="2"/>
                </a:rPr>
                <a:t>D</a:t>
              </a:r>
              <a:r>
                <a:rPr lang="en-US" altLang="zh-CN" b="0" dirty="0">
                  <a:latin typeface="Book Antiqua" panose="02040602050305030304" pitchFamily="18" charset="0"/>
                </a:rPr>
                <a:t>t</a:t>
              </a:r>
              <a:r>
                <a:rPr lang="en-US" altLang="zh-CN" sz="2900" b="0" baseline="-25000" dirty="0">
                  <a:latin typeface="Book Antiqua" panose="02040602050305030304" pitchFamily="18" charset="0"/>
                </a:rPr>
                <a:t>2</a:t>
              </a:r>
              <a:r>
                <a:rPr lang="en-US" altLang="zh-CN" b="0" dirty="0">
                  <a:latin typeface="Book Antiqua" panose="02040602050305030304" pitchFamily="18" charset="0"/>
                </a:rPr>
                <a:t>=3</a:t>
              </a:r>
              <a:r>
                <a:rPr lang="en-US" altLang="zh-CN" b="0" dirty="0">
                  <a:latin typeface="Symbol" panose="05050102010706020507" pitchFamily="18" charset="2"/>
                </a:rPr>
                <a:t>D</a:t>
              </a:r>
              <a:r>
                <a:rPr lang="en-US" altLang="zh-CN" b="0" dirty="0">
                  <a:latin typeface="Book Antiqua" panose="02040602050305030304" pitchFamily="18" charset="0"/>
                </a:rPr>
                <a:t>t</a:t>
              </a:r>
              <a:endParaRPr lang="en-US" altLang="zh-CN" b="0" dirty="0">
                <a:latin typeface="Book Antiqua" panose="02040602050305030304" pitchFamily="18" charset="0"/>
              </a:endParaRPr>
            </a:p>
          </p:txBody>
        </p:sp>
      </p:grpSp>
      <p:sp>
        <p:nvSpPr>
          <p:cNvPr id="124931" name="Rectangle 2"/>
          <p:cNvSpPr txBox="1"/>
          <p:nvPr/>
        </p:nvSpPr>
        <p:spPr>
          <a:xfrm>
            <a:off x="612775" y="187325"/>
            <a:ext cx="7848600" cy="609600"/>
          </a:xfrm>
          <a:prstGeom prst="rect">
            <a:avLst/>
          </a:prstGeom>
          <a:noFill/>
          <a:ln w="9525">
            <a:noFill/>
          </a:ln>
        </p:spPr>
        <p:txBody>
          <a:bodyPr anchor="b"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hangingPunct="1">
              <a:spcBef>
                <a:spcPct val="0"/>
              </a:spcBef>
              <a:buClrTx/>
              <a:buFontTx/>
              <a:buNone/>
            </a:pPr>
            <a:r>
              <a:rPr lang="zh-CN" altLang="en-US" sz="3600" dirty="0">
                <a:latin typeface="黑体" panose="02010609060101010101" pitchFamily="2" charset="-122"/>
                <a:ea typeface="黑体" panose="02010609060101010101" pitchFamily="2" charset="-122"/>
              </a:rPr>
              <a:t>（</a:t>
            </a:r>
            <a:r>
              <a:rPr lang="en-US" altLang="zh-CN" sz="3600" dirty="0">
                <a:latin typeface="黑体" panose="02010609060101010101" pitchFamily="2" charset="-122"/>
                <a:ea typeface="黑体" panose="02010609060101010101" pitchFamily="2" charset="-122"/>
              </a:rPr>
              <a:t>1</a:t>
            </a:r>
            <a:r>
              <a:rPr lang="zh-CN" altLang="en-US" sz="3600" dirty="0">
                <a:latin typeface="黑体" panose="02010609060101010101" pitchFamily="2" charset="-122"/>
                <a:ea typeface="黑体" panose="02010609060101010101" pitchFamily="2" charset="-122"/>
              </a:rPr>
              <a:t>）吞吐率（</a:t>
            </a:r>
            <a:r>
              <a:rPr lang="en-US" altLang="zh-CN" sz="3600" dirty="0">
                <a:latin typeface="黑体" panose="02010609060101010101" pitchFamily="2" charset="-122"/>
                <a:ea typeface="黑体" panose="02010609060101010101" pitchFamily="2" charset="-122"/>
              </a:rPr>
              <a:t>TP, Thoughput Rate</a:t>
            </a:r>
            <a:r>
              <a:rPr lang="zh-CN" altLang="en-US" sz="3600" dirty="0">
                <a:latin typeface="黑体" panose="02010609060101010101" pitchFamily="2" charset="-122"/>
                <a:ea typeface="黑体" panose="02010609060101010101" pitchFamily="2" charset="-122"/>
              </a:rPr>
              <a:t>） </a:t>
            </a:r>
            <a:endParaRPr lang="zh-CN" altLang="en-US" sz="3600" dirty="0">
              <a:latin typeface="黑体" panose="02010609060101010101" pitchFamily="2" charset="-122"/>
              <a:ea typeface="黑体" panose="02010609060101010101" pitchFamily="2" charset="-122"/>
            </a:endParaRPr>
          </a:p>
        </p:txBody>
      </p:sp>
      <p:sp>
        <p:nvSpPr>
          <p:cNvPr id="124932" name="Rectangle 3"/>
          <p:cNvSpPr txBox="1"/>
          <p:nvPr/>
        </p:nvSpPr>
        <p:spPr>
          <a:xfrm>
            <a:off x="469900" y="1022350"/>
            <a:ext cx="8229600" cy="1285875"/>
          </a:xfrm>
          <a:prstGeom prst="rect">
            <a:avLst/>
          </a:prstGeom>
          <a:noFill/>
          <a:ln w="9525">
            <a:noFill/>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342900" lvl="0" indent="-342900" eaLnBrk="1" hangingPunct="1"/>
            <a:r>
              <a:rPr lang="zh-CN" altLang="en-US" dirty="0"/>
              <a:t> </a:t>
            </a:r>
            <a:r>
              <a:rPr lang="zh-CN" altLang="en-US" dirty="0">
                <a:latin typeface="Times New Roman" panose="02020603050405020304" pitchFamily="18" charset="0"/>
              </a:rPr>
              <a:t>解决瓶颈子过程的办法</a:t>
            </a:r>
            <a:endParaRPr lang="zh-CN" altLang="en-US" dirty="0">
              <a:latin typeface="Times New Roman" panose="02020603050405020304" pitchFamily="18" charset="0"/>
            </a:endParaRPr>
          </a:p>
          <a:p>
            <a:pPr marL="742950" lvl="1" indent="-285750" eaLnBrk="1" hangingPunct="1">
              <a:spcBef>
                <a:spcPts val="1800"/>
              </a:spcBef>
            </a:pPr>
            <a:r>
              <a:rPr lang="zh-CN" altLang="en-US" dirty="0">
                <a:solidFill>
                  <a:srgbClr val="0000CC"/>
                </a:solidFill>
                <a:latin typeface="Times New Roman" panose="02020603050405020304" pitchFamily="18" charset="0"/>
                <a:ea typeface="黑体" panose="02010609060101010101" pitchFamily="2" charset="-122"/>
              </a:rPr>
              <a:t>方法</a:t>
            </a:r>
            <a:r>
              <a:rPr lang="en-US" altLang="zh-CN" dirty="0">
                <a:solidFill>
                  <a:srgbClr val="0000CC"/>
                </a:solidFill>
                <a:latin typeface="Times New Roman" panose="02020603050405020304" pitchFamily="18" charset="0"/>
                <a:ea typeface="黑体" panose="02010609060101010101" pitchFamily="2" charset="-122"/>
              </a:rPr>
              <a:t>2</a:t>
            </a:r>
            <a:r>
              <a:rPr lang="zh-CN" altLang="en-US" dirty="0">
                <a:solidFill>
                  <a:srgbClr val="0000CC"/>
                </a:solidFill>
                <a:latin typeface="Times New Roman" panose="02020603050405020304" pitchFamily="18" charset="0"/>
                <a:ea typeface="黑体" panose="02010609060101010101" pitchFamily="2" charset="-122"/>
              </a:rPr>
              <a:t>：通过设置多套瓶颈段并联，让它们交叉并行。</a:t>
            </a:r>
            <a:endParaRPr lang="zh-CN" altLang="en-US" dirty="0">
              <a:solidFill>
                <a:srgbClr val="0000CC"/>
              </a:solidFill>
              <a:latin typeface="Times New Roman" panose="02020603050405020304" pitchFamily="18" charset="0"/>
              <a:ea typeface="黑体" panose="02010609060101010101" pitchFamily="2" charset="-122"/>
            </a:endParaRPr>
          </a:p>
          <a:p>
            <a:pPr marL="742950" lvl="1" indent="-285750" eaLnBrk="1" hangingPunct="1"/>
            <a:endParaRPr lang="zh-CN" altLang="en-US" dirty="0">
              <a:ea typeface="黑体" panose="02010609060101010101" pitchFamily="2" charset="-122"/>
            </a:endParaRPr>
          </a:p>
        </p:txBody>
      </p:sp>
    </p:spTree>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3188" name="Rectangle 3"/>
          <p:cNvSpPr/>
          <p:nvPr/>
        </p:nvSpPr>
        <p:spPr>
          <a:xfrm>
            <a:off x="1333500" y="5013325"/>
            <a:ext cx="460375" cy="536575"/>
          </a:xfrm>
          <a:prstGeom prst="rect">
            <a:avLst/>
          </a:prstGeom>
          <a:noFill/>
          <a:ln w="25400" cap="flat" cmpd="sng">
            <a:solidFill>
              <a:schemeClr val="tx2"/>
            </a:solidFill>
            <a:prstDash val="solid"/>
            <a:miter/>
            <a:headEnd type="none" w="med" len="med"/>
            <a:tailEnd type="none" w="med" len="med"/>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hangingPunct="1">
              <a:lnSpc>
                <a:spcPct val="80000"/>
              </a:lnSpc>
              <a:spcBef>
                <a:spcPct val="0"/>
              </a:spcBef>
              <a:buClr>
                <a:schemeClr val="bg1"/>
              </a:buClr>
              <a:buFontTx/>
              <a:buNone/>
            </a:pPr>
            <a:r>
              <a:rPr lang="en-US" altLang="zh-CN" b="0" dirty="0">
                <a:latin typeface="Book Antiqua" panose="02040602050305030304" pitchFamily="18" charset="0"/>
              </a:rPr>
              <a:t>1</a:t>
            </a:r>
            <a:endParaRPr lang="en-US" altLang="zh-CN" b="0" dirty="0">
              <a:latin typeface="Book Antiqua" panose="02040602050305030304" pitchFamily="18" charset="0"/>
            </a:endParaRPr>
          </a:p>
        </p:txBody>
      </p:sp>
      <p:sp>
        <p:nvSpPr>
          <p:cNvPr id="126979" name="Line 4"/>
          <p:cNvSpPr/>
          <p:nvPr/>
        </p:nvSpPr>
        <p:spPr>
          <a:xfrm flipV="1">
            <a:off x="1335088" y="1814513"/>
            <a:ext cx="0" cy="3733800"/>
          </a:xfrm>
          <a:prstGeom prst="line">
            <a:avLst/>
          </a:prstGeom>
          <a:ln w="25400" cap="flat" cmpd="sng">
            <a:solidFill>
              <a:schemeClr val="tx2"/>
            </a:solidFill>
            <a:prstDash val="solid"/>
            <a:headEnd type="none" w="med" len="med"/>
            <a:tailEnd type="stealth" w="med" len="med"/>
          </a:ln>
        </p:spPr>
      </p:sp>
      <p:sp>
        <p:nvSpPr>
          <p:cNvPr id="126980" name="Rectangle 5"/>
          <p:cNvSpPr/>
          <p:nvPr/>
        </p:nvSpPr>
        <p:spPr>
          <a:xfrm>
            <a:off x="7888288" y="5548313"/>
            <a:ext cx="838200" cy="533400"/>
          </a:xfrm>
          <a:prstGeom prst="rect">
            <a:avLst/>
          </a:prstGeom>
          <a:noFill/>
          <a:ln w="9525">
            <a:noFill/>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hangingPunct="1">
              <a:lnSpc>
                <a:spcPct val="80000"/>
              </a:lnSpc>
              <a:spcBef>
                <a:spcPct val="0"/>
              </a:spcBef>
              <a:buClr>
                <a:schemeClr val="bg1"/>
              </a:buClr>
              <a:buFontTx/>
              <a:buNone/>
            </a:pPr>
            <a:r>
              <a:rPr lang="zh-CN" altLang="en-US" b="0" dirty="0">
                <a:latin typeface="Book Antiqua" panose="02040602050305030304" pitchFamily="18" charset="0"/>
              </a:rPr>
              <a:t>时间</a:t>
            </a:r>
            <a:endParaRPr lang="zh-CN" altLang="en-US" b="0" dirty="0">
              <a:latin typeface="Book Antiqua" panose="02040602050305030304" pitchFamily="18" charset="0"/>
            </a:endParaRPr>
          </a:p>
        </p:txBody>
      </p:sp>
      <p:sp>
        <p:nvSpPr>
          <p:cNvPr id="126981" name="Rectangle 6"/>
          <p:cNvSpPr/>
          <p:nvPr/>
        </p:nvSpPr>
        <p:spPr>
          <a:xfrm>
            <a:off x="1335088" y="1662113"/>
            <a:ext cx="990600" cy="533400"/>
          </a:xfrm>
          <a:prstGeom prst="rect">
            <a:avLst/>
          </a:prstGeom>
          <a:noFill/>
          <a:ln w="9525">
            <a:noFill/>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hangingPunct="1">
              <a:lnSpc>
                <a:spcPct val="80000"/>
              </a:lnSpc>
              <a:spcBef>
                <a:spcPct val="0"/>
              </a:spcBef>
              <a:buClr>
                <a:schemeClr val="bg1"/>
              </a:buClr>
              <a:buFontTx/>
              <a:buNone/>
            </a:pPr>
            <a:r>
              <a:rPr lang="zh-CN" altLang="en-US" b="0" dirty="0">
                <a:latin typeface="Book Antiqua" panose="02040602050305030304" pitchFamily="18" charset="0"/>
              </a:rPr>
              <a:t>空间</a:t>
            </a:r>
            <a:endParaRPr lang="zh-CN" altLang="en-US" b="0" dirty="0">
              <a:latin typeface="Book Antiqua" panose="02040602050305030304" pitchFamily="18" charset="0"/>
            </a:endParaRPr>
          </a:p>
        </p:txBody>
      </p:sp>
      <p:sp>
        <p:nvSpPr>
          <p:cNvPr id="93192" name="Rectangle 7"/>
          <p:cNvSpPr/>
          <p:nvPr/>
        </p:nvSpPr>
        <p:spPr>
          <a:xfrm>
            <a:off x="1790700" y="5013325"/>
            <a:ext cx="460375" cy="536575"/>
          </a:xfrm>
          <a:prstGeom prst="rect">
            <a:avLst/>
          </a:prstGeom>
          <a:solidFill>
            <a:schemeClr val="tx2"/>
          </a:solidFill>
          <a:ln w="25400" cap="flat" cmpd="sng">
            <a:solidFill>
              <a:schemeClr val="tx2"/>
            </a:solidFill>
            <a:prstDash val="solid"/>
            <a:miter/>
            <a:headEnd type="none" w="med" len="med"/>
            <a:tailEnd type="none" w="med" len="med"/>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hangingPunct="1">
              <a:lnSpc>
                <a:spcPct val="80000"/>
              </a:lnSpc>
              <a:spcBef>
                <a:spcPct val="0"/>
              </a:spcBef>
              <a:buClr>
                <a:schemeClr val="bg1"/>
              </a:buClr>
              <a:buFontTx/>
              <a:buNone/>
            </a:pPr>
            <a:r>
              <a:rPr lang="en-US" altLang="zh-CN" b="0" dirty="0">
                <a:latin typeface="Book Antiqua" panose="02040602050305030304" pitchFamily="18" charset="0"/>
              </a:rPr>
              <a:t>2</a:t>
            </a:r>
            <a:endParaRPr lang="en-US" altLang="zh-CN" b="0" dirty="0">
              <a:latin typeface="Book Antiqua" panose="02040602050305030304" pitchFamily="18" charset="0"/>
            </a:endParaRPr>
          </a:p>
        </p:txBody>
      </p:sp>
      <p:sp>
        <p:nvSpPr>
          <p:cNvPr id="93193" name="Rectangle 8"/>
          <p:cNvSpPr/>
          <p:nvPr/>
        </p:nvSpPr>
        <p:spPr>
          <a:xfrm>
            <a:off x="2247900" y="5013325"/>
            <a:ext cx="460375" cy="536575"/>
          </a:xfrm>
          <a:prstGeom prst="rect">
            <a:avLst/>
          </a:prstGeom>
          <a:noFill/>
          <a:ln w="25400" cap="flat" cmpd="sng">
            <a:solidFill>
              <a:schemeClr val="tx2"/>
            </a:solidFill>
            <a:prstDash val="solid"/>
            <a:miter/>
            <a:headEnd type="none" w="med" len="med"/>
            <a:tailEnd type="none" w="med" len="med"/>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hangingPunct="1">
              <a:lnSpc>
                <a:spcPct val="80000"/>
              </a:lnSpc>
              <a:spcBef>
                <a:spcPct val="0"/>
              </a:spcBef>
              <a:buClr>
                <a:schemeClr val="bg1"/>
              </a:buClr>
              <a:buFontTx/>
              <a:buNone/>
            </a:pPr>
            <a:r>
              <a:rPr lang="en-US" altLang="zh-CN" b="0" dirty="0">
                <a:latin typeface="Book Antiqua" panose="02040602050305030304" pitchFamily="18" charset="0"/>
              </a:rPr>
              <a:t>3</a:t>
            </a:r>
            <a:endParaRPr lang="en-US" altLang="zh-CN" b="0" dirty="0">
              <a:latin typeface="Book Antiqua" panose="02040602050305030304" pitchFamily="18" charset="0"/>
            </a:endParaRPr>
          </a:p>
        </p:txBody>
      </p:sp>
      <p:sp>
        <p:nvSpPr>
          <p:cNvPr id="126984" name="Rectangle 9"/>
          <p:cNvSpPr/>
          <p:nvPr/>
        </p:nvSpPr>
        <p:spPr>
          <a:xfrm>
            <a:off x="5905500" y="5013325"/>
            <a:ext cx="460375" cy="536575"/>
          </a:xfrm>
          <a:prstGeom prst="rect">
            <a:avLst/>
          </a:prstGeom>
          <a:noFill/>
          <a:ln w="25400" cap="flat" cmpd="sng">
            <a:solidFill>
              <a:schemeClr val="tx2"/>
            </a:solidFill>
            <a:prstDash val="solid"/>
            <a:miter/>
            <a:headEnd type="none" w="med" len="med"/>
            <a:tailEnd type="none" w="med" len="med"/>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hangingPunct="1">
              <a:lnSpc>
                <a:spcPct val="80000"/>
              </a:lnSpc>
              <a:spcBef>
                <a:spcPct val="0"/>
              </a:spcBef>
              <a:buClr>
                <a:schemeClr val="bg1"/>
              </a:buClr>
              <a:buFontTx/>
              <a:buNone/>
            </a:pPr>
            <a:r>
              <a:rPr lang="en-US" altLang="zh-CN" b="0" i="1" dirty="0">
                <a:latin typeface="Book Antiqua" panose="02040602050305030304" pitchFamily="18" charset="0"/>
              </a:rPr>
              <a:t>n</a:t>
            </a:r>
            <a:endParaRPr lang="en-US" altLang="zh-CN" b="0" i="1" dirty="0">
              <a:latin typeface="Book Antiqua" panose="02040602050305030304" pitchFamily="18" charset="0"/>
            </a:endParaRPr>
          </a:p>
        </p:txBody>
      </p:sp>
      <p:sp>
        <p:nvSpPr>
          <p:cNvPr id="126985" name="Rectangle 10"/>
          <p:cNvSpPr/>
          <p:nvPr/>
        </p:nvSpPr>
        <p:spPr>
          <a:xfrm>
            <a:off x="649288" y="5014913"/>
            <a:ext cx="609600" cy="533400"/>
          </a:xfrm>
          <a:prstGeom prst="rect">
            <a:avLst/>
          </a:prstGeom>
          <a:noFill/>
          <a:ln w="9525">
            <a:noFill/>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hangingPunct="1">
              <a:lnSpc>
                <a:spcPct val="80000"/>
              </a:lnSpc>
              <a:spcBef>
                <a:spcPct val="0"/>
              </a:spcBef>
              <a:buClr>
                <a:schemeClr val="bg1"/>
              </a:buClr>
              <a:buFontTx/>
              <a:buNone/>
            </a:pPr>
            <a:r>
              <a:rPr lang="en-US" altLang="zh-CN" b="0" dirty="0">
                <a:latin typeface="Book Antiqua" panose="02040602050305030304" pitchFamily="18" charset="0"/>
              </a:rPr>
              <a:t>S</a:t>
            </a:r>
            <a:r>
              <a:rPr lang="en-US" altLang="zh-CN" sz="2900" b="0" baseline="-25000" dirty="0">
                <a:latin typeface="Book Antiqua" panose="02040602050305030304" pitchFamily="18" charset="0"/>
              </a:rPr>
              <a:t>1</a:t>
            </a:r>
            <a:endParaRPr lang="en-US" altLang="zh-CN" sz="2900" b="0" baseline="-25000" dirty="0">
              <a:latin typeface="Book Antiqua" panose="02040602050305030304" pitchFamily="18" charset="0"/>
            </a:endParaRPr>
          </a:p>
        </p:txBody>
      </p:sp>
      <p:sp>
        <p:nvSpPr>
          <p:cNvPr id="126986" name="Line 11"/>
          <p:cNvSpPr/>
          <p:nvPr/>
        </p:nvSpPr>
        <p:spPr>
          <a:xfrm>
            <a:off x="1335088" y="5548313"/>
            <a:ext cx="7543800" cy="0"/>
          </a:xfrm>
          <a:prstGeom prst="line">
            <a:avLst/>
          </a:prstGeom>
          <a:ln w="25400" cap="flat" cmpd="sng">
            <a:solidFill>
              <a:schemeClr val="tx2"/>
            </a:solidFill>
            <a:prstDash val="solid"/>
            <a:headEnd type="none" w="med" len="med"/>
            <a:tailEnd type="stealth" w="med" len="med"/>
          </a:ln>
        </p:spPr>
      </p:sp>
      <p:sp>
        <p:nvSpPr>
          <p:cNvPr id="126987" name="Rectangle 12"/>
          <p:cNvSpPr/>
          <p:nvPr/>
        </p:nvSpPr>
        <p:spPr>
          <a:xfrm>
            <a:off x="649288" y="4481513"/>
            <a:ext cx="609600" cy="533400"/>
          </a:xfrm>
          <a:prstGeom prst="rect">
            <a:avLst/>
          </a:prstGeom>
          <a:noFill/>
          <a:ln w="9525">
            <a:noFill/>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hangingPunct="1">
              <a:lnSpc>
                <a:spcPct val="80000"/>
              </a:lnSpc>
              <a:spcBef>
                <a:spcPct val="0"/>
              </a:spcBef>
              <a:buClr>
                <a:schemeClr val="bg1"/>
              </a:buClr>
              <a:buFontTx/>
              <a:buNone/>
            </a:pPr>
            <a:r>
              <a:rPr lang="en-US" altLang="zh-CN" b="0" dirty="0">
                <a:latin typeface="Book Antiqua" panose="02040602050305030304" pitchFamily="18" charset="0"/>
              </a:rPr>
              <a:t>S</a:t>
            </a:r>
            <a:r>
              <a:rPr lang="en-US" altLang="zh-CN" sz="2900" b="0" baseline="-25000" dirty="0">
                <a:latin typeface="Book Antiqua" panose="02040602050305030304" pitchFamily="18" charset="0"/>
              </a:rPr>
              <a:t>2a</a:t>
            </a:r>
            <a:endParaRPr lang="en-US" altLang="zh-CN" sz="2900" b="0" baseline="-25000" dirty="0">
              <a:latin typeface="Book Antiqua" panose="02040602050305030304" pitchFamily="18" charset="0"/>
            </a:endParaRPr>
          </a:p>
        </p:txBody>
      </p:sp>
      <p:sp>
        <p:nvSpPr>
          <p:cNvPr id="93198" name="Rectangle 13"/>
          <p:cNvSpPr/>
          <p:nvPr/>
        </p:nvSpPr>
        <p:spPr>
          <a:xfrm>
            <a:off x="2705100" y="5013325"/>
            <a:ext cx="460375" cy="536575"/>
          </a:xfrm>
          <a:prstGeom prst="rect">
            <a:avLst/>
          </a:prstGeom>
          <a:noFill/>
          <a:ln w="25400" cap="flat" cmpd="sng">
            <a:solidFill>
              <a:schemeClr val="tx2"/>
            </a:solidFill>
            <a:prstDash val="solid"/>
            <a:miter/>
            <a:headEnd type="none" w="med" len="med"/>
            <a:tailEnd type="none" w="med" len="med"/>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hangingPunct="1">
              <a:lnSpc>
                <a:spcPct val="80000"/>
              </a:lnSpc>
              <a:spcBef>
                <a:spcPct val="0"/>
              </a:spcBef>
              <a:buClr>
                <a:schemeClr val="bg1"/>
              </a:buClr>
              <a:buFontTx/>
              <a:buNone/>
            </a:pPr>
            <a:r>
              <a:rPr lang="en-US" altLang="zh-CN" b="0" dirty="0">
                <a:latin typeface="Book Antiqua" panose="02040602050305030304" pitchFamily="18" charset="0"/>
              </a:rPr>
              <a:t>4</a:t>
            </a:r>
            <a:endParaRPr lang="en-US" altLang="zh-CN" b="0" dirty="0">
              <a:latin typeface="Book Antiqua" panose="02040602050305030304" pitchFamily="18" charset="0"/>
            </a:endParaRPr>
          </a:p>
        </p:txBody>
      </p:sp>
      <p:sp>
        <p:nvSpPr>
          <p:cNvPr id="93199" name="Rectangle 14"/>
          <p:cNvSpPr/>
          <p:nvPr/>
        </p:nvSpPr>
        <p:spPr>
          <a:xfrm>
            <a:off x="3162300" y="5013325"/>
            <a:ext cx="460375" cy="536575"/>
          </a:xfrm>
          <a:prstGeom prst="rect">
            <a:avLst/>
          </a:prstGeom>
          <a:noFill/>
          <a:ln w="25400" cap="flat" cmpd="sng">
            <a:solidFill>
              <a:schemeClr val="tx2"/>
            </a:solidFill>
            <a:prstDash val="solid"/>
            <a:miter/>
            <a:headEnd type="none" w="med" len="med"/>
            <a:tailEnd type="none" w="med" len="med"/>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hangingPunct="1">
              <a:lnSpc>
                <a:spcPct val="80000"/>
              </a:lnSpc>
              <a:spcBef>
                <a:spcPct val="0"/>
              </a:spcBef>
              <a:buClr>
                <a:schemeClr val="bg1"/>
              </a:buClr>
              <a:buFontTx/>
              <a:buNone/>
            </a:pPr>
            <a:r>
              <a:rPr lang="en-US" altLang="zh-CN" b="0" dirty="0">
                <a:latin typeface="Book Antiqua" panose="02040602050305030304" pitchFamily="18" charset="0"/>
              </a:rPr>
              <a:t>5</a:t>
            </a:r>
            <a:endParaRPr lang="en-US" altLang="zh-CN" b="0" dirty="0">
              <a:latin typeface="Book Antiqua" panose="02040602050305030304" pitchFamily="18" charset="0"/>
            </a:endParaRPr>
          </a:p>
        </p:txBody>
      </p:sp>
      <p:sp>
        <p:nvSpPr>
          <p:cNvPr id="93200" name="Rectangle 15"/>
          <p:cNvSpPr/>
          <p:nvPr/>
        </p:nvSpPr>
        <p:spPr>
          <a:xfrm>
            <a:off x="3619500" y="5013325"/>
            <a:ext cx="460375" cy="536575"/>
          </a:xfrm>
          <a:prstGeom prst="rect">
            <a:avLst/>
          </a:prstGeom>
          <a:noFill/>
          <a:ln w="25400" cap="flat" cmpd="sng">
            <a:solidFill>
              <a:schemeClr val="tx2"/>
            </a:solidFill>
            <a:prstDash val="solid"/>
            <a:miter/>
            <a:headEnd type="none" w="med" len="med"/>
            <a:tailEnd type="none" w="med" len="med"/>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hangingPunct="1">
              <a:lnSpc>
                <a:spcPct val="80000"/>
              </a:lnSpc>
              <a:spcBef>
                <a:spcPct val="0"/>
              </a:spcBef>
              <a:buClr>
                <a:schemeClr val="bg1"/>
              </a:buClr>
              <a:buFontTx/>
              <a:buNone/>
            </a:pPr>
            <a:r>
              <a:rPr lang="en-US" altLang="zh-CN" b="0" dirty="0">
                <a:latin typeface="Book Antiqua" panose="02040602050305030304" pitchFamily="18" charset="0"/>
              </a:rPr>
              <a:t>6</a:t>
            </a:r>
            <a:endParaRPr lang="en-US" altLang="zh-CN" b="0" dirty="0">
              <a:latin typeface="Book Antiqua" panose="02040602050305030304" pitchFamily="18" charset="0"/>
            </a:endParaRPr>
          </a:p>
        </p:txBody>
      </p:sp>
      <p:sp>
        <p:nvSpPr>
          <p:cNvPr id="126991" name="Rectangle 16"/>
          <p:cNvSpPr/>
          <p:nvPr/>
        </p:nvSpPr>
        <p:spPr>
          <a:xfrm>
            <a:off x="4076700" y="5013325"/>
            <a:ext cx="917575" cy="536575"/>
          </a:xfrm>
          <a:prstGeom prst="rect">
            <a:avLst/>
          </a:prstGeom>
          <a:noFill/>
          <a:ln w="25400" cap="flat" cmpd="sng">
            <a:solidFill>
              <a:schemeClr val="tx2"/>
            </a:solidFill>
            <a:prstDash val="solid"/>
            <a:miter/>
            <a:headEnd type="none" w="med" len="med"/>
            <a:tailEnd type="none" w="med" len="med"/>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hangingPunct="1">
              <a:lnSpc>
                <a:spcPct val="80000"/>
              </a:lnSpc>
              <a:spcBef>
                <a:spcPct val="0"/>
              </a:spcBef>
              <a:buClr>
                <a:schemeClr val="bg1"/>
              </a:buClr>
              <a:buFontTx/>
              <a:buNone/>
            </a:pPr>
            <a:r>
              <a:rPr lang="en-US" altLang="zh-CN" b="0" dirty="0">
                <a:latin typeface="Book Antiqua" panose="02040602050305030304" pitchFamily="18" charset="0"/>
              </a:rPr>
              <a:t>…</a:t>
            </a:r>
            <a:endParaRPr lang="en-US" altLang="zh-CN" b="0" dirty="0">
              <a:latin typeface="Book Antiqua" panose="02040602050305030304" pitchFamily="18" charset="0"/>
            </a:endParaRPr>
          </a:p>
        </p:txBody>
      </p:sp>
      <p:sp>
        <p:nvSpPr>
          <p:cNvPr id="93202" name="Rectangle 17"/>
          <p:cNvSpPr/>
          <p:nvPr/>
        </p:nvSpPr>
        <p:spPr>
          <a:xfrm>
            <a:off x="1790700" y="4479925"/>
            <a:ext cx="1374775" cy="536575"/>
          </a:xfrm>
          <a:prstGeom prst="rect">
            <a:avLst/>
          </a:prstGeom>
          <a:noFill/>
          <a:ln w="25400" cap="flat" cmpd="sng">
            <a:solidFill>
              <a:schemeClr val="tx2"/>
            </a:solidFill>
            <a:prstDash val="solid"/>
            <a:miter/>
            <a:headEnd type="none" w="med" len="med"/>
            <a:tailEnd type="none" w="med" len="med"/>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hangingPunct="1">
              <a:lnSpc>
                <a:spcPct val="80000"/>
              </a:lnSpc>
              <a:spcBef>
                <a:spcPct val="0"/>
              </a:spcBef>
              <a:buClr>
                <a:schemeClr val="bg1"/>
              </a:buClr>
              <a:buFontTx/>
              <a:buNone/>
            </a:pPr>
            <a:r>
              <a:rPr lang="en-US" altLang="zh-CN" b="0" dirty="0">
                <a:latin typeface="Book Antiqua" panose="02040602050305030304" pitchFamily="18" charset="0"/>
              </a:rPr>
              <a:t>1</a:t>
            </a:r>
            <a:endParaRPr lang="en-US" altLang="zh-CN" b="0" dirty="0">
              <a:latin typeface="Book Antiqua" panose="02040602050305030304" pitchFamily="18" charset="0"/>
            </a:endParaRPr>
          </a:p>
        </p:txBody>
      </p:sp>
      <p:sp>
        <p:nvSpPr>
          <p:cNvPr id="93203" name="Rectangle 18"/>
          <p:cNvSpPr/>
          <p:nvPr/>
        </p:nvSpPr>
        <p:spPr>
          <a:xfrm>
            <a:off x="3162300" y="4479925"/>
            <a:ext cx="1374775" cy="536575"/>
          </a:xfrm>
          <a:prstGeom prst="rect">
            <a:avLst/>
          </a:prstGeom>
          <a:noFill/>
          <a:ln w="25400" cap="flat" cmpd="sng">
            <a:solidFill>
              <a:schemeClr val="tx2"/>
            </a:solidFill>
            <a:prstDash val="solid"/>
            <a:miter/>
            <a:headEnd type="none" w="med" len="med"/>
            <a:tailEnd type="none" w="med" len="med"/>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hangingPunct="1">
              <a:lnSpc>
                <a:spcPct val="80000"/>
              </a:lnSpc>
              <a:spcBef>
                <a:spcPct val="0"/>
              </a:spcBef>
              <a:buClr>
                <a:schemeClr val="bg1"/>
              </a:buClr>
              <a:buFontTx/>
              <a:buNone/>
            </a:pPr>
            <a:r>
              <a:rPr lang="en-US" altLang="zh-CN" b="0" dirty="0">
                <a:latin typeface="Book Antiqua" panose="02040602050305030304" pitchFamily="18" charset="0"/>
              </a:rPr>
              <a:t>4</a:t>
            </a:r>
            <a:endParaRPr lang="en-US" altLang="zh-CN" b="0" dirty="0">
              <a:latin typeface="Book Antiqua" panose="02040602050305030304" pitchFamily="18" charset="0"/>
            </a:endParaRPr>
          </a:p>
        </p:txBody>
      </p:sp>
      <p:sp>
        <p:nvSpPr>
          <p:cNvPr id="126994" name="Rectangle 19"/>
          <p:cNvSpPr/>
          <p:nvPr/>
        </p:nvSpPr>
        <p:spPr>
          <a:xfrm>
            <a:off x="4533900" y="4479925"/>
            <a:ext cx="917575" cy="536575"/>
          </a:xfrm>
          <a:prstGeom prst="rect">
            <a:avLst/>
          </a:prstGeom>
          <a:noFill/>
          <a:ln w="25400" cap="flat" cmpd="sng">
            <a:solidFill>
              <a:schemeClr val="tx2"/>
            </a:solidFill>
            <a:prstDash val="solid"/>
            <a:miter/>
            <a:headEnd type="none" w="med" len="med"/>
            <a:tailEnd type="none" w="med" len="med"/>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hangingPunct="1">
              <a:lnSpc>
                <a:spcPct val="80000"/>
              </a:lnSpc>
              <a:spcBef>
                <a:spcPct val="0"/>
              </a:spcBef>
              <a:buClr>
                <a:schemeClr val="bg1"/>
              </a:buClr>
              <a:buFontTx/>
              <a:buNone/>
            </a:pPr>
            <a:r>
              <a:rPr lang="en-US" altLang="zh-CN" b="0" dirty="0">
                <a:latin typeface="Book Antiqua" panose="02040602050305030304" pitchFamily="18" charset="0"/>
              </a:rPr>
              <a:t>…</a:t>
            </a:r>
            <a:endParaRPr lang="en-US" altLang="zh-CN" b="0" dirty="0">
              <a:latin typeface="Book Antiqua" panose="02040602050305030304" pitchFamily="18" charset="0"/>
            </a:endParaRPr>
          </a:p>
        </p:txBody>
      </p:sp>
      <p:sp>
        <p:nvSpPr>
          <p:cNvPr id="126995" name="Rectangle 20"/>
          <p:cNvSpPr/>
          <p:nvPr/>
        </p:nvSpPr>
        <p:spPr>
          <a:xfrm>
            <a:off x="4991100" y="5013325"/>
            <a:ext cx="460375" cy="536575"/>
          </a:xfrm>
          <a:prstGeom prst="rect">
            <a:avLst/>
          </a:prstGeom>
          <a:noFill/>
          <a:ln w="25400" cap="flat" cmpd="sng">
            <a:solidFill>
              <a:schemeClr val="tx2"/>
            </a:solidFill>
            <a:prstDash val="solid"/>
            <a:miter/>
            <a:headEnd type="none" w="med" len="med"/>
            <a:tailEnd type="none" w="med" len="med"/>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hangingPunct="1">
              <a:lnSpc>
                <a:spcPct val="80000"/>
              </a:lnSpc>
              <a:spcBef>
                <a:spcPct val="0"/>
              </a:spcBef>
              <a:buClr>
                <a:schemeClr val="bg1"/>
              </a:buClr>
              <a:buFontTx/>
              <a:buNone/>
            </a:pPr>
            <a:r>
              <a:rPr lang="en-US" altLang="zh-CN" b="0" dirty="0">
                <a:latin typeface="Book Antiqua" panose="02040602050305030304" pitchFamily="18" charset="0"/>
              </a:rPr>
              <a:t>-2</a:t>
            </a:r>
            <a:endParaRPr lang="en-US" altLang="zh-CN" b="0" dirty="0">
              <a:latin typeface="Book Antiqua" panose="02040602050305030304" pitchFamily="18" charset="0"/>
            </a:endParaRPr>
          </a:p>
        </p:txBody>
      </p:sp>
      <p:sp>
        <p:nvSpPr>
          <p:cNvPr id="126996" name="Rectangle 21"/>
          <p:cNvSpPr/>
          <p:nvPr/>
        </p:nvSpPr>
        <p:spPr>
          <a:xfrm>
            <a:off x="5448300" y="5013325"/>
            <a:ext cx="460375" cy="536575"/>
          </a:xfrm>
          <a:prstGeom prst="rect">
            <a:avLst/>
          </a:prstGeom>
          <a:noFill/>
          <a:ln w="25400" cap="flat" cmpd="sng">
            <a:solidFill>
              <a:schemeClr val="tx2"/>
            </a:solidFill>
            <a:prstDash val="solid"/>
            <a:miter/>
            <a:headEnd type="none" w="med" len="med"/>
            <a:tailEnd type="none" w="med" len="med"/>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hangingPunct="1">
              <a:lnSpc>
                <a:spcPct val="80000"/>
              </a:lnSpc>
              <a:spcBef>
                <a:spcPct val="0"/>
              </a:spcBef>
              <a:buClr>
                <a:schemeClr val="bg1"/>
              </a:buClr>
              <a:buFontTx/>
              <a:buNone/>
            </a:pPr>
            <a:r>
              <a:rPr lang="en-US" altLang="zh-CN" b="0" dirty="0">
                <a:latin typeface="Book Antiqua" panose="02040602050305030304" pitchFamily="18" charset="0"/>
              </a:rPr>
              <a:t>-1</a:t>
            </a:r>
            <a:endParaRPr lang="en-US" altLang="zh-CN" b="0" dirty="0">
              <a:latin typeface="Book Antiqua" panose="02040602050305030304" pitchFamily="18" charset="0"/>
            </a:endParaRPr>
          </a:p>
        </p:txBody>
      </p:sp>
      <p:sp>
        <p:nvSpPr>
          <p:cNvPr id="126997" name="Rectangle 22"/>
          <p:cNvSpPr/>
          <p:nvPr/>
        </p:nvSpPr>
        <p:spPr>
          <a:xfrm>
            <a:off x="5448300" y="4479925"/>
            <a:ext cx="1374775" cy="536575"/>
          </a:xfrm>
          <a:prstGeom prst="rect">
            <a:avLst/>
          </a:prstGeom>
          <a:noFill/>
          <a:ln w="25400" cap="flat" cmpd="sng">
            <a:solidFill>
              <a:schemeClr val="tx2"/>
            </a:solidFill>
            <a:prstDash val="solid"/>
            <a:miter/>
            <a:headEnd type="none" w="med" len="med"/>
            <a:tailEnd type="none" w="med" len="med"/>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hangingPunct="1">
              <a:lnSpc>
                <a:spcPct val="80000"/>
              </a:lnSpc>
              <a:spcBef>
                <a:spcPct val="0"/>
              </a:spcBef>
              <a:buClr>
                <a:schemeClr val="bg1"/>
              </a:buClr>
              <a:buFontTx/>
              <a:buNone/>
            </a:pPr>
            <a:r>
              <a:rPr lang="en-US" altLang="zh-CN" b="0" i="1" dirty="0">
                <a:latin typeface="Book Antiqua" panose="02040602050305030304" pitchFamily="18" charset="0"/>
              </a:rPr>
              <a:t>n</a:t>
            </a:r>
            <a:r>
              <a:rPr lang="en-US" altLang="zh-CN" b="0" dirty="0">
                <a:latin typeface="Book Antiqua" panose="02040602050305030304" pitchFamily="18" charset="0"/>
              </a:rPr>
              <a:t>-2</a:t>
            </a:r>
            <a:endParaRPr lang="en-US" altLang="zh-CN" b="0" dirty="0">
              <a:latin typeface="Book Antiqua" panose="02040602050305030304" pitchFamily="18" charset="0"/>
            </a:endParaRPr>
          </a:p>
        </p:txBody>
      </p:sp>
      <p:sp>
        <p:nvSpPr>
          <p:cNvPr id="93208" name="Rectangle 23"/>
          <p:cNvSpPr/>
          <p:nvPr/>
        </p:nvSpPr>
        <p:spPr>
          <a:xfrm>
            <a:off x="2247900" y="3946525"/>
            <a:ext cx="1374775" cy="536575"/>
          </a:xfrm>
          <a:prstGeom prst="rect">
            <a:avLst/>
          </a:prstGeom>
          <a:solidFill>
            <a:schemeClr val="tx2"/>
          </a:solidFill>
          <a:ln w="25400" cap="flat" cmpd="sng">
            <a:solidFill>
              <a:schemeClr val="tx2"/>
            </a:solidFill>
            <a:prstDash val="solid"/>
            <a:miter/>
            <a:headEnd type="none" w="med" len="med"/>
            <a:tailEnd type="none" w="med" len="med"/>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hangingPunct="1">
              <a:lnSpc>
                <a:spcPct val="80000"/>
              </a:lnSpc>
              <a:spcBef>
                <a:spcPct val="0"/>
              </a:spcBef>
              <a:buClr>
                <a:schemeClr val="bg1"/>
              </a:buClr>
              <a:buFontTx/>
              <a:buNone/>
            </a:pPr>
            <a:r>
              <a:rPr lang="en-US" altLang="zh-CN" b="0" dirty="0">
                <a:latin typeface="Book Antiqua" panose="02040602050305030304" pitchFamily="18" charset="0"/>
              </a:rPr>
              <a:t>2</a:t>
            </a:r>
            <a:endParaRPr lang="en-US" altLang="zh-CN" b="0" dirty="0">
              <a:latin typeface="Book Antiqua" panose="02040602050305030304" pitchFamily="18" charset="0"/>
            </a:endParaRPr>
          </a:p>
        </p:txBody>
      </p:sp>
      <p:sp>
        <p:nvSpPr>
          <p:cNvPr id="93209" name="Rectangle 24"/>
          <p:cNvSpPr/>
          <p:nvPr/>
        </p:nvSpPr>
        <p:spPr>
          <a:xfrm>
            <a:off x="3619500" y="3946525"/>
            <a:ext cx="1374775" cy="536575"/>
          </a:xfrm>
          <a:prstGeom prst="rect">
            <a:avLst/>
          </a:prstGeom>
          <a:noFill/>
          <a:ln w="25400" cap="flat" cmpd="sng">
            <a:solidFill>
              <a:schemeClr val="tx2"/>
            </a:solidFill>
            <a:prstDash val="solid"/>
            <a:miter/>
            <a:headEnd type="none" w="med" len="med"/>
            <a:tailEnd type="none" w="med" len="med"/>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hangingPunct="1">
              <a:lnSpc>
                <a:spcPct val="80000"/>
              </a:lnSpc>
              <a:spcBef>
                <a:spcPct val="0"/>
              </a:spcBef>
              <a:buClr>
                <a:schemeClr val="bg1"/>
              </a:buClr>
              <a:buFontTx/>
              <a:buNone/>
            </a:pPr>
            <a:r>
              <a:rPr lang="en-US" altLang="zh-CN" b="0" dirty="0">
                <a:latin typeface="Book Antiqua" panose="02040602050305030304" pitchFamily="18" charset="0"/>
              </a:rPr>
              <a:t>5</a:t>
            </a:r>
            <a:endParaRPr lang="en-US" altLang="zh-CN" b="0" dirty="0">
              <a:latin typeface="Book Antiqua" panose="02040602050305030304" pitchFamily="18" charset="0"/>
            </a:endParaRPr>
          </a:p>
        </p:txBody>
      </p:sp>
      <p:sp>
        <p:nvSpPr>
          <p:cNvPr id="127000" name="Rectangle 25"/>
          <p:cNvSpPr/>
          <p:nvPr/>
        </p:nvSpPr>
        <p:spPr>
          <a:xfrm>
            <a:off x="4991100" y="3946525"/>
            <a:ext cx="917575" cy="536575"/>
          </a:xfrm>
          <a:prstGeom prst="rect">
            <a:avLst/>
          </a:prstGeom>
          <a:noFill/>
          <a:ln w="25400" cap="flat" cmpd="sng">
            <a:solidFill>
              <a:schemeClr val="tx2"/>
            </a:solidFill>
            <a:prstDash val="solid"/>
            <a:miter/>
            <a:headEnd type="none" w="med" len="med"/>
            <a:tailEnd type="none" w="med" len="med"/>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hangingPunct="1">
              <a:lnSpc>
                <a:spcPct val="80000"/>
              </a:lnSpc>
              <a:spcBef>
                <a:spcPct val="0"/>
              </a:spcBef>
              <a:buClr>
                <a:schemeClr val="bg1"/>
              </a:buClr>
              <a:buFontTx/>
              <a:buNone/>
            </a:pPr>
            <a:r>
              <a:rPr lang="en-US" altLang="zh-CN" b="0" dirty="0">
                <a:latin typeface="Book Antiqua" panose="02040602050305030304" pitchFamily="18" charset="0"/>
              </a:rPr>
              <a:t>…</a:t>
            </a:r>
            <a:endParaRPr lang="en-US" altLang="zh-CN" b="0" dirty="0">
              <a:latin typeface="Book Antiqua" panose="02040602050305030304" pitchFamily="18" charset="0"/>
            </a:endParaRPr>
          </a:p>
        </p:txBody>
      </p:sp>
      <p:sp>
        <p:nvSpPr>
          <p:cNvPr id="127001" name="Rectangle 26"/>
          <p:cNvSpPr/>
          <p:nvPr/>
        </p:nvSpPr>
        <p:spPr>
          <a:xfrm>
            <a:off x="5905500" y="3946525"/>
            <a:ext cx="1374775" cy="536575"/>
          </a:xfrm>
          <a:prstGeom prst="rect">
            <a:avLst/>
          </a:prstGeom>
          <a:noFill/>
          <a:ln w="25400" cap="flat" cmpd="sng">
            <a:solidFill>
              <a:schemeClr val="tx2"/>
            </a:solidFill>
            <a:prstDash val="solid"/>
            <a:miter/>
            <a:headEnd type="none" w="med" len="med"/>
            <a:tailEnd type="none" w="med" len="med"/>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hangingPunct="1">
              <a:lnSpc>
                <a:spcPct val="80000"/>
              </a:lnSpc>
              <a:spcBef>
                <a:spcPct val="0"/>
              </a:spcBef>
              <a:buClr>
                <a:schemeClr val="bg1"/>
              </a:buClr>
              <a:buFontTx/>
              <a:buNone/>
            </a:pPr>
            <a:r>
              <a:rPr lang="en-US" altLang="zh-CN" b="0" i="1" dirty="0">
                <a:latin typeface="Book Antiqua" panose="02040602050305030304" pitchFamily="18" charset="0"/>
              </a:rPr>
              <a:t>n</a:t>
            </a:r>
            <a:r>
              <a:rPr lang="en-US" altLang="zh-CN" b="0" dirty="0">
                <a:latin typeface="Book Antiqua" panose="02040602050305030304" pitchFamily="18" charset="0"/>
              </a:rPr>
              <a:t>-1</a:t>
            </a:r>
            <a:endParaRPr lang="en-US" altLang="zh-CN" b="0" dirty="0">
              <a:latin typeface="Book Antiqua" panose="02040602050305030304" pitchFamily="18" charset="0"/>
            </a:endParaRPr>
          </a:p>
        </p:txBody>
      </p:sp>
      <p:sp>
        <p:nvSpPr>
          <p:cNvPr id="93212" name="Rectangle 27"/>
          <p:cNvSpPr/>
          <p:nvPr/>
        </p:nvSpPr>
        <p:spPr>
          <a:xfrm>
            <a:off x="2705100" y="3413125"/>
            <a:ext cx="1374775" cy="536575"/>
          </a:xfrm>
          <a:prstGeom prst="rect">
            <a:avLst/>
          </a:prstGeom>
          <a:noFill/>
          <a:ln w="25400" cap="flat" cmpd="sng">
            <a:solidFill>
              <a:schemeClr val="tx2"/>
            </a:solidFill>
            <a:prstDash val="solid"/>
            <a:miter/>
            <a:headEnd type="none" w="med" len="med"/>
            <a:tailEnd type="none" w="med" len="med"/>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hangingPunct="1">
              <a:lnSpc>
                <a:spcPct val="80000"/>
              </a:lnSpc>
              <a:spcBef>
                <a:spcPct val="0"/>
              </a:spcBef>
              <a:buClr>
                <a:schemeClr val="bg1"/>
              </a:buClr>
              <a:buFontTx/>
              <a:buNone/>
            </a:pPr>
            <a:r>
              <a:rPr lang="en-US" altLang="zh-CN" b="0" dirty="0">
                <a:latin typeface="Book Antiqua" panose="02040602050305030304" pitchFamily="18" charset="0"/>
              </a:rPr>
              <a:t>3</a:t>
            </a:r>
            <a:endParaRPr lang="en-US" altLang="zh-CN" b="0" dirty="0">
              <a:latin typeface="Book Antiqua" panose="02040602050305030304" pitchFamily="18" charset="0"/>
            </a:endParaRPr>
          </a:p>
        </p:txBody>
      </p:sp>
      <p:sp>
        <p:nvSpPr>
          <p:cNvPr id="127003" name="Rectangle 28"/>
          <p:cNvSpPr/>
          <p:nvPr/>
        </p:nvSpPr>
        <p:spPr>
          <a:xfrm>
            <a:off x="4076700" y="3413125"/>
            <a:ext cx="1374775" cy="536575"/>
          </a:xfrm>
          <a:prstGeom prst="rect">
            <a:avLst/>
          </a:prstGeom>
          <a:noFill/>
          <a:ln w="25400" cap="flat" cmpd="sng">
            <a:solidFill>
              <a:schemeClr val="tx2"/>
            </a:solidFill>
            <a:prstDash val="solid"/>
            <a:miter/>
            <a:headEnd type="none" w="med" len="med"/>
            <a:tailEnd type="none" w="med" len="med"/>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hangingPunct="1">
              <a:lnSpc>
                <a:spcPct val="80000"/>
              </a:lnSpc>
              <a:spcBef>
                <a:spcPct val="0"/>
              </a:spcBef>
              <a:buClr>
                <a:schemeClr val="bg1"/>
              </a:buClr>
              <a:buFontTx/>
              <a:buNone/>
            </a:pPr>
            <a:r>
              <a:rPr lang="en-US" altLang="zh-CN" b="0" dirty="0">
                <a:latin typeface="Book Antiqua" panose="02040602050305030304" pitchFamily="18" charset="0"/>
              </a:rPr>
              <a:t>6</a:t>
            </a:r>
            <a:endParaRPr lang="en-US" altLang="zh-CN" b="0" dirty="0">
              <a:latin typeface="Book Antiqua" panose="02040602050305030304" pitchFamily="18" charset="0"/>
            </a:endParaRPr>
          </a:p>
        </p:txBody>
      </p:sp>
      <p:sp>
        <p:nvSpPr>
          <p:cNvPr id="127004" name="Rectangle 29"/>
          <p:cNvSpPr/>
          <p:nvPr/>
        </p:nvSpPr>
        <p:spPr>
          <a:xfrm>
            <a:off x="5448300" y="3413125"/>
            <a:ext cx="917575" cy="536575"/>
          </a:xfrm>
          <a:prstGeom prst="rect">
            <a:avLst/>
          </a:prstGeom>
          <a:noFill/>
          <a:ln w="25400" cap="flat" cmpd="sng">
            <a:solidFill>
              <a:schemeClr val="tx2"/>
            </a:solidFill>
            <a:prstDash val="solid"/>
            <a:miter/>
            <a:headEnd type="none" w="med" len="med"/>
            <a:tailEnd type="none" w="med" len="med"/>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hangingPunct="1">
              <a:lnSpc>
                <a:spcPct val="80000"/>
              </a:lnSpc>
              <a:spcBef>
                <a:spcPct val="0"/>
              </a:spcBef>
              <a:buClr>
                <a:schemeClr val="bg1"/>
              </a:buClr>
              <a:buFontTx/>
              <a:buNone/>
            </a:pPr>
            <a:r>
              <a:rPr lang="en-US" altLang="zh-CN" b="0" dirty="0">
                <a:latin typeface="Book Antiqua" panose="02040602050305030304" pitchFamily="18" charset="0"/>
              </a:rPr>
              <a:t>…</a:t>
            </a:r>
            <a:endParaRPr lang="en-US" altLang="zh-CN" b="0" dirty="0">
              <a:latin typeface="Book Antiqua" panose="02040602050305030304" pitchFamily="18" charset="0"/>
            </a:endParaRPr>
          </a:p>
        </p:txBody>
      </p:sp>
      <p:sp>
        <p:nvSpPr>
          <p:cNvPr id="127005" name="Rectangle 30"/>
          <p:cNvSpPr/>
          <p:nvPr/>
        </p:nvSpPr>
        <p:spPr>
          <a:xfrm>
            <a:off x="6362700" y="3413125"/>
            <a:ext cx="1374775" cy="536575"/>
          </a:xfrm>
          <a:prstGeom prst="rect">
            <a:avLst/>
          </a:prstGeom>
          <a:noFill/>
          <a:ln w="25400" cap="flat" cmpd="sng">
            <a:solidFill>
              <a:schemeClr val="tx2"/>
            </a:solidFill>
            <a:prstDash val="solid"/>
            <a:miter/>
            <a:headEnd type="none" w="med" len="med"/>
            <a:tailEnd type="none" w="med" len="med"/>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hangingPunct="1">
              <a:lnSpc>
                <a:spcPct val="80000"/>
              </a:lnSpc>
              <a:spcBef>
                <a:spcPct val="0"/>
              </a:spcBef>
              <a:buClr>
                <a:schemeClr val="bg1"/>
              </a:buClr>
              <a:buFontTx/>
              <a:buNone/>
            </a:pPr>
            <a:r>
              <a:rPr lang="en-US" altLang="zh-CN" b="0" i="1" dirty="0">
                <a:latin typeface="Book Antiqua" panose="02040602050305030304" pitchFamily="18" charset="0"/>
              </a:rPr>
              <a:t>n</a:t>
            </a:r>
            <a:endParaRPr lang="en-US" altLang="zh-CN" b="0" i="1" dirty="0">
              <a:latin typeface="Book Antiqua" panose="02040602050305030304" pitchFamily="18" charset="0"/>
            </a:endParaRPr>
          </a:p>
        </p:txBody>
      </p:sp>
      <p:sp>
        <p:nvSpPr>
          <p:cNvPr id="93216" name="Rectangle 31"/>
          <p:cNvSpPr/>
          <p:nvPr/>
        </p:nvSpPr>
        <p:spPr>
          <a:xfrm>
            <a:off x="3162300" y="2879725"/>
            <a:ext cx="460375" cy="536575"/>
          </a:xfrm>
          <a:prstGeom prst="rect">
            <a:avLst/>
          </a:prstGeom>
          <a:noFill/>
          <a:ln w="25400" cap="flat" cmpd="sng">
            <a:solidFill>
              <a:schemeClr val="tx2"/>
            </a:solidFill>
            <a:prstDash val="solid"/>
            <a:miter/>
            <a:headEnd type="none" w="med" len="med"/>
            <a:tailEnd type="none" w="med" len="med"/>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hangingPunct="1">
              <a:lnSpc>
                <a:spcPct val="80000"/>
              </a:lnSpc>
              <a:spcBef>
                <a:spcPct val="0"/>
              </a:spcBef>
              <a:buClr>
                <a:schemeClr val="bg1"/>
              </a:buClr>
              <a:buFontTx/>
              <a:buNone/>
            </a:pPr>
            <a:r>
              <a:rPr lang="en-US" altLang="zh-CN" b="0" dirty="0">
                <a:latin typeface="Book Antiqua" panose="02040602050305030304" pitchFamily="18" charset="0"/>
              </a:rPr>
              <a:t>1</a:t>
            </a:r>
            <a:endParaRPr lang="en-US" altLang="zh-CN" b="0" dirty="0">
              <a:latin typeface="Book Antiqua" panose="02040602050305030304" pitchFamily="18" charset="0"/>
            </a:endParaRPr>
          </a:p>
        </p:txBody>
      </p:sp>
      <p:sp>
        <p:nvSpPr>
          <p:cNvPr id="93217" name="Rectangle 32"/>
          <p:cNvSpPr/>
          <p:nvPr/>
        </p:nvSpPr>
        <p:spPr>
          <a:xfrm>
            <a:off x="3619500" y="2879725"/>
            <a:ext cx="460375" cy="536575"/>
          </a:xfrm>
          <a:prstGeom prst="rect">
            <a:avLst/>
          </a:prstGeom>
          <a:solidFill>
            <a:schemeClr val="tx2"/>
          </a:solidFill>
          <a:ln w="25400" cap="flat" cmpd="sng">
            <a:solidFill>
              <a:schemeClr val="tx2"/>
            </a:solidFill>
            <a:prstDash val="solid"/>
            <a:miter/>
            <a:headEnd type="none" w="med" len="med"/>
            <a:tailEnd type="none" w="med" len="med"/>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hangingPunct="1">
              <a:lnSpc>
                <a:spcPct val="80000"/>
              </a:lnSpc>
              <a:spcBef>
                <a:spcPct val="0"/>
              </a:spcBef>
              <a:buClr>
                <a:schemeClr val="bg1"/>
              </a:buClr>
              <a:buFontTx/>
              <a:buNone/>
            </a:pPr>
            <a:r>
              <a:rPr lang="en-US" altLang="zh-CN" b="0" dirty="0">
                <a:latin typeface="Book Antiqua" panose="02040602050305030304" pitchFamily="18" charset="0"/>
              </a:rPr>
              <a:t>2</a:t>
            </a:r>
            <a:endParaRPr lang="en-US" altLang="zh-CN" b="0" dirty="0">
              <a:latin typeface="Book Antiqua" panose="02040602050305030304" pitchFamily="18" charset="0"/>
            </a:endParaRPr>
          </a:p>
        </p:txBody>
      </p:sp>
      <p:sp>
        <p:nvSpPr>
          <p:cNvPr id="127008" name="Rectangle 33"/>
          <p:cNvSpPr/>
          <p:nvPr/>
        </p:nvSpPr>
        <p:spPr>
          <a:xfrm>
            <a:off x="4076700" y="2879725"/>
            <a:ext cx="460375" cy="536575"/>
          </a:xfrm>
          <a:prstGeom prst="rect">
            <a:avLst/>
          </a:prstGeom>
          <a:noFill/>
          <a:ln w="25400" cap="flat" cmpd="sng">
            <a:solidFill>
              <a:schemeClr val="tx2"/>
            </a:solidFill>
            <a:prstDash val="solid"/>
            <a:miter/>
            <a:headEnd type="none" w="med" len="med"/>
            <a:tailEnd type="none" w="med" len="med"/>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hangingPunct="1">
              <a:lnSpc>
                <a:spcPct val="80000"/>
              </a:lnSpc>
              <a:spcBef>
                <a:spcPct val="0"/>
              </a:spcBef>
              <a:buClr>
                <a:schemeClr val="bg1"/>
              </a:buClr>
              <a:buFontTx/>
              <a:buNone/>
            </a:pPr>
            <a:r>
              <a:rPr lang="en-US" altLang="zh-CN" b="0" dirty="0">
                <a:latin typeface="Book Antiqua" panose="02040602050305030304" pitchFamily="18" charset="0"/>
              </a:rPr>
              <a:t>3</a:t>
            </a:r>
            <a:endParaRPr lang="en-US" altLang="zh-CN" b="0" dirty="0">
              <a:latin typeface="Book Antiqua" panose="02040602050305030304" pitchFamily="18" charset="0"/>
            </a:endParaRPr>
          </a:p>
        </p:txBody>
      </p:sp>
      <p:sp>
        <p:nvSpPr>
          <p:cNvPr id="127009" name="Rectangle 34"/>
          <p:cNvSpPr/>
          <p:nvPr/>
        </p:nvSpPr>
        <p:spPr>
          <a:xfrm>
            <a:off x="7734300" y="2879725"/>
            <a:ext cx="460375" cy="536575"/>
          </a:xfrm>
          <a:prstGeom prst="rect">
            <a:avLst/>
          </a:prstGeom>
          <a:noFill/>
          <a:ln w="25400" cap="flat" cmpd="sng">
            <a:solidFill>
              <a:schemeClr val="tx2"/>
            </a:solidFill>
            <a:prstDash val="solid"/>
            <a:miter/>
            <a:headEnd type="none" w="med" len="med"/>
            <a:tailEnd type="none" w="med" len="med"/>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hangingPunct="1">
              <a:lnSpc>
                <a:spcPct val="80000"/>
              </a:lnSpc>
              <a:spcBef>
                <a:spcPct val="0"/>
              </a:spcBef>
              <a:buClr>
                <a:schemeClr val="bg1"/>
              </a:buClr>
              <a:buFontTx/>
              <a:buNone/>
            </a:pPr>
            <a:r>
              <a:rPr lang="en-US" altLang="zh-CN" b="0" i="1" dirty="0">
                <a:latin typeface="Book Antiqua" panose="02040602050305030304" pitchFamily="18" charset="0"/>
              </a:rPr>
              <a:t>n</a:t>
            </a:r>
            <a:endParaRPr lang="en-US" altLang="zh-CN" b="0" i="1" dirty="0">
              <a:latin typeface="Book Antiqua" panose="02040602050305030304" pitchFamily="18" charset="0"/>
            </a:endParaRPr>
          </a:p>
        </p:txBody>
      </p:sp>
      <p:sp>
        <p:nvSpPr>
          <p:cNvPr id="127010" name="Rectangle 35"/>
          <p:cNvSpPr/>
          <p:nvPr/>
        </p:nvSpPr>
        <p:spPr>
          <a:xfrm>
            <a:off x="4533900" y="2879725"/>
            <a:ext cx="460375" cy="536575"/>
          </a:xfrm>
          <a:prstGeom prst="rect">
            <a:avLst/>
          </a:prstGeom>
          <a:noFill/>
          <a:ln w="25400" cap="flat" cmpd="sng">
            <a:solidFill>
              <a:schemeClr val="tx2"/>
            </a:solidFill>
            <a:prstDash val="solid"/>
            <a:miter/>
            <a:headEnd type="none" w="med" len="med"/>
            <a:tailEnd type="none" w="med" len="med"/>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hangingPunct="1">
              <a:lnSpc>
                <a:spcPct val="80000"/>
              </a:lnSpc>
              <a:spcBef>
                <a:spcPct val="0"/>
              </a:spcBef>
              <a:buClr>
                <a:schemeClr val="bg1"/>
              </a:buClr>
              <a:buFontTx/>
              <a:buNone/>
            </a:pPr>
            <a:r>
              <a:rPr lang="en-US" altLang="zh-CN" b="0" dirty="0">
                <a:latin typeface="Book Antiqua" panose="02040602050305030304" pitchFamily="18" charset="0"/>
              </a:rPr>
              <a:t>4</a:t>
            </a:r>
            <a:endParaRPr lang="en-US" altLang="zh-CN" b="0" dirty="0">
              <a:latin typeface="Book Antiqua" panose="02040602050305030304" pitchFamily="18" charset="0"/>
            </a:endParaRPr>
          </a:p>
        </p:txBody>
      </p:sp>
      <p:sp>
        <p:nvSpPr>
          <p:cNvPr id="127011" name="Rectangle 36"/>
          <p:cNvSpPr/>
          <p:nvPr/>
        </p:nvSpPr>
        <p:spPr>
          <a:xfrm>
            <a:off x="4991100" y="2879725"/>
            <a:ext cx="460375" cy="536575"/>
          </a:xfrm>
          <a:prstGeom prst="rect">
            <a:avLst/>
          </a:prstGeom>
          <a:noFill/>
          <a:ln w="25400" cap="flat" cmpd="sng">
            <a:solidFill>
              <a:schemeClr val="tx2"/>
            </a:solidFill>
            <a:prstDash val="solid"/>
            <a:miter/>
            <a:headEnd type="none" w="med" len="med"/>
            <a:tailEnd type="none" w="med" len="med"/>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hangingPunct="1">
              <a:lnSpc>
                <a:spcPct val="80000"/>
              </a:lnSpc>
              <a:spcBef>
                <a:spcPct val="0"/>
              </a:spcBef>
              <a:buClr>
                <a:schemeClr val="bg1"/>
              </a:buClr>
              <a:buFontTx/>
              <a:buNone/>
            </a:pPr>
            <a:r>
              <a:rPr lang="en-US" altLang="zh-CN" b="0" dirty="0">
                <a:latin typeface="Book Antiqua" panose="02040602050305030304" pitchFamily="18" charset="0"/>
              </a:rPr>
              <a:t>5</a:t>
            </a:r>
            <a:endParaRPr lang="en-US" altLang="zh-CN" b="0" dirty="0">
              <a:latin typeface="Book Antiqua" panose="02040602050305030304" pitchFamily="18" charset="0"/>
            </a:endParaRPr>
          </a:p>
        </p:txBody>
      </p:sp>
      <p:sp>
        <p:nvSpPr>
          <p:cNvPr id="127012" name="Rectangle 37"/>
          <p:cNvSpPr/>
          <p:nvPr/>
        </p:nvSpPr>
        <p:spPr>
          <a:xfrm>
            <a:off x="5448300" y="2879725"/>
            <a:ext cx="460375" cy="536575"/>
          </a:xfrm>
          <a:prstGeom prst="rect">
            <a:avLst/>
          </a:prstGeom>
          <a:noFill/>
          <a:ln w="25400" cap="flat" cmpd="sng">
            <a:solidFill>
              <a:schemeClr val="tx2"/>
            </a:solidFill>
            <a:prstDash val="solid"/>
            <a:miter/>
            <a:headEnd type="none" w="med" len="med"/>
            <a:tailEnd type="none" w="med" len="med"/>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hangingPunct="1">
              <a:lnSpc>
                <a:spcPct val="80000"/>
              </a:lnSpc>
              <a:spcBef>
                <a:spcPct val="0"/>
              </a:spcBef>
              <a:buClr>
                <a:schemeClr val="bg1"/>
              </a:buClr>
              <a:buFontTx/>
              <a:buNone/>
            </a:pPr>
            <a:r>
              <a:rPr lang="en-US" altLang="zh-CN" b="0" dirty="0">
                <a:latin typeface="Book Antiqua" panose="02040602050305030304" pitchFamily="18" charset="0"/>
              </a:rPr>
              <a:t>6</a:t>
            </a:r>
            <a:endParaRPr lang="en-US" altLang="zh-CN" b="0" dirty="0">
              <a:latin typeface="Book Antiqua" panose="02040602050305030304" pitchFamily="18" charset="0"/>
            </a:endParaRPr>
          </a:p>
        </p:txBody>
      </p:sp>
      <p:sp>
        <p:nvSpPr>
          <p:cNvPr id="127013" name="Rectangle 38"/>
          <p:cNvSpPr/>
          <p:nvPr/>
        </p:nvSpPr>
        <p:spPr>
          <a:xfrm>
            <a:off x="5905500" y="2879725"/>
            <a:ext cx="917575" cy="536575"/>
          </a:xfrm>
          <a:prstGeom prst="rect">
            <a:avLst/>
          </a:prstGeom>
          <a:noFill/>
          <a:ln w="25400" cap="flat" cmpd="sng">
            <a:solidFill>
              <a:schemeClr val="tx2"/>
            </a:solidFill>
            <a:prstDash val="solid"/>
            <a:miter/>
            <a:headEnd type="none" w="med" len="med"/>
            <a:tailEnd type="none" w="med" len="med"/>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hangingPunct="1">
              <a:lnSpc>
                <a:spcPct val="80000"/>
              </a:lnSpc>
              <a:spcBef>
                <a:spcPct val="0"/>
              </a:spcBef>
              <a:buClr>
                <a:schemeClr val="bg1"/>
              </a:buClr>
              <a:buFontTx/>
              <a:buNone/>
            </a:pPr>
            <a:r>
              <a:rPr lang="en-US" altLang="zh-CN" b="0" dirty="0">
                <a:latin typeface="Book Antiqua" panose="02040602050305030304" pitchFamily="18" charset="0"/>
              </a:rPr>
              <a:t>…</a:t>
            </a:r>
            <a:endParaRPr lang="en-US" altLang="zh-CN" b="0" dirty="0">
              <a:latin typeface="Book Antiqua" panose="02040602050305030304" pitchFamily="18" charset="0"/>
            </a:endParaRPr>
          </a:p>
        </p:txBody>
      </p:sp>
      <p:sp>
        <p:nvSpPr>
          <p:cNvPr id="127014" name="Rectangle 39"/>
          <p:cNvSpPr/>
          <p:nvPr/>
        </p:nvSpPr>
        <p:spPr>
          <a:xfrm>
            <a:off x="6819900" y="2879725"/>
            <a:ext cx="460375" cy="536575"/>
          </a:xfrm>
          <a:prstGeom prst="rect">
            <a:avLst/>
          </a:prstGeom>
          <a:noFill/>
          <a:ln w="25400" cap="flat" cmpd="sng">
            <a:solidFill>
              <a:schemeClr val="tx2"/>
            </a:solidFill>
            <a:prstDash val="solid"/>
            <a:miter/>
            <a:headEnd type="none" w="med" len="med"/>
            <a:tailEnd type="none" w="med" len="med"/>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hangingPunct="1">
              <a:lnSpc>
                <a:spcPct val="80000"/>
              </a:lnSpc>
              <a:spcBef>
                <a:spcPct val="0"/>
              </a:spcBef>
              <a:buClr>
                <a:schemeClr val="bg1"/>
              </a:buClr>
              <a:buFontTx/>
              <a:buNone/>
            </a:pPr>
            <a:r>
              <a:rPr lang="en-US" altLang="zh-CN" b="0" dirty="0">
                <a:latin typeface="Book Antiqua" panose="02040602050305030304" pitchFamily="18" charset="0"/>
              </a:rPr>
              <a:t>-2</a:t>
            </a:r>
            <a:endParaRPr lang="en-US" altLang="zh-CN" b="0" dirty="0">
              <a:latin typeface="Book Antiqua" panose="02040602050305030304" pitchFamily="18" charset="0"/>
            </a:endParaRPr>
          </a:p>
        </p:txBody>
      </p:sp>
      <p:sp>
        <p:nvSpPr>
          <p:cNvPr id="127015" name="Rectangle 40"/>
          <p:cNvSpPr/>
          <p:nvPr/>
        </p:nvSpPr>
        <p:spPr>
          <a:xfrm>
            <a:off x="7277100" y="2879725"/>
            <a:ext cx="460375" cy="536575"/>
          </a:xfrm>
          <a:prstGeom prst="rect">
            <a:avLst/>
          </a:prstGeom>
          <a:noFill/>
          <a:ln w="25400" cap="flat" cmpd="sng">
            <a:solidFill>
              <a:schemeClr val="tx2"/>
            </a:solidFill>
            <a:prstDash val="solid"/>
            <a:miter/>
            <a:headEnd type="none" w="med" len="med"/>
            <a:tailEnd type="none" w="med" len="med"/>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hangingPunct="1">
              <a:lnSpc>
                <a:spcPct val="80000"/>
              </a:lnSpc>
              <a:spcBef>
                <a:spcPct val="0"/>
              </a:spcBef>
              <a:buClr>
                <a:schemeClr val="bg1"/>
              </a:buClr>
              <a:buFontTx/>
              <a:buNone/>
            </a:pPr>
            <a:r>
              <a:rPr lang="en-US" altLang="zh-CN" b="0" dirty="0">
                <a:latin typeface="Book Antiqua" panose="02040602050305030304" pitchFamily="18" charset="0"/>
              </a:rPr>
              <a:t>-1</a:t>
            </a:r>
            <a:endParaRPr lang="en-US" altLang="zh-CN" b="0" dirty="0">
              <a:latin typeface="Book Antiqua" panose="02040602050305030304" pitchFamily="18" charset="0"/>
            </a:endParaRPr>
          </a:p>
        </p:txBody>
      </p:sp>
      <p:sp>
        <p:nvSpPr>
          <p:cNvPr id="93226" name="Rectangle 41"/>
          <p:cNvSpPr/>
          <p:nvPr/>
        </p:nvSpPr>
        <p:spPr>
          <a:xfrm>
            <a:off x="3619500" y="2346325"/>
            <a:ext cx="460375" cy="536575"/>
          </a:xfrm>
          <a:prstGeom prst="rect">
            <a:avLst/>
          </a:prstGeom>
          <a:noFill/>
          <a:ln w="25400" cap="flat" cmpd="sng">
            <a:solidFill>
              <a:schemeClr val="tx2"/>
            </a:solidFill>
            <a:prstDash val="solid"/>
            <a:miter/>
            <a:headEnd type="none" w="med" len="med"/>
            <a:tailEnd type="none" w="med" len="med"/>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hangingPunct="1">
              <a:lnSpc>
                <a:spcPct val="80000"/>
              </a:lnSpc>
              <a:spcBef>
                <a:spcPct val="0"/>
              </a:spcBef>
              <a:buClr>
                <a:schemeClr val="bg1"/>
              </a:buClr>
              <a:buFontTx/>
              <a:buNone/>
            </a:pPr>
            <a:r>
              <a:rPr lang="en-US" altLang="zh-CN" b="0" dirty="0">
                <a:latin typeface="Book Antiqua" panose="02040602050305030304" pitchFamily="18" charset="0"/>
              </a:rPr>
              <a:t>1</a:t>
            </a:r>
            <a:endParaRPr lang="en-US" altLang="zh-CN" b="0" dirty="0">
              <a:latin typeface="Book Antiqua" panose="02040602050305030304" pitchFamily="18" charset="0"/>
            </a:endParaRPr>
          </a:p>
        </p:txBody>
      </p:sp>
      <p:sp>
        <p:nvSpPr>
          <p:cNvPr id="127017" name="Rectangle 42"/>
          <p:cNvSpPr/>
          <p:nvPr/>
        </p:nvSpPr>
        <p:spPr>
          <a:xfrm>
            <a:off x="4076700" y="2346325"/>
            <a:ext cx="460375" cy="536575"/>
          </a:xfrm>
          <a:prstGeom prst="rect">
            <a:avLst/>
          </a:prstGeom>
          <a:solidFill>
            <a:schemeClr val="tx2"/>
          </a:solidFill>
          <a:ln w="25400" cap="flat" cmpd="sng">
            <a:solidFill>
              <a:schemeClr val="tx2"/>
            </a:solidFill>
            <a:prstDash val="solid"/>
            <a:miter/>
            <a:headEnd type="none" w="med" len="med"/>
            <a:tailEnd type="none" w="med" len="med"/>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hangingPunct="1">
              <a:lnSpc>
                <a:spcPct val="80000"/>
              </a:lnSpc>
              <a:spcBef>
                <a:spcPct val="0"/>
              </a:spcBef>
              <a:buClr>
                <a:schemeClr val="bg1"/>
              </a:buClr>
              <a:buFontTx/>
              <a:buNone/>
            </a:pPr>
            <a:r>
              <a:rPr lang="en-US" altLang="zh-CN" b="0" dirty="0">
                <a:latin typeface="Book Antiqua" panose="02040602050305030304" pitchFamily="18" charset="0"/>
              </a:rPr>
              <a:t>2</a:t>
            </a:r>
            <a:endParaRPr lang="en-US" altLang="zh-CN" b="0" dirty="0">
              <a:latin typeface="Book Antiqua" panose="02040602050305030304" pitchFamily="18" charset="0"/>
            </a:endParaRPr>
          </a:p>
        </p:txBody>
      </p:sp>
      <p:sp>
        <p:nvSpPr>
          <p:cNvPr id="127018" name="Rectangle 43"/>
          <p:cNvSpPr/>
          <p:nvPr/>
        </p:nvSpPr>
        <p:spPr>
          <a:xfrm>
            <a:off x="4533900" y="2346325"/>
            <a:ext cx="460375" cy="536575"/>
          </a:xfrm>
          <a:prstGeom prst="rect">
            <a:avLst/>
          </a:prstGeom>
          <a:noFill/>
          <a:ln w="25400" cap="flat" cmpd="sng">
            <a:solidFill>
              <a:schemeClr val="tx2"/>
            </a:solidFill>
            <a:prstDash val="solid"/>
            <a:miter/>
            <a:headEnd type="none" w="med" len="med"/>
            <a:tailEnd type="none" w="med" len="med"/>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hangingPunct="1">
              <a:lnSpc>
                <a:spcPct val="80000"/>
              </a:lnSpc>
              <a:spcBef>
                <a:spcPct val="0"/>
              </a:spcBef>
              <a:buClr>
                <a:schemeClr val="bg1"/>
              </a:buClr>
              <a:buFontTx/>
              <a:buNone/>
            </a:pPr>
            <a:r>
              <a:rPr lang="en-US" altLang="zh-CN" b="0" dirty="0">
                <a:latin typeface="Book Antiqua" panose="02040602050305030304" pitchFamily="18" charset="0"/>
              </a:rPr>
              <a:t>3</a:t>
            </a:r>
            <a:endParaRPr lang="en-US" altLang="zh-CN" b="0" dirty="0">
              <a:latin typeface="Book Antiqua" panose="02040602050305030304" pitchFamily="18" charset="0"/>
            </a:endParaRPr>
          </a:p>
        </p:txBody>
      </p:sp>
      <p:sp>
        <p:nvSpPr>
          <p:cNvPr id="127019" name="Rectangle 44"/>
          <p:cNvSpPr/>
          <p:nvPr/>
        </p:nvSpPr>
        <p:spPr>
          <a:xfrm>
            <a:off x="8191500" y="2346325"/>
            <a:ext cx="460375" cy="536575"/>
          </a:xfrm>
          <a:prstGeom prst="rect">
            <a:avLst/>
          </a:prstGeom>
          <a:noFill/>
          <a:ln w="25400" cap="flat" cmpd="sng">
            <a:solidFill>
              <a:schemeClr val="tx2"/>
            </a:solidFill>
            <a:prstDash val="solid"/>
            <a:miter/>
            <a:headEnd type="none" w="med" len="med"/>
            <a:tailEnd type="none" w="med" len="med"/>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hangingPunct="1">
              <a:lnSpc>
                <a:spcPct val="80000"/>
              </a:lnSpc>
              <a:spcBef>
                <a:spcPct val="0"/>
              </a:spcBef>
              <a:buClr>
                <a:schemeClr val="bg1"/>
              </a:buClr>
              <a:buFontTx/>
              <a:buNone/>
            </a:pPr>
            <a:r>
              <a:rPr lang="en-US" altLang="zh-CN" b="0" i="1" dirty="0">
                <a:latin typeface="Book Antiqua" panose="02040602050305030304" pitchFamily="18" charset="0"/>
              </a:rPr>
              <a:t>n</a:t>
            </a:r>
            <a:endParaRPr lang="en-US" altLang="zh-CN" b="0" i="1" dirty="0">
              <a:latin typeface="Book Antiqua" panose="02040602050305030304" pitchFamily="18" charset="0"/>
            </a:endParaRPr>
          </a:p>
        </p:txBody>
      </p:sp>
      <p:sp>
        <p:nvSpPr>
          <p:cNvPr id="127020" name="Rectangle 45"/>
          <p:cNvSpPr/>
          <p:nvPr/>
        </p:nvSpPr>
        <p:spPr>
          <a:xfrm>
            <a:off x="4991100" y="2346325"/>
            <a:ext cx="460375" cy="536575"/>
          </a:xfrm>
          <a:prstGeom prst="rect">
            <a:avLst/>
          </a:prstGeom>
          <a:noFill/>
          <a:ln w="25400" cap="flat" cmpd="sng">
            <a:solidFill>
              <a:schemeClr val="tx2"/>
            </a:solidFill>
            <a:prstDash val="solid"/>
            <a:miter/>
            <a:headEnd type="none" w="med" len="med"/>
            <a:tailEnd type="none" w="med" len="med"/>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hangingPunct="1">
              <a:lnSpc>
                <a:spcPct val="80000"/>
              </a:lnSpc>
              <a:spcBef>
                <a:spcPct val="0"/>
              </a:spcBef>
              <a:buClr>
                <a:schemeClr val="bg1"/>
              </a:buClr>
              <a:buFontTx/>
              <a:buNone/>
            </a:pPr>
            <a:r>
              <a:rPr lang="en-US" altLang="zh-CN" b="0" dirty="0">
                <a:latin typeface="Book Antiqua" panose="02040602050305030304" pitchFamily="18" charset="0"/>
              </a:rPr>
              <a:t>4</a:t>
            </a:r>
            <a:endParaRPr lang="en-US" altLang="zh-CN" b="0" dirty="0">
              <a:latin typeface="Book Antiqua" panose="02040602050305030304" pitchFamily="18" charset="0"/>
            </a:endParaRPr>
          </a:p>
        </p:txBody>
      </p:sp>
      <p:sp>
        <p:nvSpPr>
          <p:cNvPr id="127021" name="Rectangle 46"/>
          <p:cNvSpPr/>
          <p:nvPr/>
        </p:nvSpPr>
        <p:spPr>
          <a:xfrm>
            <a:off x="5448300" y="2346325"/>
            <a:ext cx="460375" cy="536575"/>
          </a:xfrm>
          <a:prstGeom prst="rect">
            <a:avLst/>
          </a:prstGeom>
          <a:noFill/>
          <a:ln w="25400" cap="flat" cmpd="sng">
            <a:solidFill>
              <a:schemeClr val="tx2"/>
            </a:solidFill>
            <a:prstDash val="solid"/>
            <a:miter/>
            <a:headEnd type="none" w="med" len="med"/>
            <a:tailEnd type="none" w="med" len="med"/>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hangingPunct="1">
              <a:lnSpc>
                <a:spcPct val="80000"/>
              </a:lnSpc>
              <a:spcBef>
                <a:spcPct val="0"/>
              </a:spcBef>
              <a:buClr>
                <a:schemeClr val="bg1"/>
              </a:buClr>
              <a:buFontTx/>
              <a:buNone/>
            </a:pPr>
            <a:r>
              <a:rPr lang="en-US" altLang="zh-CN" b="0" dirty="0">
                <a:latin typeface="Book Antiqua" panose="02040602050305030304" pitchFamily="18" charset="0"/>
              </a:rPr>
              <a:t>5</a:t>
            </a:r>
            <a:endParaRPr lang="en-US" altLang="zh-CN" b="0" dirty="0">
              <a:latin typeface="Book Antiqua" panose="02040602050305030304" pitchFamily="18" charset="0"/>
            </a:endParaRPr>
          </a:p>
        </p:txBody>
      </p:sp>
      <p:sp>
        <p:nvSpPr>
          <p:cNvPr id="127022" name="Rectangle 47"/>
          <p:cNvSpPr/>
          <p:nvPr/>
        </p:nvSpPr>
        <p:spPr>
          <a:xfrm>
            <a:off x="5905500" y="2346325"/>
            <a:ext cx="460375" cy="536575"/>
          </a:xfrm>
          <a:prstGeom prst="rect">
            <a:avLst/>
          </a:prstGeom>
          <a:noFill/>
          <a:ln w="25400" cap="flat" cmpd="sng">
            <a:solidFill>
              <a:schemeClr val="tx2"/>
            </a:solidFill>
            <a:prstDash val="solid"/>
            <a:miter/>
            <a:headEnd type="none" w="med" len="med"/>
            <a:tailEnd type="none" w="med" len="med"/>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hangingPunct="1">
              <a:lnSpc>
                <a:spcPct val="80000"/>
              </a:lnSpc>
              <a:spcBef>
                <a:spcPct val="0"/>
              </a:spcBef>
              <a:buClr>
                <a:schemeClr val="bg1"/>
              </a:buClr>
              <a:buFontTx/>
              <a:buNone/>
            </a:pPr>
            <a:r>
              <a:rPr lang="en-US" altLang="zh-CN" b="0" dirty="0">
                <a:latin typeface="Book Antiqua" panose="02040602050305030304" pitchFamily="18" charset="0"/>
              </a:rPr>
              <a:t>6</a:t>
            </a:r>
            <a:endParaRPr lang="en-US" altLang="zh-CN" b="0" dirty="0">
              <a:latin typeface="Book Antiqua" panose="02040602050305030304" pitchFamily="18" charset="0"/>
            </a:endParaRPr>
          </a:p>
        </p:txBody>
      </p:sp>
      <p:sp>
        <p:nvSpPr>
          <p:cNvPr id="127023" name="Rectangle 48"/>
          <p:cNvSpPr/>
          <p:nvPr/>
        </p:nvSpPr>
        <p:spPr>
          <a:xfrm>
            <a:off x="6362700" y="2346325"/>
            <a:ext cx="917575" cy="536575"/>
          </a:xfrm>
          <a:prstGeom prst="rect">
            <a:avLst/>
          </a:prstGeom>
          <a:noFill/>
          <a:ln w="25400" cap="flat" cmpd="sng">
            <a:solidFill>
              <a:schemeClr val="tx2"/>
            </a:solidFill>
            <a:prstDash val="solid"/>
            <a:miter/>
            <a:headEnd type="none" w="med" len="med"/>
            <a:tailEnd type="none" w="med" len="med"/>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hangingPunct="1">
              <a:lnSpc>
                <a:spcPct val="80000"/>
              </a:lnSpc>
              <a:spcBef>
                <a:spcPct val="0"/>
              </a:spcBef>
              <a:buClr>
                <a:schemeClr val="bg1"/>
              </a:buClr>
              <a:buFontTx/>
              <a:buNone/>
            </a:pPr>
            <a:r>
              <a:rPr lang="en-US" altLang="zh-CN" b="0" dirty="0">
                <a:latin typeface="Book Antiqua" panose="02040602050305030304" pitchFamily="18" charset="0"/>
              </a:rPr>
              <a:t>…</a:t>
            </a:r>
            <a:endParaRPr lang="en-US" altLang="zh-CN" b="0" dirty="0">
              <a:latin typeface="Book Antiqua" panose="02040602050305030304" pitchFamily="18" charset="0"/>
            </a:endParaRPr>
          </a:p>
        </p:txBody>
      </p:sp>
      <p:sp>
        <p:nvSpPr>
          <p:cNvPr id="127024" name="Rectangle 49"/>
          <p:cNvSpPr/>
          <p:nvPr/>
        </p:nvSpPr>
        <p:spPr>
          <a:xfrm>
            <a:off x="7277100" y="2346325"/>
            <a:ext cx="460375" cy="536575"/>
          </a:xfrm>
          <a:prstGeom prst="rect">
            <a:avLst/>
          </a:prstGeom>
          <a:noFill/>
          <a:ln w="25400" cap="flat" cmpd="sng">
            <a:solidFill>
              <a:schemeClr val="tx2"/>
            </a:solidFill>
            <a:prstDash val="solid"/>
            <a:miter/>
            <a:headEnd type="none" w="med" len="med"/>
            <a:tailEnd type="none" w="med" len="med"/>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hangingPunct="1">
              <a:lnSpc>
                <a:spcPct val="80000"/>
              </a:lnSpc>
              <a:spcBef>
                <a:spcPct val="0"/>
              </a:spcBef>
              <a:buClr>
                <a:schemeClr val="bg1"/>
              </a:buClr>
              <a:buFontTx/>
              <a:buNone/>
            </a:pPr>
            <a:r>
              <a:rPr lang="en-US" altLang="zh-CN" b="0" dirty="0">
                <a:latin typeface="Book Antiqua" panose="02040602050305030304" pitchFamily="18" charset="0"/>
              </a:rPr>
              <a:t>-2</a:t>
            </a:r>
            <a:endParaRPr lang="en-US" altLang="zh-CN" b="0" dirty="0">
              <a:latin typeface="Book Antiqua" panose="02040602050305030304" pitchFamily="18" charset="0"/>
            </a:endParaRPr>
          </a:p>
        </p:txBody>
      </p:sp>
      <p:sp>
        <p:nvSpPr>
          <p:cNvPr id="127025" name="Rectangle 50"/>
          <p:cNvSpPr/>
          <p:nvPr/>
        </p:nvSpPr>
        <p:spPr>
          <a:xfrm>
            <a:off x="7734300" y="2346325"/>
            <a:ext cx="460375" cy="536575"/>
          </a:xfrm>
          <a:prstGeom prst="rect">
            <a:avLst/>
          </a:prstGeom>
          <a:noFill/>
          <a:ln w="25400" cap="flat" cmpd="sng">
            <a:solidFill>
              <a:schemeClr val="tx2"/>
            </a:solidFill>
            <a:prstDash val="solid"/>
            <a:miter/>
            <a:headEnd type="none" w="med" len="med"/>
            <a:tailEnd type="none" w="med" len="med"/>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hangingPunct="1">
              <a:lnSpc>
                <a:spcPct val="80000"/>
              </a:lnSpc>
              <a:spcBef>
                <a:spcPct val="0"/>
              </a:spcBef>
              <a:buClr>
                <a:schemeClr val="bg1"/>
              </a:buClr>
              <a:buFontTx/>
              <a:buNone/>
            </a:pPr>
            <a:r>
              <a:rPr lang="en-US" altLang="zh-CN" b="0" dirty="0">
                <a:latin typeface="Book Antiqua" panose="02040602050305030304" pitchFamily="18" charset="0"/>
              </a:rPr>
              <a:t>-1</a:t>
            </a:r>
            <a:endParaRPr lang="en-US" altLang="zh-CN" b="0" dirty="0">
              <a:latin typeface="Book Antiqua" panose="02040602050305030304" pitchFamily="18" charset="0"/>
            </a:endParaRPr>
          </a:p>
        </p:txBody>
      </p:sp>
      <p:sp>
        <p:nvSpPr>
          <p:cNvPr id="127026" name="Line 51"/>
          <p:cNvSpPr/>
          <p:nvPr/>
        </p:nvSpPr>
        <p:spPr>
          <a:xfrm flipV="1">
            <a:off x="8650288" y="2881313"/>
            <a:ext cx="0" cy="2667000"/>
          </a:xfrm>
          <a:prstGeom prst="line">
            <a:avLst/>
          </a:prstGeom>
          <a:ln w="12700" cap="flat" cmpd="sng">
            <a:solidFill>
              <a:schemeClr val="tx2"/>
            </a:solidFill>
            <a:prstDash val="solid"/>
            <a:headEnd type="none" w="med" len="med"/>
            <a:tailEnd type="none" w="med" len="med"/>
          </a:ln>
        </p:spPr>
      </p:sp>
      <p:sp>
        <p:nvSpPr>
          <p:cNvPr id="127027" name="Line 52"/>
          <p:cNvSpPr/>
          <p:nvPr/>
        </p:nvSpPr>
        <p:spPr>
          <a:xfrm flipV="1">
            <a:off x="8193088" y="3414713"/>
            <a:ext cx="0" cy="2133600"/>
          </a:xfrm>
          <a:prstGeom prst="line">
            <a:avLst/>
          </a:prstGeom>
          <a:ln w="12700" cap="flat" cmpd="sng">
            <a:solidFill>
              <a:schemeClr val="tx2"/>
            </a:solidFill>
            <a:prstDash val="solid"/>
            <a:headEnd type="none" w="med" len="med"/>
            <a:tailEnd type="none" w="med" len="med"/>
          </a:ln>
        </p:spPr>
      </p:sp>
      <p:sp>
        <p:nvSpPr>
          <p:cNvPr id="127028" name="Line 53"/>
          <p:cNvSpPr/>
          <p:nvPr/>
        </p:nvSpPr>
        <p:spPr>
          <a:xfrm flipV="1">
            <a:off x="7735888" y="3948113"/>
            <a:ext cx="0" cy="1600200"/>
          </a:xfrm>
          <a:prstGeom prst="line">
            <a:avLst/>
          </a:prstGeom>
          <a:ln w="12700" cap="flat" cmpd="sng">
            <a:solidFill>
              <a:schemeClr val="tx2"/>
            </a:solidFill>
            <a:prstDash val="solid"/>
            <a:headEnd type="none" w="med" len="med"/>
            <a:tailEnd type="none" w="med" len="med"/>
          </a:ln>
        </p:spPr>
      </p:sp>
      <p:sp>
        <p:nvSpPr>
          <p:cNvPr id="127029" name="Line 54"/>
          <p:cNvSpPr/>
          <p:nvPr/>
        </p:nvSpPr>
        <p:spPr>
          <a:xfrm flipV="1">
            <a:off x="7278688" y="4481513"/>
            <a:ext cx="0" cy="1066800"/>
          </a:xfrm>
          <a:prstGeom prst="line">
            <a:avLst/>
          </a:prstGeom>
          <a:ln w="12700" cap="flat" cmpd="sng">
            <a:solidFill>
              <a:schemeClr val="tx2"/>
            </a:solidFill>
            <a:prstDash val="solid"/>
            <a:headEnd type="none" w="med" len="med"/>
            <a:tailEnd type="none" w="med" len="med"/>
          </a:ln>
        </p:spPr>
      </p:sp>
      <p:sp>
        <p:nvSpPr>
          <p:cNvPr id="127030" name="Line 55"/>
          <p:cNvSpPr/>
          <p:nvPr/>
        </p:nvSpPr>
        <p:spPr>
          <a:xfrm flipV="1">
            <a:off x="6821488" y="5014913"/>
            <a:ext cx="0" cy="533400"/>
          </a:xfrm>
          <a:prstGeom prst="line">
            <a:avLst/>
          </a:prstGeom>
          <a:ln w="12700" cap="flat" cmpd="sng">
            <a:solidFill>
              <a:schemeClr val="tx2"/>
            </a:solidFill>
            <a:prstDash val="solid"/>
            <a:headEnd type="none" w="med" len="med"/>
            <a:tailEnd type="none" w="med" len="med"/>
          </a:ln>
        </p:spPr>
      </p:sp>
      <p:sp>
        <p:nvSpPr>
          <p:cNvPr id="127031" name="Rectangle 56"/>
          <p:cNvSpPr/>
          <p:nvPr/>
        </p:nvSpPr>
        <p:spPr>
          <a:xfrm>
            <a:off x="649288" y="3948113"/>
            <a:ext cx="609600" cy="533400"/>
          </a:xfrm>
          <a:prstGeom prst="rect">
            <a:avLst/>
          </a:prstGeom>
          <a:noFill/>
          <a:ln w="9525">
            <a:noFill/>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hangingPunct="1">
              <a:lnSpc>
                <a:spcPct val="80000"/>
              </a:lnSpc>
              <a:spcBef>
                <a:spcPct val="0"/>
              </a:spcBef>
              <a:buClr>
                <a:schemeClr val="bg1"/>
              </a:buClr>
              <a:buFontTx/>
              <a:buNone/>
            </a:pPr>
            <a:r>
              <a:rPr lang="en-US" altLang="zh-CN" b="0" dirty="0">
                <a:latin typeface="Book Antiqua" panose="02040602050305030304" pitchFamily="18" charset="0"/>
              </a:rPr>
              <a:t>S</a:t>
            </a:r>
            <a:r>
              <a:rPr lang="en-US" altLang="zh-CN" sz="2900" b="0" baseline="-25000" dirty="0">
                <a:latin typeface="Book Antiqua" panose="02040602050305030304" pitchFamily="18" charset="0"/>
              </a:rPr>
              <a:t>2b</a:t>
            </a:r>
            <a:endParaRPr lang="en-US" altLang="zh-CN" sz="2900" b="0" baseline="-25000" dirty="0">
              <a:latin typeface="Book Antiqua" panose="02040602050305030304" pitchFamily="18" charset="0"/>
            </a:endParaRPr>
          </a:p>
        </p:txBody>
      </p:sp>
      <p:sp>
        <p:nvSpPr>
          <p:cNvPr id="127032" name="Rectangle 57"/>
          <p:cNvSpPr/>
          <p:nvPr/>
        </p:nvSpPr>
        <p:spPr>
          <a:xfrm>
            <a:off x="649288" y="3414713"/>
            <a:ext cx="609600" cy="533400"/>
          </a:xfrm>
          <a:prstGeom prst="rect">
            <a:avLst/>
          </a:prstGeom>
          <a:noFill/>
          <a:ln w="9525">
            <a:noFill/>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hangingPunct="1">
              <a:lnSpc>
                <a:spcPct val="80000"/>
              </a:lnSpc>
              <a:spcBef>
                <a:spcPct val="0"/>
              </a:spcBef>
              <a:buClr>
                <a:schemeClr val="bg1"/>
              </a:buClr>
              <a:buFontTx/>
              <a:buNone/>
            </a:pPr>
            <a:r>
              <a:rPr lang="en-US" altLang="zh-CN" b="0" dirty="0">
                <a:latin typeface="Book Antiqua" panose="02040602050305030304" pitchFamily="18" charset="0"/>
              </a:rPr>
              <a:t>S</a:t>
            </a:r>
            <a:r>
              <a:rPr lang="en-US" altLang="zh-CN" sz="2900" b="0" baseline="-25000" dirty="0">
                <a:latin typeface="Book Antiqua" panose="02040602050305030304" pitchFamily="18" charset="0"/>
              </a:rPr>
              <a:t>2c</a:t>
            </a:r>
            <a:endParaRPr lang="en-US" altLang="zh-CN" sz="2900" b="0" baseline="-25000" dirty="0">
              <a:latin typeface="Book Antiqua" panose="02040602050305030304" pitchFamily="18" charset="0"/>
            </a:endParaRPr>
          </a:p>
        </p:txBody>
      </p:sp>
      <p:sp>
        <p:nvSpPr>
          <p:cNvPr id="127033" name="Rectangle 58"/>
          <p:cNvSpPr/>
          <p:nvPr/>
        </p:nvSpPr>
        <p:spPr>
          <a:xfrm>
            <a:off x="649288" y="2881313"/>
            <a:ext cx="609600" cy="533400"/>
          </a:xfrm>
          <a:prstGeom prst="rect">
            <a:avLst/>
          </a:prstGeom>
          <a:noFill/>
          <a:ln w="9525">
            <a:noFill/>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hangingPunct="1">
              <a:lnSpc>
                <a:spcPct val="80000"/>
              </a:lnSpc>
              <a:spcBef>
                <a:spcPct val="0"/>
              </a:spcBef>
              <a:buClr>
                <a:schemeClr val="bg1"/>
              </a:buClr>
              <a:buFontTx/>
              <a:buNone/>
            </a:pPr>
            <a:r>
              <a:rPr lang="en-US" altLang="zh-CN" b="0" dirty="0">
                <a:latin typeface="Book Antiqua" panose="02040602050305030304" pitchFamily="18" charset="0"/>
              </a:rPr>
              <a:t>S</a:t>
            </a:r>
            <a:r>
              <a:rPr lang="en-US" altLang="zh-CN" sz="2900" b="0" baseline="-25000" dirty="0">
                <a:latin typeface="Book Antiqua" panose="02040602050305030304" pitchFamily="18" charset="0"/>
              </a:rPr>
              <a:t>3</a:t>
            </a:r>
            <a:endParaRPr lang="en-US" altLang="zh-CN" sz="2900" b="0" baseline="-25000" dirty="0">
              <a:latin typeface="Book Antiqua" panose="02040602050305030304" pitchFamily="18" charset="0"/>
            </a:endParaRPr>
          </a:p>
        </p:txBody>
      </p:sp>
      <p:sp>
        <p:nvSpPr>
          <p:cNvPr id="127034" name="Rectangle 59"/>
          <p:cNvSpPr/>
          <p:nvPr/>
        </p:nvSpPr>
        <p:spPr>
          <a:xfrm>
            <a:off x="649288" y="2347913"/>
            <a:ext cx="609600" cy="533400"/>
          </a:xfrm>
          <a:prstGeom prst="rect">
            <a:avLst/>
          </a:prstGeom>
          <a:noFill/>
          <a:ln w="9525">
            <a:noFill/>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hangingPunct="1">
              <a:lnSpc>
                <a:spcPct val="80000"/>
              </a:lnSpc>
              <a:spcBef>
                <a:spcPct val="0"/>
              </a:spcBef>
              <a:buClr>
                <a:schemeClr val="bg1"/>
              </a:buClr>
              <a:buFontTx/>
              <a:buNone/>
            </a:pPr>
            <a:r>
              <a:rPr lang="en-US" altLang="zh-CN" b="0" dirty="0">
                <a:latin typeface="Book Antiqua" panose="02040602050305030304" pitchFamily="18" charset="0"/>
              </a:rPr>
              <a:t>S</a:t>
            </a:r>
            <a:r>
              <a:rPr lang="en-US" altLang="zh-CN" sz="2900" b="0" baseline="-25000" dirty="0">
                <a:latin typeface="Book Antiqua" panose="02040602050305030304" pitchFamily="18" charset="0"/>
              </a:rPr>
              <a:t>4</a:t>
            </a:r>
            <a:endParaRPr lang="en-US" altLang="zh-CN" sz="2900" b="0" baseline="-25000" dirty="0">
              <a:latin typeface="Book Antiqua" panose="02040602050305030304" pitchFamily="18" charset="0"/>
            </a:endParaRPr>
          </a:p>
        </p:txBody>
      </p:sp>
      <p:sp>
        <p:nvSpPr>
          <p:cNvPr id="2" name="文本框 1"/>
          <p:cNvSpPr txBox="1"/>
          <p:nvPr/>
        </p:nvSpPr>
        <p:spPr>
          <a:xfrm flipH="1">
            <a:off x="531813" y="6081713"/>
            <a:ext cx="8429625" cy="3683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spcBef>
                <a:spcPct val="0"/>
              </a:spcBef>
              <a:buClrTx/>
              <a:buFontTx/>
              <a:buNone/>
            </a:pPr>
            <a:r>
              <a:rPr lang="zh-CN" altLang="en-US" sz="1800" b="0" dirty="0">
                <a:solidFill>
                  <a:srgbClr val="FF0000"/>
                </a:solidFill>
                <a:latin typeface="Times New Roman" panose="02020603050405020304" pitchFamily="18" charset="0"/>
              </a:rPr>
              <a:t>需要解决好在各并行子过程之间的任务分配和同步控制，相对复杂、所需设备量多</a:t>
            </a:r>
            <a:endParaRPr lang="zh-CN" altLang="en-US" sz="1800" b="0" dirty="0">
              <a:solidFill>
                <a:srgbClr val="FF0000"/>
              </a:solidFill>
              <a:latin typeface="Times New Roman" panose="02020603050405020304" pitchFamily="18" charset="0"/>
            </a:endParaRPr>
          </a:p>
        </p:txBody>
      </p:sp>
      <p:sp>
        <p:nvSpPr>
          <p:cNvPr id="127036" name="矩形 2"/>
          <p:cNvSpPr/>
          <p:nvPr/>
        </p:nvSpPr>
        <p:spPr>
          <a:xfrm>
            <a:off x="-36512" y="890588"/>
            <a:ext cx="9147175" cy="461962"/>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457200" lvl="1" indent="0" eaLnBrk="1" hangingPunct="1">
              <a:spcBef>
                <a:spcPts val="1800"/>
              </a:spcBef>
              <a:buClrTx/>
              <a:buSzTx/>
              <a:buFontTx/>
              <a:buNone/>
            </a:pPr>
            <a:r>
              <a:rPr lang="zh-CN" altLang="en-US" dirty="0">
                <a:solidFill>
                  <a:srgbClr val="0000CC"/>
                </a:solidFill>
                <a:latin typeface="Times New Roman" panose="02020603050405020304" pitchFamily="18" charset="0"/>
                <a:ea typeface="黑体" panose="02010609060101010101" pitchFamily="2" charset="-122"/>
              </a:rPr>
              <a:t>方法</a:t>
            </a:r>
            <a:r>
              <a:rPr lang="en-US" altLang="zh-CN" dirty="0">
                <a:solidFill>
                  <a:srgbClr val="0000CC"/>
                </a:solidFill>
                <a:latin typeface="Times New Roman" panose="02020603050405020304" pitchFamily="18" charset="0"/>
                <a:ea typeface="黑体" panose="02010609060101010101" pitchFamily="2" charset="-122"/>
              </a:rPr>
              <a:t>2</a:t>
            </a:r>
            <a:r>
              <a:rPr lang="zh-CN" altLang="en-US" dirty="0">
                <a:solidFill>
                  <a:srgbClr val="0000CC"/>
                </a:solidFill>
                <a:latin typeface="Times New Roman" panose="02020603050405020304" pitchFamily="18" charset="0"/>
                <a:ea typeface="黑体" panose="02010609060101010101" pitchFamily="2" charset="-122"/>
              </a:rPr>
              <a:t>：通过设置多套瓶颈段并联，让它们交叉并行。</a:t>
            </a:r>
            <a:endParaRPr lang="zh-CN" altLang="en-US" dirty="0">
              <a:solidFill>
                <a:srgbClr val="0000CC"/>
              </a:solidFill>
              <a:latin typeface="Times New Roman" panose="02020603050405020304" pitchFamily="18" charset="0"/>
              <a:ea typeface="黑体" panose="02010609060101010101" pitchFamily="2" charset="-122"/>
            </a:endParaRPr>
          </a:p>
        </p:txBody>
      </p:sp>
      <p:sp>
        <p:nvSpPr>
          <p:cNvPr id="127037" name="Rectangle 2"/>
          <p:cNvSpPr txBox="1"/>
          <p:nvPr/>
        </p:nvSpPr>
        <p:spPr>
          <a:xfrm>
            <a:off x="612775" y="187325"/>
            <a:ext cx="7848600" cy="609600"/>
          </a:xfrm>
          <a:prstGeom prst="rect">
            <a:avLst/>
          </a:prstGeom>
          <a:noFill/>
          <a:ln w="9525">
            <a:noFill/>
          </a:ln>
        </p:spPr>
        <p:txBody>
          <a:bodyPr anchor="b"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hangingPunct="1">
              <a:spcBef>
                <a:spcPct val="0"/>
              </a:spcBef>
              <a:buClrTx/>
              <a:buFontTx/>
              <a:buNone/>
            </a:pPr>
            <a:r>
              <a:rPr lang="zh-CN" altLang="en-US" sz="3600" dirty="0">
                <a:latin typeface="黑体" panose="02010609060101010101" pitchFamily="2" charset="-122"/>
                <a:ea typeface="黑体" panose="02010609060101010101" pitchFamily="2" charset="-122"/>
              </a:rPr>
              <a:t>（</a:t>
            </a:r>
            <a:r>
              <a:rPr lang="en-US" altLang="zh-CN" sz="3600" dirty="0">
                <a:latin typeface="黑体" panose="02010609060101010101" pitchFamily="2" charset="-122"/>
                <a:ea typeface="黑体" panose="02010609060101010101" pitchFamily="2" charset="-122"/>
              </a:rPr>
              <a:t>1</a:t>
            </a:r>
            <a:r>
              <a:rPr lang="zh-CN" altLang="en-US" sz="3600" dirty="0">
                <a:latin typeface="黑体" panose="02010609060101010101" pitchFamily="2" charset="-122"/>
                <a:ea typeface="黑体" panose="02010609060101010101" pitchFamily="2" charset="-122"/>
              </a:rPr>
              <a:t>）吞吐率（</a:t>
            </a:r>
            <a:r>
              <a:rPr lang="en-US" altLang="zh-CN" sz="3600" dirty="0">
                <a:latin typeface="黑体" panose="02010609060101010101" pitchFamily="2" charset="-122"/>
                <a:ea typeface="黑体" panose="02010609060101010101" pitchFamily="2" charset="-122"/>
              </a:rPr>
              <a:t>TP, Thoughput Rate</a:t>
            </a:r>
            <a:r>
              <a:rPr lang="zh-CN" altLang="en-US" sz="3600" dirty="0">
                <a:latin typeface="黑体" panose="02010609060101010101" pitchFamily="2" charset="-122"/>
                <a:ea typeface="黑体" panose="02010609060101010101" pitchFamily="2" charset="-122"/>
              </a:rPr>
              <a:t>） </a:t>
            </a:r>
            <a:endParaRPr lang="zh-CN" altLang="en-US" sz="3600" dirty="0">
              <a:latin typeface="黑体" panose="02010609060101010101" pitchFamily="2" charset="-122"/>
              <a:ea typeface="黑体" panose="02010609060101010101" pitchFamily="2" charset="-122"/>
            </a:endParaRPr>
          </a:p>
        </p:txBody>
      </p:sp>
      <p:sp>
        <p:nvSpPr>
          <p:cNvPr id="127038" name="左大括号 63"/>
          <p:cNvSpPr/>
          <p:nvPr/>
        </p:nvSpPr>
        <p:spPr>
          <a:xfrm>
            <a:off x="446088" y="3556000"/>
            <a:ext cx="212725" cy="1316038"/>
          </a:xfrm>
          <a:prstGeom prst="leftBrace">
            <a:avLst>
              <a:gd name="adj1" fmla="val 69913"/>
              <a:gd name="adj2" fmla="val 50000"/>
            </a:avLst>
          </a:prstGeom>
          <a:noFill/>
          <a:ln w="38100" cap="flat" cmpd="sng">
            <a:solidFill>
              <a:srgbClr val="FF0000"/>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endParaRPr lang="zh-CN" altLang="en-US" sz="1800" b="0" dirty="0">
              <a:solidFill>
                <a:schemeClr val="tx1"/>
              </a:solidFill>
              <a:latin typeface="Times New Roman" panose="02020603050405020304" pitchFamily="18" charset="0"/>
            </a:endParaRPr>
          </a:p>
        </p:txBody>
      </p:sp>
      <p:sp>
        <p:nvSpPr>
          <p:cNvPr id="127039" name="Text Box 40"/>
          <p:cNvSpPr txBox="1"/>
          <p:nvPr/>
        </p:nvSpPr>
        <p:spPr>
          <a:xfrm>
            <a:off x="-36512" y="3973513"/>
            <a:ext cx="573087" cy="64611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hangingPunct="1">
              <a:spcBef>
                <a:spcPct val="0"/>
              </a:spcBef>
              <a:buClr>
                <a:schemeClr val="bg1"/>
              </a:buClr>
              <a:buFontTx/>
              <a:buNone/>
            </a:pPr>
            <a:r>
              <a:rPr lang="zh-CN" altLang="en-US" b="0" dirty="0">
                <a:latin typeface="Times New Roman" panose="02020603050405020304" pitchFamily="18" charset="0"/>
                <a:ea typeface="宋体" panose="02010600030101010101" pitchFamily="2" charset="-122"/>
              </a:rPr>
              <a:t> </a:t>
            </a:r>
            <a:r>
              <a:rPr lang="en-US" altLang="zh-CN" sz="3600" b="0" dirty="0">
                <a:latin typeface="Times New Roman" panose="02020603050405020304" pitchFamily="18" charset="0"/>
                <a:ea typeface="宋体" panose="02010600030101010101" pitchFamily="2" charset="-122"/>
              </a:rPr>
              <a:t>s</a:t>
            </a:r>
            <a:r>
              <a:rPr lang="en-US" altLang="zh-CN" b="0" baseline="-25000" dirty="0">
                <a:latin typeface="Times New Roman" panose="02020603050405020304" pitchFamily="18" charset="0"/>
                <a:ea typeface="宋体" panose="02010600030101010101" pitchFamily="2" charset="-122"/>
              </a:rPr>
              <a:t>2</a:t>
            </a:r>
            <a:endParaRPr lang="en-US" altLang="zh-CN" b="0" baseline="-25000" dirty="0">
              <a:latin typeface="Times New Roman" panose="02020603050405020304" pitchFamily="18" charset="0"/>
              <a:ea typeface="宋体" panose="02010600030101010101" pitchFamily="2" charset="-122"/>
            </a:endParaRPr>
          </a:p>
        </p:txBody>
      </p:sp>
      <p:grpSp>
        <p:nvGrpSpPr>
          <p:cNvPr id="4" name="组合 3"/>
          <p:cNvGrpSpPr/>
          <p:nvPr/>
        </p:nvGrpSpPr>
        <p:grpSpPr>
          <a:xfrm>
            <a:off x="3721100" y="1949450"/>
            <a:ext cx="2982913" cy="401638"/>
            <a:chOff x="3721491" y="1948858"/>
            <a:chExt cx="2982990" cy="401883"/>
          </a:xfrm>
        </p:grpSpPr>
        <p:sp>
          <p:nvSpPr>
            <p:cNvPr id="127041" name="矩形 66"/>
            <p:cNvSpPr/>
            <p:nvPr/>
          </p:nvSpPr>
          <p:spPr>
            <a:xfrm>
              <a:off x="4051207" y="1961421"/>
              <a:ext cx="492443" cy="36933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spcBef>
                  <a:spcPct val="0"/>
                </a:spcBef>
                <a:buClrTx/>
                <a:buFontTx/>
                <a:buNone/>
              </a:pPr>
              <a:r>
                <a:rPr lang="en-US" altLang="zh-CN" sz="1800" i="1" dirty="0">
                  <a:latin typeface="Symbol" panose="05050102010706020507" pitchFamily="18" charset="2"/>
                </a:rPr>
                <a:t>D</a:t>
              </a:r>
              <a:r>
                <a:rPr lang="en-US" altLang="zh-CN" sz="1800" i="1" dirty="0">
                  <a:latin typeface="Book Antiqua" panose="02040602050305030304" pitchFamily="18" charset="0"/>
                </a:rPr>
                <a:t>t</a:t>
              </a:r>
              <a:r>
                <a:rPr lang="en-US" altLang="zh-CN" sz="1800" i="1" baseline="-25000" dirty="0">
                  <a:latin typeface="Book Antiqua" panose="02040602050305030304" pitchFamily="18" charset="0"/>
                </a:rPr>
                <a:t>0</a:t>
              </a:r>
              <a:endParaRPr lang="zh-CN" altLang="en-US" sz="1800" dirty="0">
                <a:latin typeface="Times New Roman" panose="02020603050405020304" pitchFamily="18" charset="0"/>
              </a:endParaRPr>
            </a:p>
          </p:txBody>
        </p:sp>
        <p:cxnSp>
          <p:nvCxnSpPr>
            <p:cNvPr id="127042" name="直接连接符 67"/>
            <p:cNvCxnSpPr/>
            <p:nvPr/>
          </p:nvCxnSpPr>
          <p:spPr>
            <a:xfrm>
              <a:off x="4072251" y="1948858"/>
              <a:ext cx="0" cy="401883"/>
            </a:xfrm>
            <a:prstGeom prst="line">
              <a:avLst/>
            </a:prstGeom>
            <a:ln w="9525" cap="flat" cmpd="sng">
              <a:solidFill>
                <a:srgbClr val="000000"/>
              </a:solidFill>
              <a:prstDash val="solid"/>
              <a:headEnd type="none" w="med" len="med"/>
              <a:tailEnd type="none" w="med" len="med"/>
            </a:ln>
          </p:spPr>
        </p:cxnSp>
        <p:cxnSp>
          <p:nvCxnSpPr>
            <p:cNvPr id="127043" name="直接连接符 68"/>
            <p:cNvCxnSpPr/>
            <p:nvPr/>
          </p:nvCxnSpPr>
          <p:spPr>
            <a:xfrm>
              <a:off x="4533705" y="1948858"/>
              <a:ext cx="0" cy="401883"/>
            </a:xfrm>
            <a:prstGeom prst="line">
              <a:avLst/>
            </a:prstGeom>
            <a:ln w="9525" cap="flat" cmpd="sng">
              <a:solidFill>
                <a:srgbClr val="000000"/>
              </a:solidFill>
              <a:prstDash val="solid"/>
              <a:headEnd type="none" w="med" len="med"/>
              <a:tailEnd type="none" w="med" len="med"/>
            </a:ln>
          </p:spPr>
        </p:cxnSp>
        <p:cxnSp>
          <p:nvCxnSpPr>
            <p:cNvPr id="127044" name="直接连接符 69"/>
            <p:cNvCxnSpPr/>
            <p:nvPr/>
          </p:nvCxnSpPr>
          <p:spPr>
            <a:xfrm>
              <a:off x="3721491" y="2146335"/>
              <a:ext cx="324000" cy="0"/>
            </a:xfrm>
            <a:prstGeom prst="line">
              <a:avLst/>
            </a:prstGeom>
            <a:ln w="9525" cap="flat" cmpd="sng">
              <a:solidFill>
                <a:srgbClr val="000000"/>
              </a:solidFill>
              <a:prstDash val="solid"/>
              <a:headEnd type="none" w="med" len="med"/>
              <a:tailEnd type="triangle" w="med" len="med"/>
            </a:ln>
          </p:spPr>
        </p:cxnSp>
        <p:sp>
          <p:nvSpPr>
            <p:cNvPr id="127045" name="矩形 70"/>
            <p:cNvSpPr/>
            <p:nvPr/>
          </p:nvSpPr>
          <p:spPr>
            <a:xfrm>
              <a:off x="4510415" y="1961421"/>
              <a:ext cx="492443" cy="36933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spcBef>
                  <a:spcPct val="0"/>
                </a:spcBef>
                <a:buClrTx/>
                <a:buFontTx/>
                <a:buNone/>
              </a:pPr>
              <a:r>
                <a:rPr lang="en-US" altLang="zh-CN" sz="1800" i="1" dirty="0">
                  <a:latin typeface="Symbol" panose="05050102010706020507" pitchFamily="18" charset="2"/>
                </a:rPr>
                <a:t>D</a:t>
              </a:r>
              <a:r>
                <a:rPr lang="en-US" altLang="zh-CN" sz="1800" i="1" dirty="0">
                  <a:latin typeface="Book Antiqua" panose="02040602050305030304" pitchFamily="18" charset="0"/>
                </a:rPr>
                <a:t>t</a:t>
              </a:r>
              <a:r>
                <a:rPr lang="en-US" altLang="zh-CN" sz="1800" i="1" baseline="-25000" dirty="0">
                  <a:latin typeface="Book Antiqua" panose="02040602050305030304" pitchFamily="18" charset="0"/>
                </a:rPr>
                <a:t>0</a:t>
              </a:r>
              <a:endParaRPr lang="zh-CN" altLang="en-US" sz="1800" dirty="0">
                <a:latin typeface="Times New Roman" panose="02020603050405020304" pitchFamily="18" charset="0"/>
              </a:endParaRPr>
            </a:p>
          </p:txBody>
        </p:sp>
        <p:cxnSp>
          <p:nvCxnSpPr>
            <p:cNvPr id="127046" name="直接连接符 71"/>
            <p:cNvCxnSpPr/>
            <p:nvPr/>
          </p:nvCxnSpPr>
          <p:spPr>
            <a:xfrm>
              <a:off x="4978692" y="1948858"/>
              <a:ext cx="0" cy="401883"/>
            </a:xfrm>
            <a:prstGeom prst="line">
              <a:avLst/>
            </a:prstGeom>
            <a:ln w="9525" cap="flat" cmpd="sng">
              <a:solidFill>
                <a:srgbClr val="000000"/>
              </a:solidFill>
              <a:prstDash val="solid"/>
              <a:headEnd type="none" w="med" len="med"/>
              <a:tailEnd type="none" w="med" len="med"/>
            </a:ln>
          </p:spPr>
        </p:cxnSp>
        <p:sp>
          <p:nvSpPr>
            <p:cNvPr id="127047" name="矩形 72"/>
            <p:cNvSpPr/>
            <p:nvPr/>
          </p:nvSpPr>
          <p:spPr>
            <a:xfrm>
              <a:off x="4969623" y="1961421"/>
              <a:ext cx="492443" cy="36933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spcBef>
                  <a:spcPct val="0"/>
                </a:spcBef>
                <a:buClrTx/>
                <a:buFontTx/>
                <a:buNone/>
              </a:pPr>
              <a:r>
                <a:rPr lang="en-US" altLang="zh-CN" sz="1800" i="1" dirty="0">
                  <a:latin typeface="Symbol" panose="05050102010706020507" pitchFamily="18" charset="2"/>
                </a:rPr>
                <a:t>D</a:t>
              </a:r>
              <a:r>
                <a:rPr lang="en-US" altLang="zh-CN" sz="1800" i="1" dirty="0">
                  <a:latin typeface="Book Antiqua" panose="02040602050305030304" pitchFamily="18" charset="0"/>
                </a:rPr>
                <a:t>t</a:t>
              </a:r>
              <a:r>
                <a:rPr lang="en-US" altLang="zh-CN" sz="1800" i="1" baseline="-25000" dirty="0">
                  <a:latin typeface="Book Antiqua" panose="02040602050305030304" pitchFamily="18" charset="0"/>
                </a:rPr>
                <a:t>0</a:t>
              </a:r>
              <a:endParaRPr lang="zh-CN" altLang="en-US" sz="1800" dirty="0">
                <a:latin typeface="Times New Roman" panose="02020603050405020304" pitchFamily="18" charset="0"/>
              </a:endParaRPr>
            </a:p>
          </p:txBody>
        </p:sp>
        <p:cxnSp>
          <p:nvCxnSpPr>
            <p:cNvPr id="127048" name="直接连接符 73"/>
            <p:cNvCxnSpPr/>
            <p:nvPr/>
          </p:nvCxnSpPr>
          <p:spPr>
            <a:xfrm>
              <a:off x="5446279" y="1948858"/>
              <a:ext cx="0" cy="401883"/>
            </a:xfrm>
            <a:prstGeom prst="line">
              <a:avLst/>
            </a:prstGeom>
            <a:ln w="9525" cap="flat" cmpd="sng">
              <a:solidFill>
                <a:srgbClr val="000000"/>
              </a:solidFill>
              <a:prstDash val="solid"/>
              <a:headEnd type="none" w="med" len="med"/>
              <a:tailEnd type="none" w="med" len="med"/>
            </a:ln>
          </p:spPr>
        </p:cxnSp>
        <p:sp>
          <p:nvSpPr>
            <p:cNvPr id="127049" name="矩形 74"/>
            <p:cNvSpPr/>
            <p:nvPr/>
          </p:nvSpPr>
          <p:spPr>
            <a:xfrm>
              <a:off x="5428831" y="1961421"/>
              <a:ext cx="492443" cy="36933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spcBef>
                  <a:spcPct val="0"/>
                </a:spcBef>
                <a:buClrTx/>
                <a:buFontTx/>
                <a:buNone/>
              </a:pPr>
              <a:r>
                <a:rPr lang="en-US" altLang="zh-CN" sz="1800" i="1" dirty="0">
                  <a:latin typeface="Symbol" panose="05050102010706020507" pitchFamily="18" charset="2"/>
                </a:rPr>
                <a:t>D</a:t>
              </a:r>
              <a:r>
                <a:rPr lang="en-US" altLang="zh-CN" sz="1800" i="1" dirty="0">
                  <a:latin typeface="Book Antiqua" panose="02040602050305030304" pitchFamily="18" charset="0"/>
                </a:rPr>
                <a:t>t</a:t>
              </a:r>
              <a:r>
                <a:rPr lang="en-US" altLang="zh-CN" sz="1800" i="1" baseline="-25000" dirty="0">
                  <a:latin typeface="Book Antiqua" panose="02040602050305030304" pitchFamily="18" charset="0"/>
                </a:rPr>
                <a:t>0</a:t>
              </a:r>
              <a:endParaRPr lang="zh-CN" altLang="en-US" sz="1800" dirty="0">
                <a:latin typeface="Times New Roman" panose="02020603050405020304" pitchFamily="18" charset="0"/>
              </a:endParaRPr>
            </a:p>
          </p:txBody>
        </p:sp>
        <p:cxnSp>
          <p:nvCxnSpPr>
            <p:cNvPr id="127050" name="直接连接符 75"/>
            <p:cNvCxnSpPr/>
            <p:nvPr/>
          </p:nvCxnSpPr>
          <p:spPr>
            <a:xfrm>
              <a:off x="5896231" y="1948858"/>
              <a:ext cx="0" cy="401883"/>
            </a:xfrm>
            <a:prstGeom prst="line">
              <a:avLst/>
            </a:prstGeom>
            <a:ln w="9525" cap="flat" cmpd="sng">
              <a:solidFill>
                <a:srgbClr val="000000"/>
              </a:solidFill>
              <a:prstDash val="solid"/>
              <a:headEnd type="none" w="med" len="med"/>
              <a:tailEnd type="none" w="med" len="med"/>
            </a:ln>
          </p:spPr>
        </p:cxnSp>
        <p:sp>
          <p:nvSpPr>
            <p:cNvPr id="127051" name="矩形 76"/>
            <p:cNvSpPr/>
            <p:nvPr/>
          </p:nvSpPr>
          <p:spPr>
            <a:xfrm>
              <a:off x="5888038" y="1961421"/>
              <a:ext cx="492443" cy="36933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spcBef>
                  <a:spcPct val="0"/>
                </a:spcBef>
                <a:buClrTx/>
                <a:buFontTx/>
                <a:buNone/>
              </a:pPr>
              <a:r>
                <a:rPr lang="en-US" altLang="zh-CN" sz="1800" i="1" dirty="0">
                  <a:latin typeface="Symbol" panose="05050102010706020507" pitchFamily="18" charset="2"/>
                </a:rPr>
                <a:t>D</a:t>
              </a:r>
              <a:r>
                <a:rPr lang="en-US" altLang="zh-CN" sz="1800" i="1" dirty="0">
                  <a:latin typeface="Book Antiqua" panose="02040602050305030304" pitchFamily="18" charset="0"/>
                </a:rPr>
                <a:t>t</a:t>
              </a:r>
              <a:r>
                <a:rPr lang="en-US" altLang="zh-CN" sz="1800" i="1" baseline="-25000" dirty="0">
                  <a:latin typeface="Book Antiqua" panose="02040602050305030304" pitchFamily="18" charset="0"/>
                </a:rPr>
                <a:t>0</a:t>
              </a:r>
              <a:endParaRPr lang="zh-CN" altLang="en-US" sz="1800" dirty="0">
                <a:latin typeface="Times New Roman" panose="02020603050405020304" pitchFamily="18" charset="0"/>
              </a:endParaRPr>
            </a:p>
          </p:txBody>
        </p:sp>
        <p:cxnSp>
          <p:nvCxnSpPr>
            <p:cNvPr id="127052" name="直接连接符 77"/>
            <p:cNvCxnSpPr/>
            <p:nvPr/>
          </p:nvCxnSpPr>
          <p:spPr>
            <a:xfrm>
              <a:off x="6349962" y="1948858"/>
              <a:ext cx="0" cy="401883"/>
            </a:xfrm>
            <a:prstGeom prst="line">
              <a:avLst/>
            </a:prstGeom>
            <a:ln w="9525" cap="flat" cmpd="sng">
              <a:solidFill>
                <a:srgbClr val="000000"/>
              </a:solidFill>
              <a:prstDash val="solid"/>
              <a:headEnd type="none" w="med" len="med"/>
              <a:tailEnd type="none" w="med" len="med"/>
            </a:ln>
          </p:spPr>
        </p:cxnSp>
        <p:cxnSp>
          <p:nvCxnSpPr>
            <p:cNvPr id="127053" name="直接连接符 82"/>
            <p:cNvCxnSpPr/>
            <p:nvPr/>
          </p:nvCxnSpPr>
          <p:spPr>
            <a:xfrm>
              <a:off x="6380481" y="2146335"/>
              <a:ext cx="324000" cy="0"/>
            </a:xfrm>
            <a:prstGeom prst="line">
              <a:avLst/>
            </a:prstGeom>
            <a:ln w="9525" cap="flat" cmpd="sng">
              <a:solidFill>
                <a:srgbClr val="000000"/>
              </a:solidFill>
              <a:prstDash val="solid"/>
              <a:headEnd type="triangle" w="med" len="med"/>
              <a:tailEnd type="none" w="med" len="med"/>
            </a:ln>
          </p:spPr>
        </p:cxn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nodeType="clickEffect">
                                  <p:stCondLst>
                                    <p:cond delay="0"/>
                                  </p:stCondLst>
                                  <p:childTnLst>
                                    <p:animClr clrSpc="rgb" dir="cw">
                                      <p:cBhvr>
                                        <p:cTn id="6" dur="2000" fill="hold"/>
                                        <p:tgtEl>
                                          <p:spTgt spid="93188"/>
                                        </p:tgtEl>
                                        <p:attrNameLst>
                                          <p:attrName>fillcolor</p:attrName>
                                        </p:attrNameLst>
                                      </p:cBhvr>
                                      <p:to>
                                        <a:schemeClr val="accent2"/>
                                      </p:to>
                                    </p:animClr>
                                    <p:set>
                                      <p:cBhvr>
                                        <p:cTn id="7" dur="2000" fill="hold"/>
                                        <p:tgtEl>
                                          <p:spTgt spid="93188"/>
                                        </p:tgtEl>
                                        <p:attrNameLst>
                                          <p:attrName>fill.type</p:attrName>
                                        </p:attrNameLst>
                                      </p:cBhvr>
                                      <p:to>
                                        <p:strVal val="solid"/>
                                      </p:to>
                                    </p:set>
                                    <p:set>
                                      <p:cBhvr>
                                        <p:cTn id="8" dur="2000" fill="hold"/>
                                        <p:tgtEl>
                                          <p:spTgt spid="93188"/>
                                        </p:tgtEl>
                                        <p:attrNameLst>
                                          <p:attrName>fill.on</p:attrName>
                                        </p:attrNameLst>
                                      </p:cBhvr>
                                      <p:to>
                                        <p:strVal val="true"/>
                                      </p:to>
                                    </p:set>
                                  </p:childTnLst>
                                </p:cTn>
                              </p:par>
                            </p:childTnLst>
                          </p:cTn>
                        </p:par>
                      </p:childTnLst>
                    </p:cTn>
                  </p:par>
                  <p:par>
                    <p:cTn id="9" fill="hold">
                      <p:stCondLst>
                        <p:cond delay="indefinite"/>
                      </p:stCondLst>
                      <p:childTnLst>
                        <p:par>
                          <p:cTn id="10" fill="hold">
                            <p:stCondLst>
                              <p:cond delay="0"/>
                            </p:stCondLst>
                            <p:childTnLst>
                              <p:par>
                                <p:cTn id="11" presetID="1" presetClass="emph" presetSubtype="2" fill="hold" nodeType="clickEffect">
                                  <p:stCondLst>
                                    <p:cond delay="0"/>
                                  </p:stCondLst>
                                  <p:childTnLst>
                                    <p:animClr clrSpc="rgb" dir="cw">
                                      <p:cBhvr>
                                        <p:cTn id="12" dur="2000" fill="hold"/>
                                        <p:tgtEl>
                                          <p:spTgt spid="93202"/>
                                        </p:tgtEl>
                                        <p:attrNameLst>
                                          <p:attrName>fillcolor</p:attrName>
                                        </p:attrNameLst>
                                      </p:cBhvr>
                                      <p:to>
                                        <a:schemeClr val="accent2"/>
                                      </p:to>
                                    </p:animClr>
                                    <p:set>
                                      <p:cBhvr>
                                        <p:cTn id="13" dur="2000" fill="hold"/>
                                        <p:tgtEl>
                                          <p:spTgt spid="93202"/>
                                        </p:tgtEl>
                                        <p:attrNameLst>
                                          <p:attrName>fill.type</p:attrName>
                                        </p:attrNameLst>
                                      </p:cBhvr>
                                      <p:to>
                                        <p:strVal val="solid"/>
                                      </p:to>
                                    </p:set>
                                    <p:set>
                                      <p:cBhvr>
                                        <p:cTn id="14" dur="2000" fill="hold"/>
                                        <p:tgtEl>
                                          <p:spTgt spid="93202"/>
                                        </p:tgtEl>
                                        <p:attrNameLst>
                                          <p:attrName>fill.on</p:attrName>
                                        </p:attrNameLst>
                                      </p:cBhvr>
                                      <p:to>
                                        <p:strVal val="true"/>
                                      </p:to>
                                    </p:set>
                                  </p:childTnLst>
                                </p:cTn>
                              </p:par>
                              <p:par>
                                <p:cTn id="15" presetID="1" presetClass="emph" presetSubtype="2" fill="hold" nodeType="withEffect">
                                  <p:stCondLst>
                                    <p:cond delay="0"/>
                                  </p:stCondLst>
                                  <p:childTnLst>
                                    <p:animClr clrSpc="rgb" dir="cw">
                                      <p:cBhvr>
                                        <p:cTn id="16" dur="2000" fill="hold"/>
                                        <p:tgtEl>
                                          <p:spTgt spid="93192"/>
                                        </p:tgtEl>
                                        <p:attrNameLst>
                                          <p:attrName>fillcolor</p:attrName>
                                        </p:attrNameLst>
                                      </p:cBhvr>
                                      <p:to>
                                        <a:schemeClr val="accent2"/>
                                      </p:to>
                                    </p:animClr>
                                    <p:set>
                                      <p:cBhvr>
                                        <p:cTn id="17" dur="2000" fill="hold"/>
                                        <p:tgtEl>
                                          <p:spTgt spid="93192"/>
                                        </p:tgtEl>
                                        <p:attrNameLst>
                                          <p:attrName>fill.type</p:attrName>
                                        </p:attrNameLst>
                                      </p:cBhvr>
                                      <p:to>
                                        <p:strVal val="solid"/>
                                      </p:to>
                                    </p:set>
                                    <p:set>
                                      <p:cBhvr>
                                        <p:cTn id="18" dur="2000" fill="hold"/>
                                        <p:tgtEl>
                                          <p:spTgt spid="93192"/>
                                        </p:tgtEl>
                                        <p:attrNameLst>
                                          <p:attrName>fill.on</p:attrName>
                                        </p:attrNameLst>
                                      </p:cBhvr>
                                      <p:to>
                                        <p:strVal val="true"/>
                                      </p:to>
                                    </p:set>
                                  </p:childTnLst>
                                </p:cTn>
                              </p:par>
                            </p:childTnLst>
                          </p:cTn>
                        </p:par>
                      </p:childTnLst>
                    </p:cTn>
                  </p:par>
                  <p:par>
                    <p:cTn id="19" fill="hold">
                      <p:stCondLst>
                        <p:cond delay="indefinite"/>
                      </p:stCondLst>
                      <p:childTnLst>
                        <p:par>
                          <p:cTn id="20" fill="hold">
                            <p:stCondLst>
                              <p:cond delay="0"/>
                            </p:stCondLst>
                            <p:childTnLst>
                              <p:par>
                                <p:cTn id="21" presetID="1" presetClass="emph" presetSubtype="2" fill="hold" nodeType="clickEffect">
                                  <p:stCondLst>
                                    <p:cond delay="0"/>
                                  </p:stCondLst>
                                  <p:childTnLst>
                                    <p:animClr clrSpc="rgb" dir="cw">
                                      <p:cBhvr>
                                        <p:cTn id="22" dur="2000" fill="hold"/>
                                        <p:tgtEl>
                                          <p:spTgt spid="93208"/>
                                        </p:tgtEl>
                                        <p:attrNameLst>
                                          <p:attrName>fillcolor</p:attrName>
                                        </p:attrNameLst>
                                      </p:cBhvr>
                                      <p:to>
                                        <a:schemeClr val="accent2"/>
                                      </p:to>
                                    </p:animClr>
                                    <p:set>
                                      <p:cBhvr>
                                        <p:cTn id="23" dur="2000" fill="hold"/>
                                        <p:tgtEl>
                                          <p:spTgt spid="93208"/>
                                        </p:tgtEl>
                                        <p:attrNameLst>
                                          <p:attrName>fill.type</p:attrName>
                                        </p:attrNameLst>
                                      </p:cBhvr>
                                      <p:to>
                                        <p:strVal val="solid"/>
                                      </p:to>
                                    </p:set>
                                    <p:set>
                                      <p:cBhvr>
                                        <p:cTn id="24" dur="2000" fill="hold"/>
                                        <p:tgtEl>
                                          <p:spTgt spid="93208"/>
                                        </p:tgtEl>
                                        <p:attrNameLst>
                                          <p:attrName>fill.on</p:attrName>
                                        </p:attrNameLst>
                                      </p:cBhvr>
                                      <p:to>
                                        <p:strVal val="true"/>
                                      </p:to>
                                    </p:set>
                                  </p:childTnLst>
                                </p:cTn>
                              </p:par>
                              <p:par>
                                <p:cTn id="25" presetID="1" presetClass="emph" presetSubtype="2" fill="hold" nodeType="withEffect">
                                  <p:stCondLst>
                                    <p:cond delay="0"/>
                                  </p:stCondLst>
                                  <p:childTnLst>
                                    <p:animClr clrSpc="rgb" dir="cw">
                                      <p:cBhvr>
                                        <p:cTn id="26" dur="2000" fill="hold"/>
                                        <p:tgtEl>
                                          <p:spTgt spid="93193"/>
                                        </p:tgtEl>
                                        <p:attrNameLst>
                                          <p:attrName>fillcolor</p:attrName>
                                        </p:attrNameLst>
                                      </p:cBhvr>
                                      <p:to>
                                        <a:schemeClr val="accent2"/>
                                      </p:to>
                                    </p:animClr>
                                    <p:set>
                                      <p:cBhvr>
                                        <p:cTn id="27" dur="2000" fill="hold"/>
                                        <p:tgtEl>
                                          <p:spTgt spid="93193"/>
                                        </p:tgtEl>
                                        <p:attrNameLst>
                                          <p:attrName>fill.type</p:attrName>
                                        </p:attrNameLst>
                                      </p:cBhvr>
                                      <p:to>
                                        <p:strVal val="solid"/>
                                      </p:to>
                                    </p:set>
                                    <p:set>
                                      <p:cBhvr>
                                        <p:cTn id="28" dur="2000" fill="hold"/>
                                        <p:tgtEl>
                                          <p:spTgt spid="93193"/>
                                        </p:tgtEl>
                                        <p:attrNameLst>
                                          <p:attrName>fill.on</p:attrName>
                                        </p:attrNameLst>
                                      </p:cBhvr>
                                      <p:to>
                                        <p:strVal val="true"/>
                                      </p:to>
                                    </p:set>
                                  </p:childTnLst>
                                </p:cTn>
                              </p:par>
                            </p:childTnLst>
                          </p:cTn>
                        </p:par>
                      </p:childTnLst>
                    </p:cTn>
                  </p:par>
                  <p:par>
                    <p:cTn id="29" fill="hold">
                      <p:stCondLst>
                        <p:cond delay="indefinite"/>
                      </p:stCondLst>
                      <p:childTnLst>
                        <p:par>
                          <p:cTn id="30" fill="hold">
                            <p:stCondLst>
                              <p:cond delay="0"/>
                            </p:stCondLst>
                            <p:childTnLst>
                              <p:par>
                                <p:cTn id="31" presetID="1" presetClass="emph" presetSubtype="2" fill="hold" nodeType="clickEffect">
                                  <p:stCondLst>
                                    <p:cond delay="0"/>
                                  </p:stCondLst>
                                  <p:childTnLst>
                                    <p:animClr clrSpc="rgb" dir="cw">
                                      <p:cBhvr>
                                        <p:cTn id="32" dur="2000" fill="hold"/>
                                        <p:tgtEl>
                                          <p:spTgt spid="93198"/>
                                        </p:tgtEl>
                                        <p:attrNameLst>
                                          <p:attrName>fillcolor</p:attrName>
                                        </p:attrNameLst>
                                      </p:cBhvr>
                                      <p:to>
                                        <a:schemeClr val="accent2"/>
                                      </p:to>
                                    </p:animClr>
                                    <p:set>
                                      <p:cBhvr>
                                        <p:cTn id="33" dur="2000" fill="hold"/>
                                        <p:tgtEl>
                                          <p:spTgt spid="93198"/>
                                        </p:tgtEl>
                                        <p:attrNameLst>
                                          <p:attrName>fill.type</p:attrName>
                                        </p:attrNameLst>
                                      </p:cBhvr>
                                      <p:to>
                                        <p:strVal val="solid"/>
                                      </p:to>
                                    </p:set>
                                    <p:set>
                                      <p:cBhvr>
                                        <p:cTn id="34" dur="2000" fill="hold"/>
                                        <p:tgtEl>
                                          <p:spTgt spid="93198"/>
                                        </p:tgtEl>
                                        <p:attrNameLst>
                                          <p:attrName>fill.on</p:attrName>
                                        </p:attrNameLst>
                                      </p:cBhvr>
                                      <p:to>
                                        <p:strVal val="true"/>
                                      </p:to>
                                    </p:set>
                                  </p:childTnLst>
                                </p:cTn>
                              </p:par>
                              <p:par>
                                <p:cTn id="35" presetID="1" presetClass="emph" presetSubtype="2" fill="hold" nodeType="withEffect">
                                  <p:stCondLst>
                                    <p:cond delay="0"/>
                                  </p:stCondLst>
                                  <p:childTnLst>
                                    <p:animClr clrSpc="rgb" dir="cw">
                                      <p:cBhvr>
                                        <p:cTn id="36" dur="2000" fill="hold"/>
                                        <p:tgtEl>
                                          <p:spTgt spid="93212"/>
                                        </p:tgtEl>
                                        <p:attrNameLst>
                                          <p:attrName>fillcolor</p:attrName>
                                        </p:attrNameLst>
                                      </p:cBhvr>
                                      <p:to>
                                        <a:schemeClr val="accent2"/>
                                      </p:to>
                                    </p:animClr>
                                    <p:set>
                                      <p:cBhvr>
                                        <p:cTn id="37" dur="2000" fill="hold"/>
                                        <p:tgtEl>
                                          <p:spTgt spid="93212"/>
                                        </p:tgtEl>
                                        <p:attrNameLst>
                                          <p:attrName>fill.type</p:attrName>
                                        </p:attrNameLst>
                                      </p:cBhvr>
                                      <p:to>
                                        <p:strVal val="solid"/>
                                      </p:to>
                                    </p:set>
                                    <p:set>
                                      <p:cBhvr>
                                        <p:cTn id="38" dur="2000" fill="hold"/>
                                        <p:tgtEl>
                                          <p:spTgt spid="93212"/>
                                        </p:tgtEl>
                                        <p:attrNameLst>
                                          <p:attrName>fill.on</p:attrName>
                                        </p:attrNameLst>
                                      </p:cBhvr>
                                      <p:to>
                                        <p:strVal val="true"/>
                                      </p:to>
                                    </p:set>
                                  </p:childTnLst>
                                </p:cTn>
                              </p:par>
                            </p:childTnLst>
                          </p:cTn>
                        </p:par>
                      </p:childTnLst>
                    </p:cTn>
                  </p:par>
                  <p:par>
                    <p:cTn id="39" fill="hold">
                      <p:stCondLst>
                        <p:cond delay="indefinite"/>
                      </p:stCondLst>
                      <p:childTnLst>
                        <p:par>
                          <p:cTn id="40" fill="hold">
                            <p:stCondLst>
                              <p:cond delay="0"/>
                            </p:stCondLst>
                            <p:childTnLst>
                              <p:par>
                                <p:cTn id="41" presetID="1" presetClass="emph" presetSubtype="2" fill="hold" nodeType="clickEffect">
                                  <p:stCondLst>
                                    <p:cond delay="0"/>
                                  </p:stCondLst>
                                  <p:childTnLst>
                                    <p:animClr clrSpc="rgb" dir="cw">
                                      <p:cBhvr>
                                        <p:cTn id="42" dur="2000" fill="hold"/>
                                        <p:tgtEl>
                                          <p:spTgt spid="93216"/>
                                        </p:tgtEl>
                                        <p:attrNameLst>
                                          <p:attrName>fillcolor</p:attrName>
                                        </p:attrNameLst>
                                      </p:cBhvr>
                                      <p:to>
                                        <a:schemeClr val="accent2"/>
                                      </p:to>
                                    </p:animClr>
                                    <p:set>
                                      <p:cBhvr>
                                        <p:cTn id="43" dur="2000" fill="hold"/>
                                        <p:tgtEl>
                                          <p:spTgt spid="93216"/>
                                        </p:tgtEl>
                                        <p:attrNameLst>
                                          <p:attrName>fill.type</p:attrName>
                                        </p:attrNameLst>
                                      </p:cBhvr>
                                      <p:to>
                                        <p:strVal val="solid"/>
                                      </p:to>
                                    </p:set>
                                    <p:set>
                                      <p:cBhvr>
                                        <p:cTn id="44" dur="2000" fill="hold"/>
                                        <p:tgtEl>
                                          <p:spTgt spid="93216"/>
                                        </p:tgtEl>
                                        <p:attrNameLst>
                                          <p:attrName>fill.on</p:attrName>
                                        </p:attrNameLst>
                                      </p:cBhvr>
                                      <p:to>
                                        <p:strVal val="true"/>
                                      </p:to>
                                    </p:set>
                                  </p:childTnLst>
                                </p:cTn>
                              </p:par>
                              <p:par>
                                <p:cTn id="45" presetID="1" presetClass="emph" presetSubtype="2" fill="hold" nodeType="withEffect">
                                  <p:stCondLst>
                                    <p:cond delay="0"/>
                                  </p:stCondLst>
                                  <p:childTnLst>
                                    <p:animClr clrSpc="rgb" dir="cw">
                                      <p:cBhvr>
                                        <p:cTn id="46" dur="2000" fill="hold"/>
                                        <p:tgtEl>
                                          <p:spTgt spid="93203"/>
                                        </p:tgtEl>
                                        <p:attrNameLst>
                                          <p:attrName>fillcolor</p:attrName>
                                        </p:attrNameLst>
                                      </p:cBhvr>
                                      <p:to>
                                        <a:schemeClr val="accent2"/>
                                      </p:to>
                                    </p:animClr>
                                    <p:set>
                                      <p:cBhvr>
                                        <p:cTn id="47" dur="2000" fill="hold"/>
                                        <p:tgtEl>
                                          <p:spTgt spid="93203"/>
                                        </p:tgtEl>
                                        <p:attrNameLst>
                                          <p:attrName>fill.type</p:attrName>
                                        </p:attrNameLst>
                                      </p:cBhvr>
                                      <p:to>
                                        <p:strVal val="solid"/>
                                      </p:to>
                                    </p:set>
                                    <p:set>
                                      <p:cBhvr>
                                        <p:cTn id="48" dur="2000" fill="hold"/>
                                        <p:tgtEl>
                                          <p:spTgt spid="93203"/>
                                        </p:tgtEl>
                                        <p:attrNameLst>
                                          <p:attrName>fill.on</p:attrName>
                                        </p:attrNameLst>
                                      </p:cBhvr>
                                      <p:to>
                                        <p:strVal val="true"/>
                                      </p:to>
                                    </p:set>
                                  </p:childTnLst>
                                </p:cTn>
                              </p:par>
                              <p:par>
                                <p:cTn id="49" presetID="1" presetClass="emph" presetSubtype="2" fill="hold" nodeType="withEffect">
                                  <p:stCondLst>
                                    <p:cond delay="0"/>
                                  </p:stCondLst>
                                  <p:childTnLst>
                                    <p:animClr clrSpc="rgb" dir="cw">
                                      <p:cBhvr>
                                        <p:cTn id="50" dur="2000" fill="hold"/>
                                        <p:tgtEl>
                                          <p:spTgt spid="93199"/>
                                        </p:tgtEl>
                                        <p:attrNameLst>
                                          <p:attrName>fillcolor</p:attrName>
                                        </p:attrNameLst>
                                      </p:cBhvr>
                                      <p:to>
                                        <a:schemeClr val="accent2"/>
                                      </p:to>
                                    </p:animClr>
                                    <p:set>
                                      <p:cBhvr>
                                        <p:cTn id="51" dur="2000" fill="hold"/>
                                        <p:tgtEl>
                                          <p:spTgt spid="93199"/>
                                        </p:tgtEl>
                                        <p:attrNameLst>
                                          <p:attrName>fill.type</p:attrName>
                                        </p:attrNameLst>
                                      </p:cBhvr>
                                      <p:to>
                                        <p:strVal val="solid"/>
                                      </p:to>
                                    </p:set>
                                    <p:set>
                                      <p:cBhvr>
                                        <p:cTn id="52" dur="2000" fill="hold"/>
                                        <p:tgtEl>
                                          <p:spTgt spid="93199"/>
                                        </p:tgtEl>
                                        <p:attrNameLst>
                                          <p:attrName>fill.on</p:attrName>
                                        </p:attrNameLst>
                                      </p:cBhvr>
                                      <p:to>
                                        <p:strVal val="true"/>
                                      </p:to>
                                    </p:set>
                                  </p:childTnLst>
                                </p:cTn>
                              </p:par>
                            </p:childTnLst>
                          </p:cTn>
                        </p:par>
                      </p:childTnLst>
                    </p:cTn>
                  </p:par>
                  <p:par>
                    <p:cTn id="53" fill="hold">
                      <p:stCondLst>
                        <p:cond delay="indefinite"/>
                      </p:stCondLst>
                      <p:childTnLst>
                        <p:par>
                          <p:cTn id="54" fill="hold">
                            <p:stCondLst>
                              <p:cond delay="0"/>
                            </p:stCondLst>
                            <p:childTnLst>
                              <p:par>
                                <p:cTn id="55" presetID="1" presetClass="emph" presetSubtype="2" fill="hold" nodeType="clickEffect">
                                  <p:stCondLst>
                                    <p:cond delay="0"/>
                                  </p:stCondLst>
                                  <p:childTnLst>
                                    <p:animClr clrSpc="rgb" dir="cw">
                                      <p:cBhvr>
                                        <p:cTn id="56" dur="2000" fill="hold"/>
                                        <p:tgtEl>
                                          <p:spTgt spid="93226"/>
                                        </p:tgtEl>
                                        <p:attrNameLst>
                                          <p:attrName>fillcolor</p:attrName>
                                        </p:attrNameLst>
                                      </p:cBhvr>
                                      <p:to>
                                        <a:schemeClr val="accent2"/>
                                      </p:to>
                                    </p:animClr>
                                    <p:set>
                                      <p:cBhvr>
                                        <p:cTn id="57" dur="2000" fill="hold"/>
                                        <p:tgtEl>
                                          <p:spTgt spid="93226"/>
                                        </p:tgtEl>
                                        <p:attrNameLst>
                                          <p:attrName>fill.type</p:attrName>
                                        </p:attrNameLst>
                                      </p:cBhvr>
                                      <p:to>
                                        <p:strVal val="solid"/>
                                      </p:to>
                                    </p:set>
                                    <p:set>
                                      <p:cBhvr>
                                        <p:cTn id="58" dur="2000" fill="hold"/>
                                        <p:tgtEl>
                                          <p:spTgt spid="93226"/>
                                        </p:tgtEl>
                                        <p:attrNameLst>
                                          <p:attrName>fill.on</p:attrName>
                                        </p:attrNameLst>
                                      </p:cBhvr>
                                      <p:to>
                                        <p:strVal val="true"/>
                                      </p:to>
                                    </p:set>
                                  </p:childTnLst>
                                </p:cTn>
                              </p:par>
                              <p:par>
                                <p:cTn id="59" presetID="1" presetClass="emph" presetSubtype="2" fill="hold" nodeType="withEffect">
                                  <p:stCondLst>
                                    <p:cond delay="0"/>
                                  </p:stCondLst>
                                  <p:childTnLst>
                                    <p:animClr clrSpc="rgb" dir="cw">
                                      <p:cBhvr>
                                        <p:cTn id="60" dur="2000" fill="hold"/>
                                        <p:tgtEl>
                                          <p:spTgt spid="93217"/>
                                        </p:tgtEl>
                                        <p:attrNameLst>
                                          <p:attrName>fillcolor</p:attrName>
                                        </p:attrNameLst>
                                      </p:cBhvr>
                                      <p:to>
                                        <a:schemeClr val="accent2"/>
                                      </p:to>
                                    </p:animClr>
                                    <p:set>
                                      <p:cBhvr>
                                        <p:cTn id="61" dur="2000" fill="hold"/>
                                        <p:tgtEl>
                                          <p:spTgt spid="93217"/>
                                        </p:tgtEl>
                                        <p:attrNameLst>
                                          <p:attrName>fill.type</p:attrName>
                                        </p:attrNameLst>
                                      </p:cBhvr>
                                      <p:to>
                                        <p:strVal val="solid"/>
                                      </p:to>
                                    </p:set>
                                    <p:set>
                                      <p:cBhvr>
                                        <p:cTn id="62" dur="2000" fill="hold"/>
                                        <p:tgtEl>
                                          <p:spTgt spid="93217"/>
                                        </p:tgtEl>
                                        <p:attrNameLst>
                                          <p:attrName>fill.on</p:attrName>
                                        </p:attrNameLst>
                                      </p:cBhvr>
                                      <p:to>
                                        <p:strVal val="true"/>
                                      </p:to>
                                    </p:set>
                                  </p:childTnLst>
                                </p:cTn>
                              </p:par>
                              <p:par>
                                <p:cTn id="63" presetID="1" presetClass="emph" presetSubtype="2" fill="hold" nodeType="withEffect">
                                  <p:stCondLst>
                                    <p:cond delay="0"/>
                                  </p:stCondLst>
                                  <p:childTnLst>
                                    <p:animClr clrSpc="rgb" dir="cw">
                                      <p:cBhvr>
                                        <p:cTn id="64" dur="2000" fill="hold"/>
                                        <p:tgtEl>
                                          <p:spTgt spid="93209"/>
                                        </p:tgtEl>
                                        <p:attrNameLst>
                                          <p:attrName>fillcolor</p:attrName>
                                        </p:attrNameLst>
                                      </p:cBhvr>
                                      <p:to>
                                        <a:schemeClr val="accent2"/>
                                      </p:to>
                                    </p:animClr>
                                    <p:set>
                                      <p:cBhvr>
                                        <p:cTn id="65" dur="2000" fill="hold"/>
                                        <p:tgtEl>
                                          <p:spTgt spid="93209"/>
                                        </p:tgtEl>
                                        <p:attrNameLst>
                                          <p:attrName>fill.type</p:attrName>
                                        </p:attrNameLst>
                                      </p:cBhvr>
                                      <p:to>
                                        <p:strVal val="solid"/>
                                      </p:to>
                                    </p:set>
                                    <p:set>
                                      <p:cBhvr>
                                        <p:cTn id="66" dur="2000" fill="hold"/>
                                        <p:tgtEl>
                                          <p:spTgt spid="93209"/>
                                        </p:tgtEl>
                                        <p:attrNameLst>
                                          <p:attrName>fill.on</p:attrName>
                                        </p:attrNameLst>
                                      </p:cBhvr>
                                      <p:to>
                                        <p:strVal val="true"/>
                                      </p:to>
                                    </p:set>
                                  </p:childTnLst>
                                </p:cTn>
                              </p:par>
                              <p:par>
                                <p:cTn id="67" presetID="1" presetClass="emph" presetSubtype="2" fill="hold" nodeType="withEffect">
                                  <p:stCondLst>
                                    <p:cond delay="0"/>
                                  </p:stCondLst>
                                  <p:childTnLst>
                                    <p:animClr clrSpc="rgb" dir="cw">
                                      <p:cBhvr>
                                        <p:cTn id="68" dur="2000" fill="hold"/>
                                        <p:tgtEl>
                                          <p:spTgt spid="93200"/>
                                        </p:tgtEl>
                                        <p:attrNameLst>
                                          <p:attrName>fillcolor</p:attrName>
                                        </p:attrNameLst>
                                      </p:cBhvr>
                                      <p:to>
                                        <a:schemeClr val="accent2"/>
                                      </p:to>
                                    </p:animClr>
                                    <p:set>
                                      <p:cBhvr>
                                        <p:cTn id="69" dur="2000" fill="hold"/>
                                        <p:tgtEl>
                                          <p:spTgt spid="93200"/>
                                        </p:tgtEl>
                                        <p:attrNameLst>
                                          <p:attrName>fill.type</p:attrName>
                                        </p:attrNameLst>
                                      </p:cBhvr>
                                      <p:to>
                                        <p:strVal val="solid"/>
                                      </p:to>
                                    </p:set>
                                    <p:set>
                                      <p:cBhvr>
                                        <p:cTn id="70" dur="2000" fill="hold"/>
                                        <p:tgtEl>
                                          <p:spTgt spid="93200"/>
                                        </p:tgtEl>
                                        <p:attrNameLst>
                                          <p:attrName>fill.on</p:attrName>
                                        </p:attrNameLst>
                                      </p:cBhvr>
                                      <p:to>
                                        <p:strVal val="true"/>
                                      </p:to>
                                    </p:set>
                                  </p:childTnLst>
                                </p:cTn>
                              </p:par>
                            </p:childTnLst>
                          </p:cTn>
                        </p:par>
                      </p:childTnLst>
                    </p:cTn>
                  </p:par>
                  <p:par>
                    <p:cTn id="71" fill="hold">
                      <p:stCondLst>
                        <p:cond delay="indefinite"/>
                      </p:stCondLst>
                      <p:childTnLst>
                        <p:par>
                          <p:cTn id="72" fill="hold">
                            <p:stCondLst>
                              <p:cond delay="0"/>
                            </p:stCondLst>
                            <p:childTnLst>
                              <p:par>
                                <p:cTn id="73" presetID="2" presetClass="entr" presetSubtype="4" fill="hold" nodeType="clickEffect">
                                  <p:stCondLst>
                                    <p:cond delay="0"/>
                                  </p:stCondLst>
                                  <p:childTnLst>
                                    <p:set>
                                      <p:cBhvr>
                                        <p:cTn id="74" dur="1" fill="hold">
                                          <p:stCondLst>
                                            <p:cond delay="0"/>
                                          </p:stCondLst>
                                        </p:cTn>
                                        <p:tgtEl>
                                          <p:spTgt spid="4"/>
                                        </p:tgtEl>
                                        <p:attrNameLst>
                                          <p:attrName>style.visibility</p:attrName>
                                        </p:attrNameLst>
                                      </p:cBhvr>
                                      <p:to>
                                        <p:strVal val="visible"/>
                                      </p:to>
                                    </p:set>
                                    <p:anim calcmode="lin" valueType="num">
                                      <p:cBhvr additive="base">
                                        <p:cTn id="75" dur="500" fill="hold"/>
                                        <p:tgtEl>
                                          <p:spTgt spid="4"/>
                                        </p:tgtEl>
                                        <p:attrNameLst>
                                          <p:attrName>ppt_x</p:attrName>
                                        </p:attrNameLst>
                                      </p:cBhvr>
                                      <p:tavLst>
                                        <p:tav tm="0">
                                          <p:val>
                                            <p:strVal val="#ppt_x"/>
                                          </p:val>
                                        </p:tav>
                                        <p:tav tm="100000">
                                          <p:val>
                                            <p:strVal val="#ppt_x"/>
                                          </p:val>
                                        </p:tav>
                                      </p:tavLst>
                                    </p:anim>
                                    <p:anim calcmode="lin" valueType="num">
                                      <p:cBhvr additive="base">
                                        <p:cTn id="76"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77" fill="hold">
                      <p:stCondLst>
                        <p:cond delay="indefinite"/>
                      </p:stCondLst>
                      <p:childTnLst>
                        <p:par>
                          <p:cTn id="78" fill="hold">
                            <p:stCondLst>
                              <p:cond delay="0"/>
                            </p:stCondLst>
                            <p:childTnLst>
                              <p:par>
                                <p:cTn id="79" presetID="2" presetClass="entr" presetSubtype="4" fill="hold" grpId="0" nodeType="clickEffect">
                                  <p:stCondLst>
                                    <p:cond delay="0"/>
                                  </p:stCondLst>
                                  <p:childTnLst>
                                    <p:set>
                                      <p:cBhvr>
                                        <p:cTn id="80" dur="1" fill="hold">
                                          <p:stCondLst>
                                            <p:cond delay="0"/>
                                          </p:stCondLst>
                                        </p:cTn>
                                        <p:tgtEl>
                                          <p:spTgt spid="2"/>
                                        </p:tgtEl>
                                        <p:attrNameLst>
                                          <p:attrName>style.visibility</p:attrName>
                                        </p:attrNameLst>
                                      </p:cBhvr>
                                      <p:to>
                                        <p:strVal val="visible"/>
                                      </p:to>
                                    </p:set>
                                    <p:anim calcmode="lin" valueType="num">
                                      <p:cBhvr additive="base">
                                        <p:cTn id="81" dur="500" fill="hold"/>
                                        <p:tgtEl>
                                          <p:spTgt spid="2"/>
                                        </p:tgtEl>
                                        <p:attrNameLst>
                                          <p:attrName>ppt_x</p:attrName>
                                        </p:attrNameLst>
                                      </p:cBhvr>
                                      <p:tavLst>
                                        <p:tav tm="0">
                                          <p:val>
                                            <p:strVal val="#ppt_x"/>
                                          </p:val>
                                        </p:tav>
                                        <p:tav tm="100000">
                                          <p:val>
                                            <p:strVal val="#ppt_x"/>
                                          </p:val>
                                        </p:tav>
                                      </p:tavLst>
                                    </p:anim>
                                    <p:anim calcmode="lin" valueType="num">
                                      <p:cBhvr additive="base">
                                        <p:cTn id="82"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9026" name="Rectangle 2"/>
          <p:cNvSpPr>
            <a:spLocks noGrp="1"/>
          </p:cNvSpPr>
          <p:nvPr>
            <p:ph type="title" idx="4294967295"/>
          </p:nvPr>
        </p:nvSpPr>
        <p:spPr>
          <a:xfrm>
            <a:off x="612775" y="187325"/>
            <a:ext cx="7848600" cy="609600"/>
          </a:xfrm>
        </p:spPr>
        <p:txBody>
          <a:bodyPr vert="horz" wrap="square" lIns="91440" tIns="45720" rIns="91440" bIns="45720" anchor="b" anchorCtr="0"/>
          <a:p>
            <a:pPr eaLnBrk="1" hangingPunct="1"/>
            <a:r>
              <a:rPr lang="zh-CN" altLang="en-US" dirty="0"/>
              <a:t>（</a:t>
            </a:r>
            <a:r>
              <a:rPr lang="en-US" altLang="zh-CN" dirty="0"/>
              <a:t>1</a:t>
            </a:r>
            <a:r>
              <a:rPr lang="zh-CN" altLang="en-US" dirty="0"/>
              <a:t>）吞吐率（</a:t>
            </a:r>
            <a:r>
              <a:rPr lang="en-US" altLang="zh-CN" dirty="0"/>
              <a:t>T</a:t>
            </a:r>
            <a:r>
              <a:rPr lang="en-US" altLang="zh-CN" baseline="-25000" dirty="0"/>
              <a:t>P</a:t>
            </a:r>
            <a:r>
              <a:rPr lang="en-US" altLang="zh-CN" dirty="0"/>
              <a:t>, Thoughput Rate</a:t>
            </a:r>
            <a:r>
              <a:rPr lang="zh-CN" altLang="en-US" dirty="0"/>
              <a:t>） </a:t>
            </a:r>
            <a:endParaRPr lang="zh-CN" altLang="en-US" dirty="0"/>
          </a:p>
        </p:txBody>
      </p:sp>
      <p:sp>
        <p:nvSpPr>
          <p:cNvPr id="129027" name="Rectangle 3"/>
          <p:cNvSpPr>
            <a:spLocks noGrp="1"/>
          </p:cNvSpPr>
          <p:nvPr>
            <p:ph type="body" idx="4294967295"/>
          </p:nvPr>
        </p:nvSpPr>
        <p:spPr>
          <a:xfrm>
            <a:off x="469900" y="1022350"/>
            <a:ext cx="8229600" cy="565150"/>
          </a:xfrm>
        </p:spPr>
        <p:txBody>
          <a:bodyPr vert="horz" wrap="square" lIns="91440" tIns="45720" rIns="91440" bIns="45720" anchor="t" anchorCtr="0"/>
          <a:p>
            <a:pPr eaLnBrk="1" hangingPunct="1"/>
            <a:r>
              <a:rPr lang="zh-CN" altLang="en-US" dirty="0">
                <a:latin typeface="Times New Roman" panose="02020603050405020304" pitchFamily="18" charset="0"/>
              </a:rPr>
              <a:t>是指流水线单位时间里能流出的任务数或结果数。</a:t>
            </a:r>
            <a:r>
              <a:rPr lang="zh-CN" altLang="en-US" dirty="0"/>
              <a:t> </a:t>
            </a:r>
            <a:endParaRPr lang="zh-CN" altLang="en-US" dirty="0"/>
          </a:p>
        </p:txBody>
      </p:sp>
      <p:pic>
        <p:nvPicPr>
          <p:cNvPr id="129028" name="Object 4" descr="11240121053759"/>
          <p:cNvPicPr>
            <a:picLocks noChangeAspect="1"/>
          </p:cNvPicPr>
          <p:nvPr/>
        </p:nvPicPr>
        <p:blipFill>
          <a:blip r:embed="rId1"/>
          <a:stretch>
            <a:fillRect/>
          </a:stretch>
        </p:blipFill>
        <p:spPr>
          <a:xfrm>
            <a:off x="2657475" y="1489075"/>
            <a:ext cx="5962650" cy="2716213"/>
          </a:xfrm>
          <a:prstGeom prst="rect">
            <a:avLst/>
          </a:prstGeom>
          <a:noFill/>
          <a:ln w="9525">
            <a:noFill/>
          </a:ln>
        </p:spPr>
      </p:pic>
      <p:grpSp>
        <p:nvGrpSpPr>
          <p:cNvPr id="129029" name="Group 2"/>
          <p:cNvGrpSpPr/>
          <p:nvPr/>
        </p:nvGrpSpPr>
        <p:grpSpPr>
          <a:xfrm>
            <a:off x="1136650" y="3987800"/>
            <a:ext cx="6670675" cy="2724150"/>
            <a:chOff x="432" y="576"/>
            <a:chExt cx="4896" cy="3456"/>
          </a:xfrm>
        </p:grpSpPr>
        <p:sp>
          <p:nvSpPr>
            <p:cNvPr id="129033" name="Rectangle 3"/>
            <p:cNvSpPr/>
            <p:nvPr/>
          </p:nvSpPr>
          <p:spPr>
            <a:xfrm>
              <a:off x="815" y="2440"/>
              <a:ext cx="386" cy="386"/>
            </a:xfrm>
            <a:prstGeom prst="rect">
              <a:avLst/>
            </a:prstGeom>
            <a:noFill/>
            <a:ln w="25400" cap="flat" cmpd="sng">
              <a:solidFill>
                <a:srgbClr val="000000"/>
              </a:solidFill>
              <a:prstDash val="solid"/>
              <a:miter/>
              <a:headEnd type="none" w="med" len="med"/>
              <a:tailEnd type="none" w="med" len="med"/>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hangingPunct="1">
                <a:lnSpc>
                  <a:spcPct val="80000"/>
                </a:lnSpc>
                <a:spcBef>
                  <a:spcPct val="0"/>
                </a:spcBef>
                <a:buClr>
                  <a:schemeClr val="bg1"/>
                </a:buClr>
                <a:buFontTx/>
                <a:buNone/>
              </a:pPr>
              <a:r>
                <a:rPr lang="en-US" altLang="zh-CN" b="0" dirty="0">
                  <a:latin typeface="Book Antiqua" panose="02040602050305030304" pitchFamily="18" charset="0"/>
                </a:rPr>
                <a:t>1</a:t>
              </a:r>
              <a:endParaRPr lang="en-US" altLang="zh-CN" b="0" dirty="0">
                <a:latin typeface="Book Antiqua" panose="02040602050305030304" pitchFamily="18" charset="0"/>
              </a:endParaRPr>
            </a:p>
          </p:txBody>
        </p:sp>
        <p:sp>
          <p:nvSpPr>
            <p:cNvPr id="129034" name="Line 4"/>
            <p:cNvSpPr/>
            <p:nvPr/>
          </p:nvSpPr>
          <p:spPr>
            <a:xfrm flipV="1">
              <a:off x="816" y="905"/>
              <a:ext cx="0" cy="1920"/>
            </a:xfrm>
            <a:prstGeom prst="line">
              <a:avLst/>
            </a:prstGeom>
            <a:ln w="25400" cap="flat" cmpd="sng">
              <a:solidFill>
                <a:srgbClr val="000000"/>
              </a:solidFill>
              <a:prstDash val="solid"/>
              <a:headEnd type="none" w="med" len="med"/>
              <a:tailEnd type="stealth" w="med" len="med"/>
            </a:ln>
          </p:spPr>
        </p:sp>
        <p:sp>
          <p:nvSpPr>
            <p:cNvPr id="129035" name="Rectangle 5"/>
            <p:cNvSpPr/>
            <p:nvPr/>
          </p:nvSpPr>
          <p:spPr>
            <a:xfrm>
              <a:off x="4800" y="2386"/>
              <a:ext cx="528" cy="384"/>
            </a:xfrm>
            <a:prstGeom prst="rect">
              <a:avLst/>
            </a:prstGeom>
            <a:noFill/>
            <a:ln w="9525">
              <a:noFill/>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hangingPunct="1">
                <a:lnSpc>
                  <a:spcPct val="80000"/>
                </a:lnSpc>
                <a:spcBef>
                  <a:spcPct val="0"/>
                </a:spcBef>
                <a:buClr>
                  <a:schemeClr val="bg1"/>
                </a:buClr>
                <a:buFontTx/>
                <a:buNone/>
              </a:pPr>
              <a:r>
                <a:rPr lang="zh-CN" altLang="en-US" b="0" dirty="0">
                  <a:latin typeface="Book Antiqua" panose="02040602050305030304" pitchFamily="18" charset="0"/>
                </a:rPr>
                <a:t>时间</a:t>
              </a:r>
              <a:endParaRPr lang="zh-CN" altLang="en-US" b="0" dirty="0">
                <a:latin typeface="Book Antiqua" panose="02040602050305030304" pitchFamily="18" charset="0"/>
              </a:endParaRPr>
            </a:p>
          </p:txBody>
        </p:sp>
        <p:sp>
          <p:nvSpPr>
            <p:cNvPr id="129036" name="Rectangle 6"/>
            <p:cNvSpPr/>
            <p:nvPr/>
          </p:nvSpPr>
          <p:spPr>
            <a:xfrm>
              <a:off x="480" y="576"/>
              <a:ext cx="624" cy="384"/>
            </a:xfrm>
            <a:prstGeom prst="rect">
              <a:avLst/>
            </a:prstGeom>
            <a:noFill/>
            <a:ln w="9525">
              <a:noFill/>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hangingPunct="1">
                <a:lnSpc>
                  <a:spcPct val="80000"/>
                </a:lnSpc>
                <a:spcBef>
                  <a:spcPct val="0"/>
                </a:spcBef>
                <a:buClr>
                  <a:schemeClr val="bg1"/>
                </a:buClr>
                <a:buFontTx/>
                <a:buNone/>
              </a:pPr>
              <a:r>
                <a:rPr lang="zh-CN" altLang="en-US" b="0" dirty="0">
                  <a:latin typeface="Book Antiqua" panose="02040602050305030304" pitchFamily="18" charset="0"/>
                </a:rPr>
                <a:t>空间</a:t>
              </a:r>
              <a:endParaRPr lang="zh-CN" altLang="en-US" b="0" dirty="0">
                <a:latin typeface="Book Antiqua" panose="02040602050305030304" pitchFamily="18" charset="0"/>
              </a:endParaRPr>
            </a:p>
          </p:txBody>
        </p:sp>
        <p:sp>
          <p:nvSpPr>
            <p:cNvPr id="129037" name="Line 7"/>
            <p:cNvSpPr/>
            <p:nvPr/>
          </p:nvSpPr>
          <p:spPr>
            <a:xfrm flipV="1">
              <a:off x="4656" y="1673"/>
              <a:ext cx="0" cy="1152"/>
            </a:xfrm>
            <a:prstGeom prst="line">
              <a:avLst/>
            </a:prstGeom>
            <a:ln w="25400" cap="flat" cmpd="sng">
              <a:solidFill>
                <a:srgbClr val="000000"/>
              </a:solidFill>
              <a:prstDash val="sysDot"/>
              <a:headEnd type="none" w="med" len="med"/>
              <a:tailEnd type="none" w="med" len="med"/>
            </a:ln>
          </p:spPr>
        </p:sp>
        <p:sp>
          <p:nvSpPr>
            <p:cNvPr id="129038" name="Rectangle 8"/>
            <p:cNvSpPr/>
            <p:nvPr/>
          </p:nvSpPr>
          <p:spPr>
            <a:xfrm>
              <a:off x="432" y="2441"/>
              <a:ext cx="384" cy="384"/>
            </a:xfrm>
            <a:prstGeom prst="rect">
              <a:avLst/>
            </a:prstGeom>
            <a:noFill/>
            <a:ln w="9525">
              <a:noFill/>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hangingPunct="1">
                <a:lnSpc>
                  <a:spcPct val="80000"/>
                </a:lnSpc>
                <a:spcBef>
                  <a:spcPct val="0"/>
                </a:spcBef>
                <a:buClr>
                  <a:schemeClr val="bg1"/>
                </a:buClr>
                <a:buFontTx/>
                <a:buNone/>
              </a:pPr>
              <a:r>
                <a:rPr lang="en-US" altLang="zh-CN" b="0" dirty="0">
                  <a:latin typeface="Book Antiqua" panose="02040602050305030304" pitchFamily="18" charset="0"/>
                </a:rPr>
                <a:t>S</a:t>
              </a:r>
              <a:r>
                <a:rPr lang="en-US" altLang="zh-CN" sz="2900" b="0" baseline="-25000" dirty="0">
                  <a:latin typeface="Book Antiqua" panose="02040602050305030304" pitchFamily="18" charset="0"/>
                </a:rPr>
                <a:t>1</a:t>
              </a:r>
              <a:endParaRPr lang="en-US" altLang="zh-CN" sz="2900" b="0" baseline="-25000" dirty="0">
                <a:latin typeface="Book Antiqua" panose="02040602050305030304" pitchFamily="18" charset="0"/>
              </a:endParaRPr>
            </a:p>
          </p:txBody>
        </p:sp>
        <p:sp>
          <p:nvSpPr>
            <p:cNvPr id="129039" name="Line 9"/>
            <p:cNvSpPr/>
            <p:nvPr/>
          </p:nvSpPr>
          <p:spPr>
            <a:xfrm>
              <a:off x="816" y="2825"/>
              <a:ext cx="4464" cy="0"/>
            </a:xfrm>
            <a:prstGeom prst="line">
              <a:avLst/>
            </a:prstGeom>
            <a:ln w="25400" cap="flat" cmpd="sng">
              <a:solidFill>
                <a:srgbClr val="000000"/>
              </a:solidFill>
              <a:prstDash val="solid"/>
              <a:headEnd type="none" w="med" len="med"/>
              <a:tailEnd type="stealth" w="med" len="med"/>
            </a:ln>
          </p:spPr>
        </p:sp>
        <p:sp>
          <p:nvSpPr>
            <p:cNvPr id="129040" name="Rectangle 10"/>
            <p:cNvSpPr/>
            <p:nvPr/>
          </p:nvSpPr>
          <p:spPr>
            <a:xfrm>
              <a:off x="1199" y="2440"/>
              <a:ext cx="386" cy="386"/>
            </a:xfrm>
            <a:prstGeom prst="rect">
              <a:avLst/>
            </a:prstGeom>
            <a:noFill/>
            <a:ln w="25400" cap="flat" cmpd="sng">
              <a:solidFill>
                <a:srgbClr val="000000"/>
              </a:solidFill>
              <a:prstDash val="solid"/>
              <a:miter/>
              <a:headEnd type="none" w="med" len="med"/>
              <a:tailEnd type="none" w="med" len="med"/>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hangingPunct="1">
                <a:lnSpc>
                  <a:spcPct val="80000"/>
                </a:lnSpc>
                <a:spcBef>
                  <a:spcPct val="0"/>
                </a:spcBef>
                <a:buClr>
                  <a:schemeClr val="bg1"/>
                </a:buClr>
                <a:buFontTx/>
                <a:buNone/>
              </a:pPr>
              <a:r>
                <a:rPr lang="en-US" altLang="zh-CN" b="0" dirty="0">
                  <a:latin typeface="Book Antiqua" panose="02040602050305030304" pitchFamily="18" charset="0"/>
                </a:rPr>
                <a:t>2</a:t>
              </a:r>
              <a:endParaRPr lang="en-US" altLang="zh-CN" b="0" dirty="0">
                <a:latin typeface="Book Antiqua" panose="02040602050305030304" pitchFamily="18" charset="0"/>
              </a:endParaRPr>
            </a:p>
          </p:txBody>
        </p:sp>
        <p:sp>
          <p:nvSpPr>
            <p:cNvPr id="129041" name="Rectangle 11"/>
            <p:cNvSpPr/>
            <p:nvPr/>
          </p:nvSpPr>
          <p:spPr>
            <a:xfrm>
              <a:off x="1583" y="2440"/>
              <a:ext cx="386" cy="386"/>
            </a:xfrm>
            <a:prstGeom prst="rect">
              <a:avLst/>
            </a:prstGeom>
            <a:noFill/>
            <a:ln w="25400" cap="flat" cmpd="sng">
              <a:solidFill>
                <a:srgbClr val="000000"/>
              </a:solidFill>
              <a:prstDash val="solid"/>
              <a:miter/>
              <a:headEnd type="none" w="med" len="med"/>
              <a:tailEnd type="none" w="med" len="med"/>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hangingPunct="1">
                <a:lnSpc>
                  <a:spcPct val="80000"/>
                </a:lnSpc>
                <a:spcBef>
                  <a:spcPct val="0"/>
                </a:spcBef>
                <a:buClr>
                  <a:schemeClr val="bg1"/>
                </a:buClr>
                <a:buFontTx/>
                <a:buNone/>
              </a:pPr>
              <a:r>
                <a:rPr lang="en-US" altLang="zh-CN" b="0" dirty="0">
                  <a:latin typeface="Book Antiqua" panose="02040602050305030304" pitchFamily="18" charset="0"/>
                </a:rPr>
                <a:t>3</a:t>
              </a:r>
              <a:endParaRPr lang="en-US" altLang="zh-CN" b="0" dirty="0">
                <a:latin typeface="Book Antiqua" panose="02040602050305030304" pitchFamily="18" charset="0"/>
              </a:endParaRPr>
            </a:p>
          </p:txBody>
        </p:sp>
        <p:sp>
          <p:nvSpPr>
            <p:cNvPr id="129042" name="Rectangle 12"/>
            <p:cNvSpPr/>
            <p:nvPr/>
          </p:nvSpPr>
          <p:spPr>
            <a:xfrm>
              <a:off x="1967" y="2440"/>
              <a:ext cx="386" cy="386"/>
            </a:xfrm>
            <a:prstGeom prst="rect">
              <a:avLst/>
            </a:prstGeom>
            <a:noFill/>
            <a:ln w="25400" cap="flat" cmpd="sng">
              <a:solidFill>
                <a:srgbClr val="000000"/>
              </a:solidFill>
              <a:prstDash val="solid"/>
              <a:miter/>
              <a:headEnd type="none" w="med" len="med"/>
              <a:tailEnd type="none" w="med" len="med"/>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hangingPunct="1">
                <a:lnSpc>
                  <a:spcPct val="80000"/>
                </a:lnSpc>
                <a:spcBef>
                  <a:spcPct val="0"/>
                </a:spcBef>
                <a:buClr>
                  <a:schemeClr val="bg1"/>
                </a:buClr>
                <a:buFontTx/>
                <a:buNone/>
              </a:pPr>
              <a:r>
                <a:rPr lang="en-US" altLang="zh-CN" b="0" dirty="0">
                  <a:latin typeface="Book Antiqua" panose="02040602050305030304" pitchFamily="18" charset="0"/>
                </a:rPr>
                <a:t>…</a:t>
              </a:r>
              <a:endParaRPr lang="en-US" altLang="zh-CN" b="0" dirty="0">
                <a:latin typeface="Book Antiqua" panose="02040602050305030304" pitchFamily="18" charset="0"/>
              </a:endParaRPr>
            </a:p>
          </p:txBody>
        </p:sp>
        <p:sp>
          <p:nvSpPr>
            <p:cNvPr id="129043" name="Rectangle 13"/>
            <p:cNvSpPr/>
            <p:nvPr/>
          </p:nvSpPr>
          <p:spPr>
            <a:xfrm>
              <a:off x="2351" y="2440"/>
              <a:ext cx="386" cy="386"/>
            </a:xfrm>
            <a:prstGeom prst="rect">
              <a:avLst/>
            </a:prstGeom>
            <a:noFill/>
            <a:ln w="25400" cap="flat" cmpd="sng">
              <a:solidFill>
                <a:srgbClr val="000000"/>
              </a:solidFill>
              <a:prstDash val="solid"/>
              <a:miter/>
              <a:headEnd type="none" w="med" len="med"/>
              <a:tailEnd type="none" w="med" len="med"/>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hangingPunct="1">
                <a:lnSpc>
                  <a:spcPct val="80000"/>
                </a:lnSpc>
                <a:spcBef>
                  <a:spcPct val="0"/>
                </a:spcBef>
                <a:buClr>
                  <a:schemeClr val="bg1"/>
                </a:buClr>
                <a:buFontTx/>
                <a:buNone/>
              </a:pPr>
              <a:r>
                <a:rPr lang="en-US" altLang="zh-CN" b="0" dirty="0">
                  <a:latin typeface="Book Antiqua" panose="02040602050305030304" pitchFamily="18" charset="0"/>
                </a:rPr>
                <a:t>…</a:t>
              </a:r>
              <a:endParaRPr lang="en-US" altLang="zh-CN" b="0" dirty="0">
                <a:latin typeface="Book Antiqua" panose="02040602050305030304" pitchFamily="18" charset="0"/>
              </a:endParaRPr>
            </a:p>
          </p:txBody>
        </p:sp>
        <p:sp>
          <p:nvSpPr>
            <p:cNvPr id="129044" name="Rectangle 14"/>
            <p:cNvSpPr/>
            <p:nvPr/>
          </p:nvSpPr>
          <p:spPr>
            <a:xfrm>
              <a:off x="2735" y="2440"/>
              <a:ext cx="386" cy="386"/>
            </a:xfrm>
            <a:prstGeom prst="rect">
              <a:avLst/>
            </a:prstGeom>
            <a:noFill/>
            <a:ln w="25400" cap="flat" cmpd="sng">
              <a:solidFill>
                <a:srgbClr val="000000"/>
              </a:solidFill>
              <a:prstDash val="solid"/>
              <a:miter/>
              <a:headEnd type="none" w="med" len="med"/>
              <a:tailEnd type="none" w="med" len="med"/>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hangingPunct="1">
                <a:lnSpc>
                  <a:spcPct val="80000"/>
                </a:lnSpc>
                <a:spcBef>
                  <a:spcPct val="0"/>
                </a:spcBef>
                <a:buClr>
                  <a:schemeClr val="bg1"/>
                </a:buClr>
                <a:buFontTx/>
                <a:buNone/>
              </a:pPr>
              <a:r>
                <a:rPr lang="en-US" altLang="zh-CN" b="0" i="1" dirty="0">
                  <a:latin typeface="Book Antiqua" panose="02040602050305030304" pitchFamily="18" charset="0"/>
                </a:rPr>
                <a:t>n</a:t>
              </a:r>
              <a:r>
                <a:rPr lang="en-US" altLang="zh-CN" b="0" dirty="0">
                  <a:latin typeface="Book Antiqua" panose="02040602050305030304" pitchFamily="18" charset="0"/>
                </a:rPr>
                <a:t>-1</a:t>
              </a:r>
              <a:endParaRPr lang="en-US" altLang="zh-CN" b="0" dirty="0">
                <a:latin typeface="Book Antiqua" panose="02040602050305030304" pitchFamily="18" charset="0"/>
              </a:endParaRPr>
            </a:p>
          </p:txBody>
        </p:sp>
        <p:sp>
          <p:nvSpPr>
            <p:cNvPr id="129045" name="Rectangle 15"/>
            <p:cNvSpPr/>
            <p:nvPr/>
          </p:nvSpPr>
          <p:spPr>
            <a:xfrm>
              <a:off x="3119" y="2440"/>
              <a:ext cx="386" cy="386"/>
            </a:xfrm>
            <a:prstGeom prst="rect">
              <a:avLst/>
            </a:prstGeom>
            <a:noFill/>
            <a:ln w="25400" cap="flat" cmpd="sng">
              <a:solidFill>
                <a:srgbClr val="000000"/>
              </a:solidFill>
              <a:prstDash val="solid"/>
              <a:miter/>
              <a:headEnd type="none" w="med" len="med"/>
              <a:tailEnd type="none" w="med" len="med"/>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hangingPunct="1">
                <a:lnSpc>
                  <a:spcPct val="80000"/>
                </a:lnSpc>
                <a:spcBef>
                  <a:spcPct val="0"/>
                </a:spcBef>
                <a:buClr>
                  <a:schemeClr val="bg1"/>
                </a:buClr>
                <a:buFontTx/>
                <a:buNone/>
              </a:pPr>
              <a:r>
                <a:rPr lang="en-US" altLang="zh-CN" b="0" i="1" dirty="0">
                  <a:latin typeface="Book Antiqua" panose="02040602050305030304" pitchFamily="18" charset="0"/>
                </a:rPr>
                <a:t>n</a:t>
              </a:r>
              <a:endParaRPr lang="en-US" altLang="zh-CN" b="0" i="1" dirty="0">
                <a:latin typeface="Book Antiqua" panose="02040602050305030304" pitchFamily="18" charset="0"/>
              </a:endParaRPr>
            </a:p>
          </p:txBody>
        </p:sp>
        <p:sp>
          <p:nvSpPr>
            <p:cNvPr id="129046" name="Rectangle 16"/>
            <p:cNvSpPr/>
            <p:nvPr/>
          </p:nvSpPr>
          <p:spPr>
            <a:xfrm>
              <a:off x="432" y="2057"/>
              <a:ext cx="384" cy="384"/>
            </a:xfrm>
            <a:prstGeom prst="rect">
              <a:avLst/>
            </a:prstGeom>
            <a:noFill/>
            <a:ln w="9525">
              <a:noFill/>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hangingPunct="1">
                <a:lnSpc>
                  <a:spcPct val="80000"/>
                </a:lnSpc>
                <a:spcBef>
                  <a:spcPct val="0"/>
                </a:spcBef>
                <a:buClr>
                  <a:schemeClr val="bg1"/>
                </a:buClr>
                <a:buFontTx/>
                <a:buNone/>
              </a:pPr>
              <a:r>
                <a:rPr lang="en-US" altLang="zh-CN" b="0" dirty="0">
                  <a:latin typeface="Book Antiqua" panose="02040602050305030304" pitchFamily="18" charset="0"/>
                </a:rPr>
                <a:t>S</a:t>
              </a:r>
              <a:r>
                <a:rPr lang="en-US" altLang="zh-CN" sz="2900" b="0" baseline="-25000" dirty="0">
                  <a:latin typeface="Book Antiqua" panose="02040602050305030304" pitchFamily="18" charset="0"/>
                </a:rPr>
                <a:t>2</a:t>
              </a:r>
              <a:endParaRPr lang="en-US" altLang="zh-CN" sz="2900" b="0" baseline="-25000" dirty="0">
                <a:latin typeface="Book Antiqua" panose="02040602050305030304" pitchFamily="18" charset="0"/>
              </a:endParaRPr>
            </a:p>
          </p:txBody>
        </p:sp>
        <p:sp>
          <p:nvSpPr>
            <p:cNvPr id="129047" name="Rectangle 17"/>
            <p:cNvSpPr/>
            <p:nvPr/>
          </p:nvSpPr>
          <p:spPr>
            <a:xfrm>
              <a:off x="432" y="1673"/>
              <a:ext cx="384" cy="384"/>
            </a:xfrm>
            <a:prstGeom prst="rect">
              <a:avLst/>
            </a:prstGeom>
            <a:noFill/>
            <a:ln w="9525">
              <a:noFill/>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hangingPunct="1">
                <a:lnSpc>
                  <a:spcPct val="80000"/>
                </a:lnSpc>
                <a:spcBef>
                  <a:spcPct val="0"/>
                </a:spcBef>
                <a:buClr>
                  <a:schemeClr val="bg1"/>
                </a:buClr>
                <a:buFontTx/>
                <a:buNone/>
              </a:pPr>
              <a:r>
                <a:rPr lang="en-US" altLang="zh-CN" b="0" dirty="0">
                  <a:latin typeface="Book Antiqua" panose="02040602050305030304" pitchFamily="18" charset="0"/>
                </a:rPr>
                <a:t>S</a:t>
              </a:r>
              <a:r>
                <a:rPr lang="en-US" altLang="zh-CN" sz="2900" b="0" baseline="-25000" dirty="0">
                  <a:latin typeface="Book Antiqua" panose="02040602050305030304" pitchFamily="18" charset="0"/>
                </a:rPr>
                <a:t>3</a:t>
              </a:r>
              <a:endParaRPr lang="en-US" altLang="zh-CN" sz="2900" b="0" baseline="-25000" dirty="0">
                <a:latin typeface="Book Antiqua" panose="02040602050305030304" pitchFamily="18" charset="0"/>
              </a:endParaRPr>
            </a:p>
          </p:txBody>
        </p:sp>
        <p:sp>
          <p:nvSpPr>
            <p:cNvPr id="129048" name="Rectangle 18"/>
            <p:cNvSpPr/>
            <p:nvPr/>
          </p:nvSpPr>
          <p:spPr>
            <a:xfrm>
              <a:off x="432" y="1289"/>
              <a:ext cx="384" cy="384"/>
            </a:xfrm>
            <a:prstGeom prst="rect">
              <a:avLst/>
            </a:prstGeom>
            <a:noFill/>
            <a:ln w="9525">
              <a:noFill/>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hangingPunct="1">
                <a:lnSpc>
                  <a:spcPct val="80000"/>
                </a:lnSpc>
                <a:spcBef>
                  <a:spcPct val="0"/>
                </a:spcBef>
                <a:buClr>
                  <a:schemeClr val="bg1"/>
                </a:buClr>
                <a:buFontTx/>
                <a:buNone/>
              </a:pPr>
              <a:r>
                <a:rPr lang="en-US" altLang="zh-CN" b="0" dirty="0">
                  <a:latin typeface="Book Antiqua" panose="02040602050305030304" pitchFamily="18" charset="0"/>
                </a:rPr>
                <a:t>S</a:t>
              </a:r>
              <a:r>
                <a:rPr lang="en-US" altLang="zh-CN" sz="2900" b="0" baseline="-25000" dirty="0">
                  <a:latin typeface="Book Antiqua" panose="02040602050305030304" pitchFamily="18" charset="0"/>
                </a:rPr>
                <a:t>4</a:t>
              </a:r>
              <a:endParaRPr lang="en-US" altLang="zh-CN" sz="2900" b="0" baseline="-25000" dirty="0">
                <a:latin typeface="Book Antiqua" panose="02040602050305030304" pitchFamily="18" charset="0"/>
              </a:endParaRPr>
            </a:p>
          </p:txBody>
        </p:sp>
        <p:sp>
          <p:nvSpPr>
            <p:cNvPr id="129049" name="Line 19"/>
            <p:cNvSpPr/>
            <p:nvPr/>
          </p:nvSpPr>
          <p:spPr>
            <a:xfrm flipV="1">
              <a:off x="4656" y="2880"/>
              <a:ext cx="0" cy="1152"/>
            </a:xfrm>
            <a:prstGeom prst="line">
              <a:avLst/>
            </a:prstGeom>
            <a:ln w="12700" cap="flat" cmpd="sng">
              <a:solidFill>
                <a:srgbClr val="000000"/>
              </a:solidFill>
              <a:prstDash val="solid"/>
              <a:headEnd type="none" w="med" len="med"/>
              <a:tailEnd type="none" w="med" len="med"/>
            </a:ln>
          </p:spPr>
        </p:sp>
        <p:sp>
          <p:nvSpPr>
            <p:cNvPr id="129050" name="Rectangle 20"/>
            <p:cNvSpPr/>
            <p:nvPr/>
          </p:nvSpPr>
          <p:spPr>
            <a:xfrm>
              <a:off x="1199" y="2056"/>
              <a:ext cx="386" cy="386"/>
            </a:xfrm>
            <a:prstGeom prst="rect">
              <a:avLst/>
            </a:prstGeom>
            <a:noFill/>
            <a:ln w="25400" cap="flat" cmpd="sng">
              <a:solidFill>
                <a:srgbClr val="000000"/>
              </a:solidFill>
              <a:prstDash val="solid"/>
              <a:miter/>
              <a:headEnd type="none" w="med" len="med"/>
              <a:tailEnd type="none" w="med" len="med"/>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hangingPunct="1">
                <a:lnSpc>
                  <a:spcPct val="80000"/>
                </a:lnSpc>
                <a:spcBef>
                  <a:spcPct val="0"/>
                </a:spcBef>
                <a:buClr>
                  <a:schemeClr val="bg1"/>
                </a:buClr>
                <a:buFontTx/>
                <a:buNone/>
              </a:pPr>
              <a:r>
                <a:rPr lang="en-US" altLang="zh-CN" b="0" dirty="0">
                  <a:latin typeface="Book Antiqua" panose="02040602050305030304" pitchFamily="18" charset="0"/>
                </a:rPr>
                <a:t>1</a:t>
              </a:r>
              <a:endParaRPr lang="en-US" altLang="zh-CN" b="0" dirty="0">
                <a:latin typeface="Book Antiqua" panose="02040602050305030304" pitchFamily="18" charset="0"/>
              </a:endParaRPr>
            </a:p>
          </p:txBody>
        </p:sp>
        <p:sp>
          <p:nvSpPr>
            <p:cNvPr id="129051" name="Rectangle 21"/>
            <p:cNvSpPr/>
            <p:nvPr/>
          </p:nvSpPr>
          <p:spPr>
            <a:xfrm>
              <a:off x="1583" y="2056"/>
              <a:ext cx="386" cy="386"/>
            </a:xfrm>
            <a:prstGeom prst="rect">
              <a:avLst/>
            </a:prstGeom>
            <a:noFill/>
            <a:ln w="25400" cap="flat" cmpd="sng">
              <a:solidFill>
                <a:srgbClr val="000000"/>
              </a:solidFill>
              <a:prstDash val="solid"/>
              <a:miter/>
              <a:headEnd type="none" w="med" len="med"/>
              <a:tailEnd type="none" w="med" len="med"/>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hangingPunct="1">
                <a:lnSpc>
                  <a:spcPct val="80000"/>
                </a:lnSpc>
                <a:spcBef>
                  <a:spcPct val="0"/>
                </a:spcBef>
                <a:buClr>
                  <a:schemeClr val="bg1"/>
                </a:buClr>
                <a:buFontTx/>
                <a:buNone/>
              </a:pPr>
              <a:r>
                <a:rPr lang="en-US" altLang="zh-CN" b="0" dirty="0">
                  <a:latin typeface="Book Antiqua" panose="02040602050305030304" pitchFamily="18" charset="0"/>
                </a:rPr>
                <a:t>2</a:t>
              </a:r>
              <a:endParaRPr lang="en-US" altLang="zh-CN" b="0" dirty="0">
                <a:latin typeface="Book Antiqua" panose="02040602050305030304" pitchFamily="18" charset="0"/>
              </a:endParaRPr>
            </a:p>
          </p:txBody>
        </p:sp>
        <p:sp>
          <p:nvSpPr>
            <p:cNvPr id="129052" name="Rectangle 22"/>
            <p:cNvSpPr/>
            <p:nvPr/>
          </p:nvSpPr>
          <p:spPr>
            <a:xfrm>
              <a:off x="1967" y="2056"/>
              <a:ext cx="386" cy="386"/>
            </a:xfrm>
            <a:prstGeom prst="rect">
              <a:avLst/>
            </a:prstGeom>
            <a:noFill/>
            <a:ln w="25400" cap="flat" cmpd="sng">
              <a:solidFill>
                <a:srgbClr val="000000"/>
              </a:solidFill>
              <a:prstDash val="solid"/>
              <a:miter/>
              <a:headEnd type="none" w="med" len="med"/>
              <a:tailEnd type="none" w="med" len="med"/>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hangingPunct="1">
                <a:lnSpc>
                  <a:spcPct val="80000"/>
                </a:lnSpc>
                <a:spcBef>
                  <a:spcPct val="0"/>
                </a:spcBef>
                <a:buClr>
                  <a:schemeClr val="bg1"/>
                </a:buClr>
                <a:buFontTx/>
                <a:buNone/>
              </a:pPr>
              <a:r>
                <a:rPr lang="en-US" altLang="zh-CN" b="0" dirty="0">
                  <a:latin typeface="Book Antiqua" panose="02040602050305030304" pitchFamily="18" charset="0"/>
                </a:rPr>
                <a:t>3</a:t>
              </a:r>
              <a:endParaRPr lang="en-US" altLang="zh-CN" b="0" dirty="0">
                <a:latin typeface="Book Antiqua" panose="02040602050305030304" pitchFamily="18" charset="0"/>
              </a:endParaRPr>
            </a:p>
          </p:txBody>
        </p:sp>
        <p:sp>
          <p:nvSpPr>
            <p:cNvPr id="129053" name="Rectangle 23"/>
            <p:cNvSpPr/>
            <p:nvPr/>
          </p:nvSpPr>
          <p:spPr>
            <a:xfrm>
              <a:off x="2351" y="2056"/>
              <a:ext cx="386" cy="386"/>
            </a:xfrm>
            <a:prstGeom prst="rect">
              <a:avLst/>
            </a:prstGeom>
            <a:noFill/>
            <a:ln w="25400" cap="flat" cmpd="sng">
              <a:solidFill>
                <a:srgbClr val="000000"/>
              </a:solidFill>
              <a:prstDash val="solid"/>
              <a:miter/>
              <a:headEnd type="none" w="med" len="med"/>
              <a:tailEnd type="none" w="med" len="med"/>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hangingPunct="1">
                <a:lnSpc>
                  <a:spcPct val="80000"/>
                </a:lnSpc>
                <a:spcBef>
                  <a:spcPct val="0"/>
                </a:spcBef>
                <a:buClr>
                  <a:schemeClr val="bg1"/>
                </a:buClr>
                <a:buFontTx/>
                <a:buNone/>
              </a:pPr>
              <a:r>
                <a:rPr lang="en-US" altLang="zh-CN" b="0" dirty="0">
                  <a:latin typeface="Book Antiqua" panose="02040602050305030304" pitchFamily="18" charset="0"/>
                </a:rPr>
                <a:t>…</a:t>
              </a:r>
              <a:endParaRPr lang="en-US" altLang="zh-CN" b="0" dirty="0">
                <a:latin typeface="Book Antiqua" panose="02040602050305030304" pitchFamily="18" charset="0"/>
              </a:endParaRPr>
            </a:p>
          </p:txBody>
        </p:sp>
        <p:sp>
          <p:nvSpPr>
            <p:cNvPr id="129054" name="Rectangle 24"/>
            <p:cNvSpPr/>
            <p:nvPr/>
          </p:nvSpPr>
          <p:spPr>
            <a:xfrm>
              <a:off x="2735" y="2056"/>
              <a:ext cx="386" cy="386"/>
            </a:xfrm>
            <a:prstGeom prst="rect">
              <a:avLst/>
            </a:prstGeom>
            <a:noFill/>
            <a:ln w="25400" cap="flat" cmpd="sng">
              <a:solidFill>
                <a:srgbClr val="000000"/>
              </a:solidFill>
              <a:prstDash val="solid"/>
              <a:miter/>
              <a:headEnd type="none" w="med" len="med"/>
              <a:tailEnd type="none" w="med" len="med"/>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hangingPunct="1">
                <a:lnSpc>
                  <a:spcPct val="80000"/>
                </a:lnSpc>
                <a:spcBef>
                  <a:spcPct val="0"/>
                </a:spcBef>
                <a:buClr>
                  <a:schemeClr val="bg1"/>
                </a:buClr>
                <a:buFontTx/>
                <a:buNone/>
              </a:pPr>
              <a:r>
                <a:rPr lang="en-US" altLang="zh-CN" b="0" dirty="0">
                  <a:latin typeface="Book Antiqua" panose="02040602050305030304" pitchFamily="18" charset="0"/>
                </a:rPr>
                <a:t>…</a:t>
              </a:r>
              <a:endParaRPr lang="en-US" altLang="zh-CN" b="0" dirty="0">
                <a:latin typeface="Book Antiqua" panose="02040602050305030304" pitchFamily="18" charset="0"/>
              </a:endParaRPr>
            </a:p>
          </p:txBody>
        </p:sp>
        <p:sp>
          <p:nvSpPr>
            <p:cNvPr id="129055" name="Rectangle 25"/>
            <p:cNvSpPr/>
            <p:nvPr/>
          </p:nvSpPr>
          <p:spPr>
            <a:xfrm>
              <a:off x="3119" y="2056"/>
              <a:ext cx="386" cy="386"/>
            </a:xfrm>
            <a:prstGeom prst="rect">
              <a:avLst/>
            </a:prstGeom>
            <a:noFill/>
            <a:ln w="25400" cap="flat" cmpd="sng">
              <a:solidFill>
                <a:srgbClr val="000000"/>
              </a:solidFill>
              <a:prstDash val="solid"/>
              <a:miter/>
              <a:headEnd type="none" w="med" len="med"/>
              <a:tailEnd type="none" w="med" len="med"/>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hangingPunct="1">
                <a:lnSpc>
                  <a:spcPct val="80000"/>
                </a:lnSpc>
                <a:spcBef>
                  <a:spcPct val="0"/>
                </a:spcBef>
                <a:buClr>
                  <a:schemeClr val="bg1"/>
                </a:buClr>
                <a:buFontTx/>
                <a:buNone/>
              </a:pPr>
              <a:r>
                <a:rPr lang="en-US" altLang="zh-CN" b="0" i="1" dirty="0">
                  <a:latin typeface="Book Antiqua" panose="02040602050305030304" pitchFamily="18" charset="0"/>
                </a:rPr>
                <a:t>n</a:t>
              </a:r>
              <a:r>
                <a:rPr lang="en-US" altLang="zh-CN" b="0" dirty="0">
                  <a:latin typeface="Book Antiqua" panose="02040602050305030304" pitchFamily="18" charset="0"/>
                </a:rPr>
                <a:t>-1</a:t>
              </a:r>
              <a:endParaRPr lang="en-US" altLang="zh-CN" b="0" dirty="0">
                <a:latin typeface="Book Antiqua" panose="02040602050305030304" pitchFamily="18" charset="0"/>
              </a:endParaRPr>
            </a:p>
          </p:txBody>
        </p:sp>
        <p:sp>
          <p:nvSpPr>
            <p:cNvPr id="129056" name="Rectangle 26"/>
            <p:cNvSpPr/>
            <p:nvPr/>
          </p:nvSpPr>
          <p:spPr>
            <a:xfrm>
              <a:off x="3503" y="2056"/>
              <a:ext cx="386" cy="386"/>
            </a:xfrm>
            <a:prstGeom prst="rect">
              <a:avLst/>
            </a:prstGeom>
            <a:noFill/>
            <a:ln w="25400" cap="flat" cmpd="sng">
              <a:solidFill>
                <a:srgbClr val="000000"/>
              </a:solidFill>
              <a:prstDash val="solid"/>
              <a:miter/>
              <a:headEnd type="none" w="med" len="med"/>
              <a:tailEnd type="none" w="med" len="med"/>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hangingPunct="1">
                <a:lnSpc>
                  <a:spcPct val="80000"/>
                </a:lnSpc>
                <a:spcBef>
                  <a:spcPct val="0"/>
                </a:spcBef>
                <a:buClr>
                  <a:schemeClr val="bg1"/>
                </a:buClr>
                <a:buFontTx/>
                <a:buNone/>
              </a:pPr>
              <a:r>
                <a:rPr lang="en-US" altLang="zh-CN" b="0" i="1" dirty="0">
                  <a:latin typeface="Book Antiqua" panose="02040602050305030304" pitchFamily="18" charset="0"/>
                </a:rPr>
                <a:t>n</a:t>
              </a:r>
              <a:endParaRPr lang="en-US" altLang="zh-CN" b="0" i="1" dirty="0">
                <a:latin typeface="Book Antiqua" panose="02040602050305030304" pitchFamily="18" charset="0"/>
              </a:endParaRPr>
            </a:p>
          </p:txBody>
        </p:sp>
        <p:sp>
          <p:nvSpPr>
            <p:cNvPr id="129057" name="Rectangle 27"/>
            <p:cNvSpPr/>
            <p:nvPr/>
          </p:nvSpPr>
          <p:spPr>
            <a:xfrm>
              <a:off x="1583" y="1672"/>
              <a:ext cx="386" cy="386"/>
            </a:xfrm>
            <a:prstGeom prst="rect">
              <a:avLst/>
            </a:prstGeom>
            <a:noFill/>
            <a:ln w="25400" cap="flat" cmpd="sng">
              <a:solidFill>
                <a:srgbClr val="000000"/>
              </a:solidFill>
              <a:prstDash val="solid"/>
              <a:miter/>
              <a:headEnd type="none" w="med" len="med"/>
              <a:tailEnd type="none" w="med" len="med"/>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hangingPunct="1">
                <a:lnSpc>
                  <a:spcPct val="80000"/>
                </a:lnSpc>
                <a:spcBef>
                  <a:spcPct val="0"/>
                </a:spcBef>
                <a:buClr>
                  <a:schemeClr val="bg1"/>
                </a:buClr>
                <a:buFontTx/>
                <a:buNone/>
              </a:pPr>
              <a:r>
                <a:rPr lang="en-US" altLang="zh-CN" b="0" dirty="0">
                  <a:latin typeface="Book Antiqua" panose="02040602050305030304" pitchFamily="18" charset="0"/>
                </a:rPr>
                <a:t>1</a:t>
              </a:r>
              <a:endParaRPr lang="en-US" altLang="zh-CN" b="0" dirty="0">
                <a:latin typeface="Book Antiqua" panose="02040602050305030304" pitchFamily="18" charset="0"/>
              </a:endParaRPr>
            </a:p>
          </p:txBody>
        </p:sp>
        <p:sp>
          <p:nvSpPr>
            <p:cNvPr id="129058" name="Rectangle 28"/>
            <p:cNvSpPr/>
            <p:nvPr/>
          </p:nvSpPr>
          <p:spPr>
            <a:xfrm>
              <a:off x="1967" y="1672"/>
              <a:ext cx="386" cy="386"/>
            </a:xfrm>
            <a:prstGeom prst="rect">
              <a:avLst/>
            </a:prstGeom>
            <a:noFill/>
            <a:ln w="25400" cap="flat" cmpd="sng">
              <a:solidFill>
                <a:srgbClr val="000000"/>
              </a:solidFill>
              <a:prstDash val="solid"/>
              <a:miter/>
              <a:headEnd type="none" w="med" len="med"/>
              <a:tailEnd type="none" w="med" len="med"/>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hangingPunct="1">
                <a:lnSpc>
                  <a:spcPct val="80000"/>
                </a:lnSpc>
                <a:spcBef>
                  <a:spcPct val="0"/>
                </a:spcBef>
                <a:buClr>
                  <a:schemeClr val="bg1"/>
                </a:buClr>
                <a:buFontTx/>
                <a:buNone/>
              </a:pPr>
              <a:r>
                <a:rPr lang="en-US" altLang="zh-CN" b="0" dirty="0">
                  <a:latin typeface="Book Antiqua" panose="02040602050305030304" pitchFamily="18" charset="0"/>
                </a:rPr>
                <a:t>2</a:t>
              </a:r>
              <a:endParaRPr lang="en-US" altLang="zh-CN" b="0" dirty="0">
                <a:latin typeface="Book Antiqua" panose="02040602050305030304" pitchFamily="18" charset="0"/>
              </a:endParaRPr>
            </a:p>
          </p:txBody>
        </p:sp>
        <p:sp>
          <p:nvSpPr>
            <p:cNvPr id="129059" name="Rectangle 29"/>
            <p:cNvSpPr/>
            <p:nvPr/>
          </p:nvSpPr>
          <p:spPr>
            <a:xfrm>
              <a:off x="2351" y="1672"/>
              <a:ext cx="386" cy="386"/>
            </a:xfrm>
            <a:prstGeom prst="rect">
              <a:avLst/>
            </a:prstGeom>
            <a:noFill/>
            <a:ln w="25400" cap="flat" cmpd="sng">
              <a:solidFill>
                <a:srgbClr val="000000"/>
              </a:solidFill>
              <a:prstDash val="solid"/>
              <a:miter/>
              <a:headEnd type="none" w="med" len="med"/>
              <a:tailEnd type="none" w="med" len="med"/>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hangingPunct="1">
                <a:lnSpc>
                  <a:spcPct val="80000"/>
                </a:lnSpc>
                <a:spcBef>
                  <a:spcPct val="0"/>
                </a:spcBef>
                <a:buClr>
                  <a:schemeClr val="bg1"/>
                </a:buClr>
                <a:buFontTx/>
                <a:buNone/>
              </a:pPr>
              <a:r>
                <a:rPr lang="en-US" altLang="zh-CN" b="0" dirty="0">
                  <a:latin typeface="Book Antiqua" panose="02040602050305030304" pitchFamily="18" charset="0"/>
                </a:rPr>
                <a:t>3</a:t>
              </a:r>
              <a:endParaRPr lang="en-US" altLang="zh-CN" b="0" dirty="0">
                <a:latin typeface="Book Antiqua" panose="02040602050305030304" pitchFamily="18" charset="0"/>
              </a:endParaRPr>
            </a:p>
          </p:txBody>
        </p:sp>
        <p:sp>
          <p:nvSpPr>
            <p:cNvPr id="129060" name="Rectangle 30"/>
            <p:cNvSpPr/>
            <p:nvPr/>
          </p:nvSpPr>
          <p:spPr>
            <a:xfrm>
              <a:off x="2735" y="1672"/>
              <a:ext cx="386" cy="386"/>
            </a:xfrm>
            <a:prstGeom prst="rect">
              <a:avLst/>
            </a:prstGeom>
            <a:noFill/>
            <a:ln w="25400" cap="flat" cmpd="sng">
              <a:solidFill>
                <a:srgbClr val="000000"/>
              </a:solidFill>
              <a:prstDash val="solid"/>
              <a:miter/>
              <a:headEnd type="none" w="med" len="med"/>
              <a:tailEnd type="none" w="med" len="med"/>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hangingPunct="1">
                <a:lnSpc>
                  <a:spcPct val="80000"/>
                </a:lnSpc>
                <a:spcBef>
                  <a:spcPct val="0"/>
                </a:spcBef>
                <a:buClr>
                  <a:schemeClr val="bg1"/>
                </a:buClr>
                <a:buFontTx/>
                <a:buNone/>
              </a:pPr>
              <a:r>
                <a:rPr lang="en-US" altLang="zh-CN" b="0" dirty="0">
                  <a:latin typeface="Book Antiqua" panose="02040602050305030304" pitchFamily="18" charset="0"/>
                </a:rPr>
                <a:t>…</a:t>
              </a:r>
              <a:endParaRPr lang="en-US" altLang="zh-CN" b="0" dirty="0">
                <a:latin typeface="Book Antiqua" panose="02040602050305030304" pitchFamily="18" charset="0"/>
              </a:endParaRPr>
            </a:p>
          </p:txBody>
        </p:sp>
        <p:sp>
          <p:nvSpPr>
            <p:cNvPr id="129061" name="Rectangle 31"/>
            <p:cNvSpPr/>
            <p:nvPr/>
          </p:nvSpPr>
          <p:spPr>
            <a:xfrm>
              <a:off x="3119" y="1672"/>
              <a:ext cx="386" cy="386"/>
            </a:xfrm>
            <a:prstGeom prst="rect">
              <a:avLst/>
            </a:prstGeom>
            <a:noFill/>
            <a:ln w="25400" cap="flat" cmpd="sng">
              <a:solidFill>
                <a:srgbClr val="000000"/>
              </a:solidFill>
              <a:prstDash val="solid"/>
              <a:miter/>
              <a:headEnd type="none" w="med" len="med"/>
              <a:tailEnd type="none" w="med" len="med"/>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hangingPunct="1">
                <a:lnSpc>
                  <a:spcPct val="80000"/>
                </a:lnSpc>
                <a:spcBef>
                  <a:spcPct val="0"/>
                </a:spcBef>
                <a:buClr>
                  <a:schemeClr val="bg1"/>
                </a:buClr>
                <a:buFontTx/>
                <a:buNone/>
              </a:pPr>
              <a:r>
                <a:rPr lang="en-US" altLang="zh-CN" b="0" dirty="0">
                  <a:latin typeface="Book Antiqua" panose="02040602050305030304" pitchFamily="18" charset="0"/>
                </a:rPr>
                <a:t>…</a:t>
              </a:r>
              <a:endParaRPr lang="en-US" altLang="zh-CN" b="0" dirty="0">
                <a:latin typeface="Book Antiqua" panose="02040602050305030304" pitchFamily="18" charset="0"/>
              </a:endParaRPr>
            </a:p>
          </p:txBody>
        </p:sp>
        <p:sp>
          <p:nvSpPr>
            <p:cNvPr id="129062" name="Rectangle 32"/>
            <p:cNvSpPr/>
            <p:nvPr/>
          </p:nvSpPr>
          <p:spPr>
            <a:xfrm>
              <a:off x="3503" y="1672"/>
              <a:ext cx="386" cy="386"/>
            </a:xfrm>
            <a:prstGeom prst="rect">
              <a:avLst/>
            </a:prstGeom>
            <a:noFill/>
            <a:ln w="25400" cap="flat" cmpd="sng">
              <a:solidFill>
                <a:srgbClr val="000000"/>
              </a:solidFill>
              <a:prstDash val="solid"/>
              <a:miter/>
              <a:headEnd type="none" w="med" len="med"/>
              <a:tailEnd type="none" w="med" len="med"/>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hangingPunct="1">
                <a:lnSpc>
                  <a:spcPct val="80000"/>
                </a:lnSpc>
                <a:spcBef>
                  <a:spcPct val="0"/>
                </a:spcBef>
                <a:buClr>
                  <a:schemeClr val="bg1"/>
                </a:buClr>
                <a:buFontTx/>
                <a:buNone/>
              </a:pPr>
              <a:r>
                <a:rPr lang="en-US" altLang="zh-CN" b="0" i="1" dirty="0">
                  <a:latin typeface="Book Antiqua" panose="02040602050305030304" pitchFamily="18" charset="0"/>
                </a:rPr>
                <a:t>n</a:t>
              </a:r>
              <a:r>
                <a:rPr lang="en-US" altLang="zh-CN" b="0" dirty="0">
                  <a:latin typeface="Book Antiqua" panose="02040602050305030304" pitchFamily="18" charset="0"/>
                </a:rPr>
                <a:t>-1</a:t>
              </a:r>
              <a:endParaRPr lang="en-US" altLang="zh-CN" b="0" dirty="0">
                <a:latin typeface="Book Antiqua" panose="02040602050305030304" pitchFamily="18" charset="0"/>
              </a:endParaRPr>
            </a:p>
          </p:txBody>
        </p:sp>
        <p:sp>
          <p:nvSpPr>
            <p:cNvPr id="129063" name="Rectangle 33"/>
            <p:cNvSpPr/>
            <p:nvPr/>
          </p:nvSpPr>
          <p:spPr>
            <a:xfrm>
              <a:off x="3887" y="1672"/>
              <a:ext cx="386" cy="386"/>
            </a:xfrm>
            <a:prstGeom prst="rect">
              <a:avLst/>
            </a:prstGeom>
            <a:noFill/>
            <a:ln w="25400" cap="flat" cmpd="sng">
              <a:solidFill>
                <a:srgbClr val="000000"/>
              </a:solidFill>
              <a:prstDash val="solid"/>
              <a:miter/>
              <a:headEnd type="none" w="med" len="med"/>
              <a:tailEnd type="none" w="med" len="med"/>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hangingPunct="1">
                <a:lnSpc>
                  <a:spcPct val="80000"/>
                </a:lnSpc>
                <a:spcBef>
                  <a:spcPct val="0"/>
                </a:spcBef>
                <a:buClr>
                  <a:schemeClr val="bg1"/>
                </a:buClr>
                <a:buFontTx/>
                <a:buNone/>
              </a:pPr>
              <a:r>
                <a:rPr lang="en-US" altLang="zh-CN" b="0" i="1" dirty="0">
                  <a:latin typeface="Book Antiqua" panose="02040602050305030304" pitchFamily="18" charset="0"/>
                </a:rPr>
                <a:t>n</a:t>
              </a:r>
              <a:endParaRPr lang="en-US" altLang="zh-CN" b="0" i="1" dirty="0">
                <a:latin typeface="Book Antiqua" panose="02040602050305030304" pitchFamily="18" charset="0"/>
              </a:endParaRPr>
            </a:p>
          </p:txBody>
        </p:sp>
        <p:sp>
          <p:nvSpPr>
            <p:cNvPr id="129064" name="Rectangle 34"/>
            <p:cNvSpPr/>
            <p:nvPr/>
          </p:nvSpPr>
          <p:spPr>
            <a:xfrm>
              <a:off x="1967" y="1288"/>
              <a:ext cx="386" cy="386"/>
            </a:xfrm>
            <a:prstGeom prst="rect">
              <a:avLst/>
            </a:prstGeom>
            <a:noFill/>
            <a:ln w="25400" cap="flat" cmpd="sng">
              <a:solidFill>
                <a:srgbClr val="000000"/>
              </a:solidFill>
              <a:prstDash val="solid"/>
              <a:miter/>
              <a:headEnd type="none" w="med" len="med"/>
              <a:tailEnd type="none" w="med" len="med"/>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hangingPunct="1">
                <a:lnSpc>
                  <a:spcPct val="80000"/>
                </a:lnSpc>
                <a:spcBef>
                  <a:spcPct val="0"/>
                </a:spcBef>
                <a:buClr>
                  <a:schemeClr val="bg1"/>
                </a:buClr>
                <a:buFontTx/>
                <a:buNone/>
              </a:pPr>
              <a:r>
                <a:rPr lang="en-US" altLang="zh-CN" b="0" dirty="0">
                  <a:latin typeface="Book Antiqua" panose="02040602050305030304" pitchFamily="18" charset="0"/>
                </a:rPr>
                <a:t>1</a:t>
              </a:r>
              <a:endParaRPr lang="en-US" altLang="zh-CN" b="0" dirty="0">
                <a:latin typeface="Book Antiqua" panose="02040602050305030304" pitchFamily="18" charset="0"/>
              </a:endParaRPr>
            </a:p>
          </p:txBody>
        </p:sp>
        <p:sp>
          <p:nvSpPr>
            <p:cNvPr id="129065" name="Rectangle 35"/>
            <p:cNvSpPr/>
            <p:nvPr/>
          </p:nvSpPr>
          <p:spPr>
            <a:xfrm>
              <a:off x="2351" y="1288"/>
              <a:ext cx="386" cy="386"/>
            </a:xfrm>
            <a:prstGeom prst="rect">
              <a:avLst/>
            </a:prstGeom>
            <a:noFill/>
            <a:ln w="25400" cap="flat" cmpd="sng">
              <a:solidFill>
                <a:srgbClr val="000000"/>
              </a:solidFill>
              <a:prstDash val="solid"/>
              <a:miter/>
              <a:headEnd type="none" w="med" len="med"/>
              <a:tailEnd type="none" w="med" len="med"/>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hangingPunct="1">
                <a:lnSpc>
                  <a:spcPct val="80000"/>
                </a:lnSpc>
                <a:spcBef>
                  <a:spcPct val="0"/>
                </a:spcBef>
                <a:buClr>
                  <a:schemeClr val="bg1"/>
                </a:buClr>
                <a:buFontTx/>
                <a:buNone/>
              </a:pPr>
              <a:r>
                <a:rPr lang="en-US" altLang="zh-CN" b="0" dirty="0">
                  <a:latin typeface="Book Antiqua" panose="02040602050305030304" pitchFamily="18" charset="0"/>
                </a:rPr>
                <a:t>2</a:t>
              </a:r>
              <a:endParaRPr lang="en-US" altLang="zh-CN" b="0" dirty="0">
                <a:latin typeface="Book Antiqua" panose="02040602050305030304" pitchFamily="18" charset="0"/>
              </a:endParaRPr>
            </a:p>
          </p:txBody>
        </p:sp>
        <p:sp>
          <p:nvSpPr>
            <p:cNvPr id="129066" name="Rectangle 36"/>
            <p:cNvSpPr/>
            <p:nvPr/>
          </p:nvSpPr>
          <p:spPr>
            <a:xfrm>
              <a:off x="2735" y="1288"/>
              <a:ext cx="386" cy="386"/>
            </a:xfrm>
            <a:prstGeom prst="rect">
              <a:avLst/>
            </a:prstGeom>
            <a:noFill/>
            <a:ln w="25400" cap="flat" cmpd="sng">
              <a:solidFill>
                <a:srgbClr val="000000"/>
              </a:solidFill>
              <a:prstDash val="solid"/>
              <a:miter/>
              <a:headEnd type="none" w="med" len="med"/>
              <a:tailEnd type="none" w="med" len="med"/>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hangingPunct="1">
                <a:lnSpc>
                  <a:spcPct val="80000"/>
                </a:lnSpc>
                <a:spcBef>
                  <a:spcPct val="0"/>
                </a:spcBef>
                <a:buClr>
                  <a:schemeClr val="bg1"/>
                </a:buClr>
                <a:buFontTx/>
                <a:buNone/>
              </a:pPr>
              <a:r>
                <a:rPr lang="en-US" altLang="zh-CN" b="0" dirty="0">
                  <a:latin typeface="Book Antiqua" panose="02040602050305030304" pitchFamily="18" charset="0"/>
                </a:rPr>
                <a:t>3</a:t>
              </a:r>
              <a:endParaRPr lang="en-US" altLang="zh-CN" b="0" dirty="0">
                <a:latin typeface="Book Antiqua" panose="02040602050305030304" pitchFamily="18" charset="0"/>
              </a:endParaRPr>
            </a:p>
          </p:txBody>
        </p:sp>
        <p:sp>
          <p:nvSpPr>
            <p:cNvPr id="129067" name="Rectangle 37"/>
            <p:cNvSpPr/>
            <p:nvPr/>
          </p:nvSpPr>
          <p:spPr>
            <a:xfrm>
              <a:off x="3119" y="1288"/>
              <a:ext cx="386" cy="386"/>
            </a:xfrm>
            <a:prstGeom prst="rect">
              <a:avLst/>
            </a:prstGeom>
            <a:noFill/>
            <a:ln w="25400" cap="flat" cmpd="sng">
              <a:solidFill>
                <a:srgbClr val="000000"/>
              </a:solidFill>
              <a:prstDash val="solid"/>
              <a:miter/>
              <a:headEnd type="none" w="med" len="med"/>
              <a:tailEnd type="none" w="med" len="med"/>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hangingPunct="1">
                <a:lnSpc>
                  <a:spcPct val="80000"/>
                </a:lnSpc>
                <a:spcBef>
                  <a:spcPct val="0"/>
                </a:spcBef>
                <a:buClr>
                  <a:schemeClr val="bg1"/>
                </a:buClr>
                <a:buFontTx/>
                <a:buNone/>
              </a:pPr>
              <a:r>
                <a:rPr lang="en-US" altLang="zh-CN" b="0" dirty="0">
                  <a:latin typeface="Book Antiqua" panose="02040602050305030304" pitchFamily="18" charset="0"/>
                </a:rPr>
                <a:t>…</a:t>
              </a:r>
              <a:endParaRPr lang="en-US" altLang="zh-CN" b="0" dirty="0">
                <a:latin typeface="Book Antiqua" panose="02040602050305030304" pitchFamily="18" charset="0"/>
              </a:endParaRPr>
            </a:p>
          </p:txBody>
        </p:sp>
        <p:sp>
          <p:nvSpPr>
            <p:cNvPr id="129068" name="Rectangle 38"/>
            <p:cNvSpPr/>
            <p:nvPr/>
          </p:nvSpPr>
          <p:spPr>
            <a:xfrm>
              <a:off x="3503" y="1288"/>
              <a:ext cx="386" cy="386"/>
            </a:xfrm>
            <a:prstGeom prst="rect">
              <a:avLst/>
            </a:prstGeom>
            <a:noFill/>
            <a:ln w="25400" cap="flat" cmpd="sng">
              <a:solidFill>
                <a:srgbClr val="000000"/>
              </a:solidFill>
              <a:prstDash val="solid"/>
              <a:miter/>
              <a:headEnd type="none" w="med" len="med"/>
              <a:tailEnd type="none" w="med" len="med"/>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hangingPunct="1">
                <a:lnSpc>
                  <a:spcPct val="80000"/>
                </a:lnSpc>
                <a:spcBef>
                  <a:spcPct val="0"/>
                </a:spcBef>
                <a:buClr>
                  <a:schemeClr val="bg1"/>
                </a:buClr>
                <a:buFontTx/>
                <a:buNone/>
              </a:pPr>
              <a:r>
                <a:rPr lang="en-US" altLang="zh-CN" b="0" dirty="0">
                  <a:latin typeface="Book Antiqua" panose="02040602050305030304" pitchFamily="18" charset="0"/>
                </a:rPr>
                <a:t>…</a:t>
              </a:r>
              <a:endParaRPr lang="en-US" altLang="zh-CN" b="0" dirty="0">
                <a:latin typeface="Book Antiqua" panose="02040602050305030304" pitchFamily="18" charset="0"/>
              </a:endParaRPr>
            </a:p>
          </p:txBody>
        </p:sp>
        <p:sp>
          <p:nvSpPr>
            <p:cNvPr id="129069" name="Rectangle 39"/>
            <p:cNvSpPr/>
            <p:nvPr/>
          </p:nvSpPr>
          <p:spPr>
            <a:xfrm>
              <a:off x="3887" y="1288"/>
              <a:ext cx="386" cy="386"/>
            </a:xfrm>
            <a:prstGeom prst="rect">
              <a:avLst/>
            </a:prstGeom>
            <a:noFill/>
            <a:ln w="25400" cap="flat" cmpd="sng">
              <a:solidFill>
                <a:srgbClr val="000000"/>
              </a:solidFill>
              <a:prstDash val="solid"/>
              <a:miter/>
              <a:headEnd type="none" w="med" len="med"/>
              <a:tailEnd type="none" w="med" len="med"/>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hangingPunct="1">
                <a:lnSpc>
                  <a:spcPct val="80000"/>
                </a:lnSpc>
                <a:spcBef>
                  <a:spcPct val="0"/>
                </a:spcBef>
                <a:buClr>
                  <a:schemeClr val="bg1"/>
                </a:buClr>
                <a:buFontTx/>
                <a:buNone/>
              </a:pPr>
              <a:r>
                <a:rPr lang="en-US" altLang="zh-CN" b="0" i="1" dirty="0">
                  <a:latin typeface="Book Antiqua" panose="02040602050305030304" pitchFamily="18" charset="0"/>
                </a:rPr>
                <a:t>n</a:t>
              </a:r>
              <a:r>
                <a:rPr lang="en-US" altLang="zh-CN" b="0" dirty="0">
                  <a:latin typeface="Book Antiqua" panose="02040602050305030304" pitchFamily="18" charset="0"/>
                </a:rPr>
                <a:t>-1</a:t>
              </a:r>
              <a:endParaRPr lang="en-US" altLang="zh-CN" b="0" dirty="0">
                <a:latin typeface="Book Antiqua" panose="02040602050305030304" pitchFamily="18" charset="0"/>
              </a:endParaRPr>
            </a:p>
          </p:txBody>
        </p:sp>
        <p:sp>
          <p:nvSpPr>
            <p:cNvPr id="129070" name="Rectangle 40"/>
            <p:cNvSpPr/>
            <p:nvPr/>
          </p:nvSpPr>
          <p:spPr>
            <a:xfrm>
              <a:off x="4271" y="1288"/>
              <a:ext cx="386" cy="386"/>
            </a:xfrm>
            <a:prstGeom prst="rect">
              <a:avLst/>
            </a:prstGeom>
            <a:noFill/>
            <a:ln w="25400" cap="flat" cmpd="sng">
              <a:solidFill>
                <a:srgbClr val="000000"/>
              </a:solidFill>
              <a:prstDash val="solid"/>
              <a:miter/>
              <a:headEnd type="none" w="med" len="med"/>
              <a:tailEnd type="none" w="med" len="med"/>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hangingPunct="1">
                <a:lnSpc>
                  <a:spcPct val="80000"/>
                </a:lnSpc>
                <a:spcBef>
                  <a:spcPct val="0"/>
                </a:spcBef>
                <a:buClr>
                  <a:schemeClr val="bg1"/>
                </a:buClr>
                <a:buFontTx/>
                <a:buNone/>
              </a:pPr>
              <a:r>
                <a:rPr lang="en-US" altLang="zh-CN" b="0" i="1" dirty="0">
                  <a:latin typeface="Book Antiqua" panose="02040602050305030304" pitchFamily="18" charset="0"/>
                </a:rPr>
                <a:t>n</a:t>
              </a:r>
              <a:endParaRPr lang="en-US" altLang="zh-CN" b="0" i="1" dirty="0">
                <a:latin typeface="Book Antiqua" panose="02040602050305030304" pitchFamily="18" charset="0"/>
              </a:endParaRPr>
            </a:p>
          </p:txBody>
        </p:sp>
        <p:sp>
          <p:nvSpPr>
            <p:cNvPr id="129071" name="Line 41"/>
            <p:cNvSpPr/>
            <p:nvPr/>
          </p:nvSpPr>
          <p:spPr>
            <a:xfrm flipV="1">
              <a:off x="4272" y="2057"/>
              <a:ext cx="0" cy="768"/>
            </a:xfrm>
            <a:prstGeom prst="line">
              <a:avLst/>
            </a:prstGeom>
            <a:ln w="25400" cap="flat" cmpd="sng">
              <a:solidFill>
                <a:srgbClr val="000000"/>
              </a:solidFill>
              <a:prstDash val="sysDot"/>
              <a:headEnd type="none" w="med" len="med"/>
              <a:tailEnd type="none" w="med" len="med"/>
            </a:ln>
          </p:spPr>
        </p:sp>
        <p:sp>
          <p:nvSpPr>
            <p:cNvPr id="129072" name="Line 42"/>
            <p:cNvSpPr/>
            <p:nvPr/>
          </p:nvSpPr>
          <p:spPr>
            <a:xfrm flipV="1">
              <a:off x="3888" y="2441"/>
              <a:ext cx="0" cy="384"/>
            </a:xfrm>
            <a:prstGeom prst="line">
              <a:avLst/>
            </a:prstGeom>
            <a:ln w="25400" cap="flat" cmpd="sng">
              <a:solidFill>
                <a:srgbClr val="000000"/>
              </a:solidFill>
              <a:prstDash val="sysDot"/>
              <a:headEnd type="none" w="med" len="med"/>
              <a:tailEnd type="none" w="med" len="med"/>
            </a:ln>
          </p:spPr>
        </p:sp>
        <p:sp>
          <p:nvSpPr>
            <p:cNvPr id="129073" name="Line 43"/>
            <p:cNvSpPr/>
            <p:nvPr/>
          </p:nvSpPr>
          <p:spPr>
            <a:xfrm flipV="1">
              <a:off x="816" y="2880"/>
              <a:ext cx="0" cy="1152"/>
            </a:xfrm>
            <a:prstGeom prst="line">
              <a:avLst/>
            </a:prstGeom>
            <a:ln w="12700" cap="flat" cmpd="sng">
              <a:solidFill>
                <a:srgbClr val="000000"/>
              </a:solidFill>
              <a:prstDash val="solid"/>
              <a:headEnd type="none" w="med" len="med"/>
              <a:tailEnd type="none" w="med" len="med"/>
            </a:ln>
          </p:spPr>
        </p:sp>
        <p:sp>
          <p:nvSpPr>
            <p:cNvPr id="129074" name="Line 44"/>
            <p:cNvSpPr/>
            <p:nvPr/>
          </p:nvSpPr>
          <p:spPr>
            <a:xfrm flipV="1">
              <a:off x="2352" y="2935"/>
              <a:ext cx="0" cy="274"/>
            </a:xfrm>
            <a:prstGeom prst="line">
              <a:avLst/>
            </a:prstGeom>
            <a:ln w="12700" cap="flat" cmpd="sng">
              <a:solidFill>
                <a:srgbClr val="000000"/>
              </a:solidFill>
              <a:prstDash val="solid"/>
              <a:headEnd type="none" w="med" len="med"/>
              <a:tailEnd type="none" w="med" len="med"/>
            </a:ln>
          </p:spPr>
        </p:sp>
        <p:sp>
          <p:nvSpPr>
            <p:cNvPr id="129075" name="Line 45"/>
            <p:cNvSpPr/>
            <p:nvPr/>
          </p:nvSpPr>
          <p:spPr>
            <a:xfrm flipH="1">
              <a:off x="816" y="3045"/>
              <a:ext cx="528" cy="0"/>
            </a:xfrm>
            <a:prstGeom prst="line">
              <a:avLst/>
            </a:prstGeom>
            <a:ln w="12700" cap="flat" cmpd="sng">
              <a:solidFill>
                <a:srgbClr val="000000"/>
              </a:solidFill>
              <a:prstDash val="solid"/>
              <a:headEnd type="none" w="med" len="med"/>
              <a:tailEnd type="stealth" w="med" len="med"/>
            </a:ln>
          </p:spPr>
        </p:sp>
        <p:sp>
          <p:nvSpPr>
            <p:cNvPr id="129076" name="Rectangle 46"/>
            <p:cNvSpPr/>
            <p:nvPr/>
          </p:nvSpPr>
          <p:spPr>
            <a:xfrm>
              <a:off x="1344" y="2880"/>
              <a:ext cx="432" cy="329"/>
            </a:xfrm>
            <a:prstGeom prst="rect">
              <a:avLst/>
            </a:prstGeom>
            <a:noFill/>
            <a:ln w="9525">
              <a:noFill/>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hangingPunct="1">
                <a:lnSpc>
                  <a:spcPct val="80000"/>
                </a:lnSpc>
                <a:spcBef>
                  <a:spcPct val="0"/>
                </a:spcBef>
                <a:buClr>
                  <a:schemeClr val="bg1"/>
                </a:buClr>
                <a:buFontTx/>
                <a:buNone/>
              </a:pPr>
              <a:r>
                <a:rPr lang="en-US" altLang="zh-CN" b="0" dirty="0">
                  <a:latin typeface="Tahoma" panose="020B0604030504040204" pitchFamily="34" charset="0"/>
                </a:rPr>
                <a:t>m</a:t>
              </a:r>
              <a:r>
                <a:rPr lang="en-US" altLang="zh-CN" b="0" i="1" dirty="0">
                  <a:latin typeface="Symbol" panose="05050102010706020507" pitchFamily="18" charset="2"/>
                </a:rPr>
                <a:t>D</a:t>
              </a:r>
              <a:r>
                <a:rPr lang="en-US" altLang="zh-CN" b="0" i="1" dirty="0">
                  <a:latin typeface="Book Antiqua" panose="02040602050305030304" pitchFamily="18" charset="0"/>
                </a:rPr>
                <a:t>t</a:t>
              </a:r>
              <a:endParaRPr lang="en-US" altLang="zh-CN" b="0" i="1" dirty="0">
                <a:latin typeface="Book Antiqua" panose="02040602050305030304" pitchFamily="18" charset="0"/>
              </a:endParaRPr>
            </a:p>
          </p:txBody>
        </p:sp>
        <p:sp>
          <p:nvSpPr>
            <p:cNvPr id="129077" name="Line 47"/>
            <p:cNvSpPr/>
            <p:nvPr/>
          </p:nvSpPr>
          <p:spPr>
            <a:xfrm flipH="1">
              <a:off x="1824" y="3045"/>
              <a:ext cx="528" cy="0"/>
            </a:xfrm>
            <a:prstGeom prst="line">
              <a:avLst/>
            </a:prstGeom>
            <a:ln w="12700" cap="flat" cmpd="sng">
              <a:solidFill>
                <a:srgbClr val="000000"/>
              </a:solidFill>
              <a:prstDash val="solid"/>
              <a:headEnd type="stealth" w="med" len="med"/>
              <a:tailEnd type="none" w="med" len="med"/>
            </a:ln>
          </p:spPr>
        </p:sp>
        <p:sp>
          <p:nvSpPr>
            <p:cNvPr id="129078" name="Line 48"/>
            <p:cNvSpPr/>
            <p:nvPr/>
          </p:nvSpPr>
          <p:spPr>
            <a:xfrm flipH="1">
              <a:off x="2352" y="3045"/>
              <a:ext cx="720" cy="0"/>
            </a:xfrm>
            <a:prstGeom prst="line">
              <a:avLst/>
            </a:prstGeom>
            <a:ln w="12700" cap="flat" cmpd="sng">
              <a:solidFill>
                <a:srgbClr val="000000"/>
              </a:solidFill>
              <a:prstDash val="solid"/>
              <a:headEnd type="none" w="med" len="med"/>
              <a:tailEnd type="stealth" w="med" len="med"/>
            </a:ln>
          </p:spPr>
        </p:sp>
        <p:sp>
          <p:nvSpPr>
            <p:cNvPr id="129079" name="Rectangle 49"/>
            <p:cNvSpPr/>
            <p:nvPr/>
          </p:nvSpPr>
          <p:spPr>
            <a:xfrm>
              <a:off x="3024" y="2880"/>
              <a:ext cx="912" cy="329"/>
            </a:xfrm>
            <a:prstGeom prst="rect">
              <a:avLst/>
            </a:prstGeom>
            <a:noFill/>
            <a:ln w="9525">
              <a:noFill/>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hangingPunct="1">
                <a:lnSpc>
                  <a:spcPct val="80000"/>
                </a:lnSpc>
                <a:spcBef>
                  <a:spcPct val="0"/>
                </a:spcBef>
                <a:buClr>
                  <a:schemeClr val="bg1"/>
                </a:buClr>
                <a:buFontTx/>
                <a:buNone/>
              </a:pPr>
              <a:r>
                <a:rPr lang="en-US" altLang="zh-CN" b="0" dirty="0">
                  <a:latin typeface="Book Antiqua" panose="02040602050305030304" pitchFamily="18" charset="0"/>
                </a:rPr>
                <a:t>(</a:t>
              </a:r>
              <a:r>
                <a:rPr lang="en-US" altLang="zh-CN" b="0" i="1" dirty="0">
                  <a:latin typeface="Book Antiqua" panose="02040602050305030304" pitchFamily="18" charset="0"/>
                </a:rPr>
                <a:t>n</a:t>
              </a:r>
              <a:r>
                <a:rPr lang="en-US" altLang="zh-CN" b="0" dirty="0">
                  <a:latin typeface="Book Antiqua" panose="02040602050305030304" pitchFamily="18" charset="0"/>
                </a:rPr>
                <a:t>-1) </a:t>
              </a:r>
              <a:r>
                <a:rPr lang="en-US" altLang="zh-CN" b="0" i="1" dirty="0">
                  <a:latin typeface="Symbol" panose="05050102010706020507" pitchFamily="18" charset="2"/>
                </a:rPr>
                <a:t>D</a:t>
              </a:r>
              <a:r>
                <a:rPr lang="en-US" altLang="zh-CN" b="0" i="1" dirty="0">
                  <a:latin typeface="Book Antiqua" panose="02040602050305030304" pitchFamily="18" charset="0"/>
                </a:rPr>
                <a:t>t</a:t>
              </a:r>
              <a:endParaRPr lang="en-US" altLang="zh-CN" b="0" i="1" dirty="0">
                <a:latin typeface="Book Antiqua" panose="02040602050305030304" pitchFamily="18" charset="0"/>
              </a:endParaRPr>
            </a:p>
          </p:txBody>
        </p:sp>
        <p:sp>
          <p:nvSpPr>
            <p:cNvPr id="129080" name="Line 50"/>
            <p:cNvSpPr/>
            <p:nvPr/>
          </p:nvSpPr>
          <p:spPr>
            <a:xfrm flipH="1">
              <a:off x="3936" y="3045"/>
              <a:ext cx="720" cy="0"/>
            </a:xfrm>
            <a:prstGeom prst="line">
              <a:avLst/>
            </a:prstGeom>
            <a:ln w="12700" cap="flat" cmpd="sng">
              <a:solidFill>
                <a:srgbClr val="000000"/>
              </a:solidFill>
              <a:prstDash val="solid"/>
              <a:headEnd type="stealth" w="med" len="med"/>
              <a:tailEnd type="none" w="med" len="med"/>
            </a:ln>
          </p:spPr>
        </p:sp>
        <p:sp>
          <p:nvSpPr>
            <p:cNvPr id="129081" name="Line 51"/>
            <p:cNvSpPr/>
            <p:nvPr/>
          </p:nvSpPr>
          <p:spPr>
            <a:xfrm flipV="1">
              <a:off x="3504" y="3319"/>
              <a:ext cx="0" cy="274"/>
            </a:xfrm>
            <a:prstGeom prst="line">
              <a:avLst/>
            </a:prstGeom>
            <a:ln w="12700" cap="flat" cmpd="sng">
              <a:solidFill>
                <a:srgbClr val="000000"/>
              </a:solidFill>
              <a:prstDash val="solid"/>
              <a:headEnd type="none" w="med" len="med"/>
              <a:tailEnd type="none" w="med" len="med"/>
            </a:ln>
          </p:spPr>
        </p:sp>
        <p:sp>
          <p:nvSpPr>
            <p:cNvPr id="129082" name="Line 52"/>
            <p:cNvSpPr/>
            <p:nvPr/>
          </p:nvSpPr>
          <p:spPr>
            <a:xfrm flipH="1">
              <a:off x="816" y="3429"/>
              <a:ext cx="1104" cy="0"/>
            </a:xfrm>
            <a:prstGeom prst="line">
              <a:avLst/>
            </a:prstGeom>
            <a:ln w="12700" cap="flat" cmpd="sng">
              <a:solidFill>
                <a:srgbClr val="000000"/>
              </a:solidFill>
              <a:prstDash val="solid"/>
              <a:headEnd type="none" w="med" len="med"/>
              <a:tailEnd type="stealth" w="med" len="med"/>
            </a:ln>
          </p:spPr>
        </p:sp>
        <p:sp>
          <p:nvSpPr>
            <p:cNvPr id="129083" name="Rectangle 53"/>
            <p:cNvSpPr/>
            <p:nvPr/>
          </p:nvSpPr>
          <p:spPr>
            <a:xfrm>
              <a:off x="1920" y="3264"/>
              <a:ext cx="432" cy="329"/>
            </a:xfrm>
            <a:prstGeom prst="rect">
              <a:avLst/>
            </a:prstGeom>
            <a:noFill/>
            <a:ln w="9525">
              <a:noFill/>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hangingPunct="1">
                <a:lnSpc>
                  <a:spcPct val="80000"/>
                </a:lnSpc>
                <a:spcBef>
                  <a:spcPct val="0"/>
                </a:spcBef>
                <a:buClr>
                  <a:schemeClr val="bg1"/>
                </a:buClr>
                <a:buFontTx/>
                <a:buNone/>
              </a:pPr>
              <a:r>
                <a:rPr lang="en-US" altLang="zh-CN" b="0" i="1" dirty="0">
                  <a:latin typeface="Book Antiqua" panose="02040602050305030304" pitchFamily="18" charset="0"/>
                </a:rPr>
                <a:t>n</a:t>
              </a:r>
              <a:r>
                <a:rPr lang="en-US" altLang="zh-CN" b="0" i="1" dirty="0">
                  <a:latin typeface="Symbol" panose="05050102010706020507" pitchFamily="18" charset="2"/>
                </a:rPr>
                <a:t>D</a:t>
              </a:r>
              <a:r>
                <a:rPr lang="en-US" altLang="zh-CN" b="0" i="1" dirty="0">
                  <a:latin typeface="Book Antiqua" panose="02040602050305030304" pitchFamily="18" charset="0"/>
                </a:rPr>
                <a:t>t</a:t>
              </a:r>
              <a:endParaRPr lang="en-US" altLang="zh-CN" b="0" i="1" dirty="0">
                <a:latin typeface="Book Antiqua" panose="02040602050305030304" pitchFamily="18" charset="0"/>
              </a:endParaRPr>
            </a:p>
          </p:txBody>
        </p:sp>
        <p:sp>
          <p:nvSpPr>
            <p:cNvPr id="129084" name="Line 54"/>
            <p:cNvSpPr/>
            <p:nvPr/>
          </p:nvSpPr>
          <p:spPr>
            <a:xfrm flipH="1">
              <a:off x="2400" y="3429"/>
              <a:ext cx="1104" cy="0"/>
            </a:xfrm>
            <a:prstGeom prst="line">
              <a:avLst/>
            </a:prstGeom>
            <a:ln w="12700" cap="flat" cmpd="sng">
              <a:solidFill>
                <a:srgbClr val="000000"/>
              </a:solidFill>
              <a:prstDash val="solid"/>
              <a:headEnd type="stealth" w="med" len="med"/>
              <a:tailEnd type="none" w="med" len="med"/>
            </a:ln>
          </p:spPr>
        </p:sp>
        <p:sp>
          <p:nvSpPr>
            <p:cNvPr id="129085" name="Rectangle 55"/>
            <p:cNvSpPr/>
            <p:nvPr/>
          </p:nvSpPr>
          <p:spPr>
            <a:xfrm>
              <a:off x="3648" y="3264"/>
              <a:ext cx="816" cy="329"/>
            </a:xfrm>
            <a:prstGeom prst="rect">
              <a:avLst/>
            </a:prstGeom>
            <a:noFill/>
            <a:ln w="9525">
              <a:noFill/>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hangingPunct="1">
                <a:lnSpc>
                  <a:spcPct val="80000"/>
                </a:lnSpc>
                <a:spcBef>
                  <a:spcPct val="0"/>
                </a:spcBef>
                <a:buClr>
                  <a:schemeClr val="bg1"/>
                </a:buClr>
                <a:buFontTx/>
                <a:buNone/>
              </a:pPr>
              <a:r>
                <a:rPr lang="en-US" altLang="zh-CN" b="0" dirty="0">
                  <a:latin typeface="Book Antiqua" panose="02040602050305030304" pitchFamily="18" charset="0"/>
                </a:rPr>
                <a:t>(</a:t>
              </a:r>
              <a:r>
                <a:rPr lang="en-US" altLang="zh-CN" b="0" dirty="0">
                  <a:latin typeface="Tahoma" panose="020B0604030504040204" pitchFamily="34" charset="0"/>
                </a:rPr>
                <a:t>m</a:t>
              </a:r>
              <a:r>
                <a:rPr lang="en-US" altLang="zh-CN" b="0" dirty="0">
                  <a:latin typeface="Book Antiqua" panose="02040602050305030304" pitchFamily="18" charset="0"/>
                </a:rPr>
                <a:t>-1)</a:t>
              </a:r>
              <a:r>
                <a:rPr lang="en-US" altLang="zh-CN" b="0" i="1" dirty="0">
                  <a:latin typeface="Symbol" panose="05050102010706020507" pitchFamily="18" charset="2"/>
                </a:rPr>
                <a:t>D</a:t>
              </a:r>
              <a:r>
                <a:rPr lang="en-US" altLang="zh-CN" b="0" i="1" dirty="0">
                  <a:latin typeface="Book Antiqua" panose="02040602050305030304" pitchFamily="18" charset="0"/>
                </a:rPr>
                <a:t>t</a:t>
              </a:r>
              <a:endParaRPr lang="en-US" altLang="zh-CN" b="0" i="1" dirty="0">
                <a:latin typeface="Book Antiqua" panose="02040602050305030304" pitchFamily="18" charset="0"/>
              </a:endParaRPr>
            </a:p>
          </p:txBody>
        </p:sp>
        <p:sp>
          <p:nvSpPr>
            <p:cNvPr id="129086" name="Line 56"/>
            <p:cNvSpPr/>
            <p:nvPr/>
          </p:nvSpPr>
          <p:spPr>
            <a:xfrm flipH="1">
              <a:off x="4464" y="3429"/>
              <a:ext cx="192" cy="0"/>
            </a:xfrm>
            <a:prstGeom prst="line">
              <a:avLst/>
            </a:prstGeom>
            <a:ln w="12700" cap="flat" cmpd="sng">
              <a:solidFill>
                <a:srgbClr val="000000"/>
              </a:solidFill>
              <a:prstDash val="solid"/>
              <a:headEnd type="stealth" w="med" len="med"/>
              <a:tailEnd type="none" w="med" len="med"/>
            </a:ln>
          </p:spPr>
        </p:sp>
        <p:sp>
          <p:nvSpPr>
            <p:cNvPr id="129087" name="Line 57"/>
            <p:cNvSpPr/>
            <p:nvPr/>
          </p:nvSpPr>
          <p:spPr>
            <a:xfrm flipH="1">
              <a:off x="3504" y="3429"/>
              <a:ext cx="192" cy="0"/>
            </a:xfrm>
            <a:prstGeom prst="line">
              <a:avLst/>
            </a:prstGeom>
            <a:ln w="12700" cap="flat" cmpd="sng">
              <a:solidFill>
                <a:srgbClr val="000000"/>
              </a:solidFill>
              <a:prstDash val="solid"/>
              <a:headEnd type="none" w="med" len="med"/>
              <a:tailEnd type="stealth" w="med" len="med"/>
            </a:ln>
          </p:spPr>
        </p:sp>
        <p:sp>
          <p:nvSpPr>
            <p:cNvPr id="129088" name="Rectangle 58"/>
            <p:cNvSpPr/>
            <p:nvPr/>
          </p:nvSpPr>
          <p:spPr>
            <a:xfrm>
              <a:off x="2592" y="3648"/>
              <a:ext cx="240" cy="329"/>
            </a:xfrm>
            <a:prstGeom prst="rect">
              <a:avLst/>
            </a:prstGeom>
            <a:noFill/>
            <a:ln w="9525">
              <a:noFill/>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hangingPunct="1">
                <a:lnSpc>
                  <a:spcPct val="80000"/>
                </a:lnSpc>
                <a:spcBef>
                  <a:spcPct val="0"/>
                </a:spcBef>
                <a:buClr>
                  <a:schemeClr val="bg1"/>
                </a:buClr>
                <a:buFontTx/>
                <a:buNone/>
              </a:pPr>
              <a:r>
                <a:rPr lang="en-US" altLang="zh-CN" b="0" i="1" dirty="0">
                  <a:latin typeface="Book Antiqua" panose="02040602050305030304" pitchFamily="18" charset="0"/>
                </a:rPr>
                <a:t>T</a:t>
              </a:r>
              <a:endParaRPr lang="en-US" altLang="zh-CN" b="0" i="1" dirty="0">
                <a:latin typeface="Book Antiqua" panose="02040602050305030304" pitchFamily="18" charset="0"/>
              </a:endParaRPr>
            </a:p>
          </p:txBody>
        </p:sp>
        <p:sp>
          <p:nvSpPr>
            <p:cNvPr id="129089" name="Line 59"/>
            <p:cNvSpPr/>
            <p:nvPr/>
          </p:nvSpPr>
          <p:spPr>
            <a:xfrm flipH="1">
              <a:off x="816" y="3813"/>
              <a:ext cx="1776" cy="0"/>
            </a:xfrm>
            <a:prstGeom prst="line">
              <a:avLst/>
            </a:prstGeom>
            <a:ln w="12700" cap="flat" cmpd="sng">
              <a:solidFill>
                <a:srgbClr val="000000"/>
              </a:solidFill>
              <a:prstDash val="solid"/>
              <a:headEnd type="none" w="med" len="med"/>
              <a:tailEnd type="stealth" w="med" len="med"/>
            </a:ln>
          </p:spPr>
        </p:sp>
        <p:sp>
          <p:nvSpPr>
            <p:cNvPr id="129090" name="Line 60"/>
            <p:cNvSpPr/>
            <p:nvPr/>
          </p:nvSpPr>
          <p:spPr>
            <a:xfrm flipH="1">
              <a:off x="2880" y="3813"/>
              <a:ext cx="1776" cy="0"/>
            </a:xfrm>
            <a:prstGeom prst="line">
              <a:avLst/>
            </a:prstGeom>
            <a:ln w="12700" cap="flat" cmpd="sng">
              <a:solidFill>
                <a:srgbClr val="000000"/>
              </a:solidFill>
              <a:prstDash val="solid"/>
              <a:headEnd type="stealth" w="med" len="med"/>
              <a:tailEnd type="none" w="med" len="med"/>
            </a:ln>
          </p:spPr>
        </p:sp>
      </p:grpSp>
      <p:sp>
        <p:nvSpPr>
          <p:cNvPr id="129030" name="文本框 1"/>
          <p:cNvSpPr txBox="1"/>
          <p:nvPr/>
        </p:nvSpPr>
        <p:spPr>
          <a:xfrm>
            <a:off x="585788" y="1752600"/>
            <a:ext cx="2032000" cy="36988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spcBef>
                <a:spcPct val="0"/>
              </a:spcBef>
              <a:buClrTx/>
              <a:buFontTx/>
              <a:buNone/>
            </a:pPr>
            <a:r>
              <a:rPr lang="zh-CN" altLang="en-US" sz="1800" b="0" dirty="0">
                <a:solidFill>
                  <a:srgbClr val="0000CC"/>
                </a:solidFill>
                <a:latin typeface="Times New Roman" panose="02020603050405020304" pitchFamily="18" charset="0"/>
              </a:rPr>
              <a:t>流水线最大吞吐率</a:t>
            </a:r>
            <a:endParaRPr lang="zh-CN" altLang="en-US" sz="1800" b="0" dirty="0">
              <a:solidFill>
                <a:srgbClr val="0000CC"/>
              </a:solidFill>
              <a:latin typeface="Times New Roman" panose="02020603050405020304" pitchFamily="18" charset="0"/>
            </a:endParaRPr>
          </a:p>
        </p:txBody>
      </p:sp>
      <p:sp>
        <p:nvSpPr>
          <p:cNvPr id="129031" name="文本框 64"/>
          <p:cNvSpPr txBox="1"/>
          <p:nvPr/>
        </p:nvSpPr>
        <p:spPr>
          <a:xfrm>
            <a:off x="469900" y="2501900"/>
            <a:ext cx="2147888" cy="3683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spcBef>
                <a:spcPct val="0"/>
              </a:spcBef>
              <a:buClrTx/>
              <a:buFontTx/>
              <a:buNone/>
            </a:pPr>
            <a:r>
              <a:rPr lang="zh-CN" altLang="en-US" sz="1800" b="0" dirty="0">
                <a:solidFill>
                  <a:srgbClr val="0000CC"/>
                </a:solidFill>
                <a:latin typeface="Times New Roman" panose="02020603050405020304" pitchFamily="18" charset="0"/>
              </a:rPr>
              <a:t>完成</a:t>
            </a:r>
            <a:r>
              <a:rPr lang="en-US" altLang="zh-CN" sz="1800" b="0" dirty="0">
                <a:solidFill>
                  <a:srgbClr val="0000CC"/>
                </a:solidFill>
                <a:latin typeface="Times New Roman" panose="02020603050405020304" pitchFamily="18" charset="0"/>
              </a:rPr>
              <a:t>n</a:t>
            </a:r>
            <a:r>
              <a:rPr lang="zh-CN" altLang="en-US" sz="1800" b="0" dirty="0">
                <a:solidFill>
                  <a:srgbClr val="0000CC"/>
                </a:solidFill>
                <a:latin typeface="Times New Roman" panose="02020603050405020304" pitchFamily="18" charset="0"/>
              </a:rPr>
              <a:t>条指令总时间</a:t>
            </a:r>
            <a:endParaRPr lang="zh-CN" altLang="en-US" sz="1800" b="0" dirty="0">
              <a:solidFill>
                <a:srgbClr val="0000CC"/>
              </a:solidFill>
              <a:latin typeface="Times New Roman" panose="02020603050405020304" pitchFamily="18" charset="0"/>
            </a:endParaRPr>
          </a:p>
        </p:txBody>
      </p:sp>
      <p:sp>
        <p:nvSpPr>
          <p:cNvPr id="129032" name="文本框 65"/>
          <p:cNvSpPr txBox="1"/>
          <p:nvPr/>
        </p:nvSpPr>
        <p:spPr>
          <a:xfrm>
            <a:off x="585788" y="3179763"/>
            <a:ext cx="2032000" cy="369887"/>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spcBef>
                <a:spcPct val="0"/>
              </a:spcBef>
              <a:buClrTx/>
              <a:buFontTx/>
              <a:buNone/>
            </a:pPr>
            <a:r>
              <a:rPr lang="zh-CN" altLang="en-US" sz="1800" b="0" dirty="0">
                <a:solidFill>
                  <a:srgbClr val="0000CC"/>
                </a:solidFill>
                <a:latin typeface="Times New Roman" panose="02020603050405020304" pitchFamily="18" charset="0"/>
              </a:rPr>
              <a:t>流水线实际吞吐率</a:t>
            </a:r>
            <a:endParaRPr lang="zh-CN" altLang="en-US" sz="1800" b="0" dirty="0">
              <a:solidFill>
                <a:srgbClr val="0000CC"/>
              </a:solidFill>
              <a:latin typeface="Times New Roman" panose="02020603050405020304" pitchFamily="18" charset="0"/>
            </a:endParaRPr>
          </a:p>
        </p:txBody>
      </p:sp>
    </p:spTree>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1074" name="Rectangle 3"/>
          <p:cNvSpPr>
            <a:spLocks noGrp="1"/>
          </p:cNvSpPr>
          <p:nvPr>
            <p:ph type="body" idx="4294967295"/>
          </p:nvPr>
        </p:nvSpPr>
        <p:spPr>
          <a:xfrm>
            <a:off x="469900" y="1022350"/>
            <a:ext cx="8229600" cy="965200"/>
          </a:xfrm>
        </p:spPr>
        <p:txBody>
          <a:bodyPr vert="horz" wrap="square" lIns="91440" tIns="45720" rIns="91440" bIns="45720" anchor="t" anchorCtr="0"/>
          <a:p>
            <a:pPr eaLnBrk="1" hangingPunct="1"/>
            <a:r>
              <a:rPr lang="zh-CN" altLang="en-US" dirty="0"/>
              <a:t>说明：</a:t>
            </a:r>
            <a:endParaRPr lang="zh-CN" altLang="en-US" dirty="0"/>
          </a:p>
        </p:txBody>
      </p:sp>
      <p:sp>
        <p:nvSpPr>
          <p:cNvPr id="131075" name="Rectangle 2"/>
          <p:cNvSpPr txBox="1"/>
          <p:nvPr/>
        </p:nvSpPr>
        <p:spPr>
          <a:xfrm>
            <a:off x="612775" y="187325"/>
            <a:ext cx="7848600" cy="609600"/>
          </a:xfrm>
          <a:prstGeom prst="rect">
            <a:avLst/>
          </a:prstGeom>
          <a:noFill/>
          <a:ln w="9525">
            <a:noFill/>
          </a:ln>
        </p:spPr>
        <p:txBody>
          <a:bodyPr anchor="b"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hangingPunct="1">
              <a:spcBef>
                <a:spcPct val="0"/>
              </a:spcBef>
              <a:buClrTx/>
              <a:buFontTx/>
              <a:buNone/>
            </a:pPr>
            <a:r>
              <a:rPr lang="zh-CN" altLang="en-US" sz="3600" dirty="0">
                <a:latin typeface="黑体" panose="02010609060101010101" pitchFamily="2" charset="-122"/>
                <a:ea typeface="黑体" panose="02010609060101010101" pitchFamily="2" charset="-122"/>
              </a:rPr>
              <a:t>（</a:t>
            </a:r>
            <a:r>
              <a:rPr lang="en-US" altLang="zh-CN" sz="3600" dirty="0">
                <a:latin typeface="黑体" panose="02010609060101010101" pitchFamily="2" charset="-122"/>
                <a:ea typeface="黑体" panose="02010609060101010101" pitchFamily="2" charset="-122"/>
              </a:rPr>
              <a:t>1</a:t>
            </a:r>
            <a:r>
              <a:rPr lang="zh-CN" altLang="en-US" sz="3600" dirty="0">
                <a:latin typeface="黑体" panose="02010609060101010101" pitchFamily="2" charset="-122"/>
                <a:ea typeface="黑体" panose="02010609060101010101" pitchFamily="2" charset="-122"/>
              </a:rPr>
              <a:t>）吞吐率（</a:t>
            </a:r>
            <a:r>
              <a:rPr lang="en-US" altLang="zh-CN" sz="3600" dirty="0">
                <a:latin typeface="黑体" panose="02010609060101010101" pitchFamily="2" charset="-122"/>
                <a:ea typeface="黑体" panose="02010609060101010101" pitchFamily="2" charset="-122"/>
              </a:rPr>
              <a:t>TP, Thoughput Rate</a:t>
            </a:r>
            <a:r>
              <a:rPr lang="zh-CN" altLang="en-US" sz="3600" dirty="0">
                <a:latin typeface="黑体" panose="02010609060101010101" pitchFamily="2" charset="-122"/>
                <a:ea typeface="黑体" panose="02010609060101010101" pitchFamily="2" charset="-122"/>
              </a:rPr>
              <a:t>） </a:t>
            </a:r>
            <a:endParaRPr lang="zh-CN" altLang="en-US" sz="3600" dirty="0">
              <a:latin typeface="黑体" panose="02010609060101010101" pitchFamily="2" charset="-122"/>
              <a:ea typeface="黑体" panose="02010609060101010101" pitchFamily="2" charset="-122"/>
            </a:endParaRPr>
          </a:p>
        </p:txBody>
      </p:sp>
      <p:pic>
        <p:nvPicPr>
          <p:cNvPr id="131076" name="Object 4" descr="11240121053759"/>
          <p:cNvPicPr>
            <a:picLocks noChangeAspect="1"/>
          </p:cNvPicPr>
          <p:nvPr/>
        </p:nvPicPr>
        <p:blipFill>
          <a:blip r:embed="rId1"/>
          <a:srcRect t="53806"/>
          <a:stretch>
            <a:fillRect/>
          </a:stretch>
        </p:blipFill>
        <p:spPr>
          <a:xfrm>
            <a:off x="1822450" y="1504950"/>
            <a:ext cx="5962650" cy="1255713"/>
          </a:xfrm>
          <a:prstGeom prst="rect">
            <a:avLst/>
          </a:prstGeom>
          <a:noFill/>
          <a:ln w="9525">
            <a:noFill/>
          </a:ln>
        </p:spPr>
      </p:pic>
      <p:cxnSp>
        <p:nvCxnSpPr>
          <p:cNvPr id="131077" name="直接箭头连接符 2"/>
          <p:cNvCxnSpPr/>
          <p:nvPr/>
        </p:nvCxnSpPr>
        <p:spPr>
          <a:xfrm>
            <a:off x="1963738" y="4141788"/>
            <a:ext cx="5146675" cy="7937"/>
          </a:xfrm>
          <a:prstGeom prst="straightConnector1">
            <a:avLst/>
          </a:prstGeom>
          <a:ln w="9525" cap="flat" cmpd="sng">
            <a:solidFill>
              <a:srgbClr val="000000"/>
            </a:solidFill>
            <a:prstDash val="solid"/>
            <a:headEnd type="none" w="med" len="med"/>
            <a:tailEnd type="triangle" w="med" len="med"/>
          </a:ln>
        </p:spPr>
      </p:cxnSp>
      <p:cxnSp>
        <p:nvCxnSpPr>
          <p:cNvPr id="131078" name="直接箭头连接符 8"/>
          <p:cNvCxnSpPr/>
          <p:nvPr/>
        </p:nvCxnSpPr>
        <p:spPr>
          <a:xfrm flipV="1">
            <a:off x="1963738" y="2701925"/>
            <a:ext cx="0" cy="1439863"/>
          </a:xfrm>
          <a:prstGeom prst="straightConnector1">
            <a:avLst/>
          </a:prstGeom>
          <a:ln w="9525" cap="flat" cmpd="sng">
            <a:solidFill>
              <a:srgbClr val="000000"/>
            </a:solidFill>
            <a:prstDash val="solid"/>
            <a:headEnd type="none" w="med" len="med"/>
            <a:tailEnd type="triangle" w="med" len="med"/>
          </a:ln>
        </p:spPr>
      </p:cxnSp>
      <p:sp>
        <p:nvSpPr>
          <p:cNvPr id="131079" name="平行四边形 7"/>
          <p:cNvSpPr/>
          <p:nvPr/>
        </p:nvSpPr>
        <p:spPr>
          <a:xfrm>
            <a:off x="1963738" y="3221038"/>
            <a:ext cx="1846262" cy="920750"/>
          </a:xfrm>
          <a:prstGeom prst="parallelogram">
            <a:avLst>
              <a:gd name="adj" fmla="val 48310"/>
            </a:avLst>
          </a:prstGeom>
          <a:solidFill>
            <a:srgbClr val="FF00FF"/>
          </a:solidFill>
          <a:ln w="9525" cap="flat" cmpd="sng">
            <a:solidFill>
              <a:srgbClr val="000000"/>
            </a:solidFill>
            <a:prstDash val="solid"/>
            <a:round/>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endParaRPr lang="zh-CN" altLang="en-US" sz="1800" b="0" dirty="0">
              <a:solidFill>
                <a:schemeClr val="tx1"/>
              </a:solidFill>
              <a:latin typeface="Times New Roman" panose="02020603050405020304" pitchFamily="18" charset="0"/>
            </a:endParaRPr>
          </a:p>
        </p:txBody>
      </p:sp>
      <p:sp>
        <p:nvSpPr>
          <p:cNvPr id="12" name="平行四边形 11"/>
          <p:cNvSpPr/>
          <p:nvPr/>
        </p:nvSpPr>
        <p:spPr bwMode="auto">
          <a:xfrm>
            <a:off x="4443413" y="3221038"/>
            <a:ext cx="1846263" cy="920750"/>
          </a:xfrm>
          <a:prstGeom prst="parallelogram">
            <a:avLst>
              <a:gd name="adj" fmla="val 48308"/>
            </a:avLst>
          </a:prstGeom>
          <a:solidFill>
            <a:schemeClr val="accent1">
              <a:lumMod val="60000"/>
              <a:lumOff val="40000"/>
            </a:schemeClr>
          </a:solidFill>
          <a:ln w="9525" cap="flat" cmpd="sng" algn="ctr">
            <a:solidFill>
              <a:srgbClr val="000000"/>
            </a:solidFill>
            <a:prstDash val="solid"/>
            <a:round/>
            <a:headEnd type="none" w="med" len="med"/>
            <a:tailEnd type="none" w="med" len="me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Times New Roman" panose="02020603050405020304" pitchFamily="18" charset="0"/>
              <a:ea typeface="楷体_GB2312" pitchFamily="49" charset="-122"/>
              <a:cs typeface="+mn-cs"/>
            </a:endParaRPr>
          </a:p>
        </p:txBody>
      </p:sp>
      <p:sp>
        <p:nvSpPr>
          <p:cNvPr id="131081" name="文本框 9"/>
          <p:cNvSpPr txBox="1"/>
          <p:nvPr/>
        </p:nvSpPr>
        <p:spPr>
          <a:xfrm>
            <a:off x="1263650" y="2655888"/>
            <a:ext cx="646113" cy="369887"/>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spcBef>
                <a:spcPct val="0"/>
              </a:spcBef>
              <a:buClrTx/>
              <a:buFontTx/>
              <a:buNone/>
            </a:pPr>
            <a:r>
              <a:rPr lang="zh-CN" altLang="en-US" sz="1800" b="0" dirty="0">
                <a:latin typeface="Times New Roman" panose="02020603050405020304" pitchFamily="18" charset="0"/>
              </a:rPr>
              <a:t>空间</a:t>
            </a:r>
            <a:endParaRPr lang="zh-CN" altLang="en-US" sz="1800" b="0" dirty="0">
              <a:latin typeface="Times New Roman" panose="02020603050405020304" pitchFamily="18" charset="0"/>
            </a:endParaRPr>
          </a:p>
        </p:txBody>
      </p:sp>
      <p:sp>
        <p:nvSpPr>
          <p:cNvPr id="131082" name="文本框 13"/>
          <p:cNvSpPr txBox="1"/>
          <p:nvPr/>
        </p:nvSpPr>
        <p:spPr>
          <a:xfrm>
            <a:off x="6788150" y="4241800"/>
            <a:ext cx="646113" cy="36988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spcBef>
                <a:spcPct val="0"/>
              </a:spcBef>
              <a:buClrTx/>
              <a:buFontTx/>
              <a:buNone/>
            </a:pPr>
            <a:r>
              <a:rPr lang="zh-CN" altLang="en-US" sz="1800" b="0" dirty="0">
                <a:latin typeface="Times New Roman" panose="02020603050405020304" pitchFamily="18" charset="0"/>
              </a:rPr>
              <a:t>时间</a:t>
            </a:r>
            <a:endParaRPr lang="zh-CN" altLang="en-US" sz="1800" b="0" dirty="0">
              <a:latin typeface="Times New Roman" panose="02020603050405020304" pitchFamily="18" charset="0"/>
            </a:endParaRPr>
          </a:p>
        </p:txBody>
      </p:sp>
      <p:cxnSp>
        <p:nvCxnSpPr>
          <p:cNvPr id="131083" name="直接连接符 14"/>
          <p:cNvCxnSpPr/>
          <p:nvPr/>
        </p:nvCxnSpPr>
        <p:spPr>
          <a:xfrm>
            <a:off x="1963738" y="3227388"/>
            <a:ext cx="431800" cy="0"/>
          </a:xfrm>
          <a:prstGeom prst="line">
            <a:avLst/>
          </a:prstGeom>
          <a:ln w="9525" cap="flat" cmpd="sng">
            <a:solidFill>
              <a:srgbClr val="FF00FF"/>
            </a:solidFill>
            <a:prstDash val="solid"/>
            <a:headEnd type="triangle" w="med" len="med"/>
            <a:tailEnd type="triangle" w="med" len="med"/>
          </a:ln>
        </p:spPr>
      </p:cxnSp>
      <p:sp>
        <p:nvSpPr>
          <p:cNvPr id="131084" name="文本框 15"/>
          <p:cNvSpPr txBox="1"/>
          <p:nvPr/>
        </p:nvSpPr>
        <p:spPr>
          <a:xfrm>
            <a:off x="1909763" y="2887663"/>
            <a:ext cx="595312" cy="33972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spcBef>
                <a:spcPct val="0"/>
              </a:spcBef>
              <a:buClrTx/>
              <a:buFontTx/>
              <a:buNone/>
            </a:pPr>
            <a:r>
              <a:rPr lang="zh-CN" altLang="en-US" sz="1600" dirty="0">
                <a:solidFill>
                  <a:srgbClr val="FF00FF"/>
                </a:solidFill>
                <a:latin typeface="Times New Roman" panose="02020603050405020304" pitchFamily="18" charset="0"/>
              </a:rPr>
              <a:t>建立</a:t>
            </a:r>
            <a:endParaRPr lang="zh-CN" altLang="en-US" sz="1600" dirty="0">
              <a:solidFill>
                <a:srgbClr val="FF00FF"/>
              </a:solidFill>
              <a:latin typeface="Times New Roman" panose="02020603050405020304" pitchFamily="18" charset="0"/>
            </a:endParaRPr>
          </a:p>
        </p:txBody>
      </p:sp>
      <p:cxnSp>
        <p:nvCxnSpPr>
          <p:cNvPr id="131085" name="直接连接符 16"/>
          <p:cNvCxnSpPr/>
          <p:nvPr/>
        </p:nvCxnSpPr>
        <p:spPr>
          <a:xfrm>
            <a:off x="3378200" y="4141788"/>
            <a:ext cx="431800" cy="0"/>
          </a:xfrm>
          <a:prstGeom prst="line">
            <a:avLst/>
          </a:prstGeom>
          <a:ln w="9525" cap="flat" cmpd="sng">
            <a:solidFill>
              <a:srgbClr val="FF00FF"/>
            </a:solidFill>
            <a:prstDash val="solid"/>
            <a:headEnd type="triangle" w="med" len="med"/>
            <a:tailEnd type="triangle" w="med" len="med"/>
          </a:ln>
        </p:spPr>
      </p:cxnSp>
      <p:sp>
        <p:nvSpPr>
          <p:cNvPr id="131086" name="文本框 17"/>
          <p:cNvSpPr txBox="1"/>
          <p:nvPr/>
        </p:nvSpPr>
        <p:spPr>
          <a:xfrm>
            <a:off x="3232150" y="4149725"/>
            <a:ext cx="598488" cy="33813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spcBef>
                <a:spcPct val="0"/>
              </a:spcBef>
              <a:buClrTx/>
              <a:buFontTx/>
              <a:buNone/>
            </a:pPr>
            <a:r>
              <a:rPr lang="zh-CN" altLang="en-US" sz="1600" dirty="0">
                <a:solidFill>
                  <a:srgbClr val="FF00FF"/>
                </a:solidFill>
                <a:latin typeface="Times New Roman" panose="02020603050405020304" pitchFamily="18" charset="0"/>
              </a:rPr>
              <a:t>排空</a:t>
            </a:r>
            <a:endParaRPr lang="zh-CN" altLang="en-US" sz="1600" dirty="0">
              <a:solidFill>
                <a:srgbClr val="FF00FF"/>
              </a:solidFill>
              <a:latin typeface="Times New Roman" panose="02020603050405020304" pitchFamily="18" charset="0"/>
            </a:endParaRPr>
          </a:p>
        </p:txBody>
      </p:sp>
      <p:cxnSp>
        <p:nvCxnSpPr>
          <p:cNvPr id="131087" name="直接连接符 18"/>
          <p:cNvCxnSpPr/>
          <p:nvPr/>
        </p:nvCxnSpPr>
        <p:spPr>
          <a:xfrm>
            <a:off x="3830638" y="3221038"/>
            <a:ext cx="0" cy="936625"/>
          </a:xfrm>
          <a:prstGeom prst="line">
            <a:avLst/>
          </a:prstGeom>
          <a:ln w="9525" cap="flat" cmpd="sng">
            <a:solidFill>
              <a:srgbClr val="FF00FF"/>
            </a:solidFill>
            <a:prstDash val="dash"/>
            <a:headEnd type="triangle" w="med" len="med"/>
            <a:tailEnd type="triangle" w="med" len="med"/>
          </a:ln>
        </p:spPr>
      </p:cxnSp>
      <p:cxnSp>
        <p:nvCxnSpPr>
          <p:cNvPr id="131088" name="直接连接符 20"/>
          <p:cNvCxnSpPr/>
          <p:nvPr/>
        </p:nvCxnSpPr>
        <p:spPr>
          <a:xfrm>
            <a:off x="3830638" y="4141788"/>
            <a:ext cx="0" cy="403225"/>
          </a:xfrm>
          <a:prstGeom prst="line">
            <a:avLst/>
          </a:prstGeom>
          <a:ln w="9525" cap="flat" cmpd="sng">
            <a:solidFill>
              <a:srgbClr val="000000"/>
            </a:solidFill>
            <a:prstDash val="solid"/>
            <a:headEnd type="none" w="med" len="med"/>
            <a:tailEnd type="none" w="med" len="med"/>
          </a:ln>
        </p:spPr>
      </p:cxnSp>
      <p:cxnSp>
        <p:nvCxnSpPr>
          <p:cNvPr id="131089" name="直接连接符 21"/>
          <p:cNvCxnSpPr/>
          <p:nvPr/>
        </p:nvCxnSpPr>
        <p:spPr>
          <a:xfrm>
            <a:off x="4443413" y="4141788"/>
            <a:ext cx="0" cy="403225"/>
          </a:xfrm>
          <a:prstGeom prst="line">
            <a:avLst/>
          </a:prstGeom>
          <a:ln w="9525" cap="flat" cmpd="sng">
            <a:solidFill>
              <a:srgbClr val="000000"/>
            </a:solidFill>
            <a:prstDash val="solid"/>
            <a:headEnd type="none" w="med" len="med"/>
            <a:tailEnd type="none" w="med" len="med"/>
          </a:ln>
        </p:spPr>
      </p:cxnSp>
      <p:cxnSp>
        <p:nvCxnSpPr>
          <p:cNvPr id="131090" name="直接连接符 22"/>
          <p:cNvCxnSpPr/>
          <p:nvPr/>
        </p:nvCxnSpPr>
        <p:spPr>
          <a:xfrm>
            <a:off x="3830638" y="4349750"/>
            <a:ext cx="611187" cy="0"/>
          </a:xfrm>
          <a:prstGeom prst="line">
            <a:avLst/>
          </a:prstGeom>
          <a:ln w="9525" cap="flat" cmpd="sng">
            <a:solidFill>
              <a:srgbClr val="000000"/>
            </a:solidFill>
            <a:prstDash val="solid"/>
            <a:headEnd type="triangle" w="med" len="med"/>
            <a:tailEnd type="triangle" w="med" len="med"/>
          </a:ln>
        </p:spPr>
      </p:cxnSp>
      <p:sp>
        <p:nvSpPr>
          <p:cNvPr id="131091" name="文本框 23"/>
          <p:cNvSpPr txBox="1"/>
          <p:nvPr/>
        </p:nvSpPr>
        <p:spPr>
          <a:xfrm>
            <a:off x="3871913" y="4405313"/>
            <a:ext cx="598487" cy="338137"/>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spcBef>
                <a:spcPct val="0"/>
              </a:spcBef>
              <a:buClrTx/>
              <a:buFontTx/>
              <a:buNone/>
            </a:pPr>
            <a:r>
              <a:rPr lang="zh-CN" altLang="en-US" sz="1600" dirty="0">
                <a:latin typeface="Times New Roman" panose="02020603050405020304" pitchFamily="18" charset="0"/>
              </a:rPr>
              <a:t>滞留</a:t>
            </a:r>
            <a:endParaRPr lang="zh-CN" altLang="en-US" sz="1600" dirty="0">
              <a:latin typeface="Times New Roman" panose="02020603050405020304" pitchFamily="18" charset="0"/>
            </a:endParaRPr>
          </a:p>
        </p:txBody>
      </p:sp>
      <p:sp>
        <p:nvSpPr>
          <p:cNvPr id="131092" name="文本框 12"/>
          <p:cNvSpPr txBox="1"/>
          <p:nvPr/>
        </p:nvSpPr>
        <p:spPr>
          <a:xfrm>
            <a:off x="431800" y="5216525"/>
            <a:ext cx="4597400" cy="1246188"/>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342900" lvl="0" indent="-342900">
              <a:spcBef>
                <a:spcPts val="1800"/>
              </a:spcBef>
              <a:buClrTx/>
              <a:buFontTx/>
              <a:buAutoNum type="arabicParenBoth"/>
            </a:pPr>
            <a:r>
              <a:rPr lang="zh-CN" altLang="en-US" sz="2000" b="0" dirty="0">
                <a:latin typeface="Times New Roman" panose="02020603050405020304" pitchFamily="18" charset="0"/>
              </a:rPr>
              <a:t>由于流水开始时总要一段建立时间；</a:t>
            </a:r>
            <a:endParaRPr lang="en-US" altLang="zh-CN" sz="2000" b="0" dirty="0">
              <a:latin typeface="Times New Roman" panose="02020603050405020304" pitchFamily="18" charset="0"/>
            </a:endParaRPr>
          </a:p>
          <a:p>
            <a:pPr marL="342900" lvl="0" indent="-342900">
              <a:spcBef>
                <a:spcPts val="1800"/>
              </a:spcBef>
              <a:buClrTx/>
              <a:buFontTx/>
              <a:buAutoNum type="arabicParenBoth"/>
            </a:pPr>
            <a:r>
              <a:rPr lang="zh-CN" altLang="en-US" sz="2000" b="0" dirty="0">
                <a:latin typeface="Times New Roman" panose="02020603050405020304" pitchFamily="18" charset="0"/>
              </a:rPr>
              <a:t>种种原因使得流水线不能连续流动，就会有排空和一段滞留时间；</a:t>
            </a:r>
            <a:endParaRPr lang="zh-CN" altLang="en-US" sz="2000" b="0" dirty="0">
              <a:latin typeface="Times New Roman" panose="02020603050405020304" pitchFamily="18" charset="0"/>
            </a:endParaRPr>
          </a:p>
        </p:txBody>
      </p:sp>
      <p:sp>
        <p:nvSpPr>
          <p:cNvPr id="131093" name="右大括号 19"/>
          <p:cNvSpPr/>
          <p:nvPr/>
        </p:nvSpPr>
        <p:spPr>
          <a:xfrm>
            <a:off x="5307013" y="5278438"/>
            <a:ext cx="290512" cy="1295400"/>
          </a:xfrm>
          <a:prstGeom prst="rightBrace">
            <a:avLst>
              <a:gd name="adj1" fmla="val 35796"/>
              <a:gd name="adj2" fmla="val 50000"/>
            </a:avLst>
          </a:prstGeom>
          <a:noFill/>
          <a:ln w="38100" cap="flat" cmpd="sng">
            <a:solidFill>
              <a:srgbClr val="FF0000"/>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endParaRPr lang="zh-CN" altLang="en-US" sz="1800" b="0" dirty="0">
              <a:solidFill>
                <a:schemeClr val="tx1"/>
              </a:solidFill>
              <a:latin typeface="Times New Roman" panose="02020603050405020304" pitchFamily="18" charset="0"/>
            </a:endParaRPr>
          </a:p>
        </p:txBody>
      </p:sp>
      <p:sp>
        <p:nvSpPr>
          <p:cNvPr id="131094" name="文本框 26"/>
          <p:cNvSpPr txBox="1"/>
          <p:nvPr/>
        </p:nvSpPr>
        <p:spPr>
          <a:xfrm>
            <a:off x="5859463" y="5233988"/>
            <a:ext cx="3149600" cy="70802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spcBef>
                <a:spcPts val="1800"/>
              </a:spcBef>
              <a:buClrTx/>
              <a:buFontTx/>
              <a:buNone/>
            </a:pPr>
            <a:r>
              <a:rPr lang="zh-CN" altLang="en-US" sz="2000" b="0" dirty="0">
                <a:latin typeface="Times New Roman" panose="02020603050405020304" pitchFamily="18" charset="0"/>
              </a:rPr>
              <a:t>流水线实际吞吐率总小于最大吞吐量</a:t>
            </a:r>
            <a:endParaRPr lang="zh-CN" altLang="en-US" sz="2000" b="0" dirty="0">
              <a:latin typeface="Times New Roman" panose="02020603050405020304" pitchFamily="18" charset="0"/>
            </a:endParaRPr>
          </a:p>
        </p:txBody>
      </p:sp>
      <p:pic>
        <p:nvPicPr>
          <p:cNvPr id="131095" name="Object 4" descr="21240121053759"/>
          <p:cNvPicPr>
            <a:picLocks noChangeAspect="1"/>
          </p:cNvPicPr>
          <p:nvPr/>
        </p:nvPicPr>
        <p:blipFill>
          <a:blip r:embed="rId2"/>
          <a:srcRect l="3210" t="1094" r="77744" b="86661"/>
          <a:stretch>
            <a:fillRect/>
          </a:stretch>
        </p:blipFill>
        <p:spPr>
          <a:xfrm>
            <a:off x="6289675" y="6032500"/>
            <a:ext cx="1476375" cy="457200"/>
          </a:xfrm>
          <a:prstGeom prst="rect">
            <a:avLst/>
          </a:prstGeom>
          <a:noFill/>
          <a:ln w="9525">
            <a:noFill/>
          </a:ln>
        </p:spPr>
      </p:pic>
    </p:spTree>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3122" name="Rectangle 3"/>
          <p:cNvSpPr>
            <a:spLocks noGrp="1"/>
          </p:cNvSpPr>
          <p:nvPr>
            <p:ph type="body" idx="4294967295"/>
          </p:nvPr>
        </p:nvSpPr>
        <p:spPr>
          <a:xfrm>
            <a:off x="469900" y="1022350"/>
            <a:ext cx="8229600" cy="965200"/>
          </a:xfrm>
        </p:spPr>
        <p:txBody>
          <a:bodyPr vert="horz" wrap="square" lIns="91440" tIns="45720" rIns="91440" bIns="45720" anchor="t" anchorCtr="0"/>
          <a:p>
            <a:pPr eaLnBrk="1" hangingPunct="1"/>
            <a:r>
              <a:rPr lang="zh-CN" altLang="en-US" dirty="0"/>
              <a:t>说明：</a:t>
            </a:r>
            <a:endParaRPr lang="zh-CN" altLang="en-US" dirty="0"/>
          </a:p>
        </p:txBody>
      </p:sp>
      <p:pic>
        <p:nvPicPr>
          <p:cNvPr id="133123" name="Object 4" descr="21240121053759"/>
          <p:cNvPicPr>
            <a:picLocks noChangeAspect="1"/>
          </p:cNvPicPr>
          <p:nvPr/>
        </p:nvPicPr>
        <p:blipFill>
          <a:blip r:embed="rId1"/>
          <a:stretch>
            <a:fillRect/>
          </a:stretch>
        </p:blipFill>
        <p:spPr>
          <a:xfrm>
            <a:off x="860425" y="3021013"/>
            <a:ext cx="7747000" cy="3733800"/>
          </a:xfrm>
          <a:prstGeom prst="rect">
            <a:avLst/>
          </a:prstGeom>
          <a:noFill/>
          <a:ln w="9525">
            <a:noFill/>
          </a:ln>
        </p:spPr>
      </p:pic>
      <p:sp>
        <p:nvSpPr>
          <p:cNvPr id="133124" name="Rectangle 2"/>
          <p:cNvSpPr txBox="1"/>
          <p:nvPr/>
        </p:nvSpPr>
        <p:spPr>
          <a:xfrm>
            <a:off x="612775" y="187325"/>
            <a:ext cx="7848600" cy="609600"/>
          </a:xfrm>
          <a:prstGeom prst="rect">
            <a:avLst/>
          </a:prstGeom>
          <a:noFill/>
          <a:ln w="9525">
            <a:noFill/>
          </a:ln>
        </p:spPr>
        <p:txBody>
          <a:bodyPr anchor="b"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hangingPunct="1">
              <a:spcBef>
                <a:spcPct val="0"/>
              </a:spcBef>
              <a:buClrTx/>
              <a:buFontTx/>
              <a:buNone/>
            </a:pPr>
            <a:r>
              <a:rPr lang="zh-CN" altLang="en-US" sz="3600" dirty="0">
                <a:latin typeface="黑体" panose="02010609060101010101" pitchFamily="2" charset="-122"/>
                <a:ea typeface="黑体" panose="02010609060101010101" pitchFamily="2" charset="-122"/>
              </a:rPr>
              <a:t>（</a:t>
            </a:r>
            <a:r>
              <a:rPr lang="en-US" altLang="zh-CN" sz="3600" dirty="0">
                <a:latin typeface="黑体" panose="02010609060101010101" pitchFamily="2" charset="-122"/>
                <a:ea typeface="黑体" panose="02010609060101010101" pitchFamily="2" charset="-122"/>
              </a:rPr>
              <a:t>1</a:t>
            </a:r>
            <a:r>
              <a:rPr lang="zh-CN" altLang="en-US" sz="3600" dirty="0">
                <a:latin typeface="黑体" panose="02010609060101010101" pitchFamily="2" charset="-122"/>
                <a:ea typeface="黑体" panose="02010609060101010101" pitchFamily="2" charset="-122"/>
              </a:rPr>
              <a:t>）吞吐率（</a:t>
            </a:r>
            <a:r>
              <a:rPr lang="en-US" altLang="zh-CN" sz="3600" dirty="0">
                <a:latin typeface="黑体" panose="02010609060101010101" pitchFamily="2" charset="-122"/>
                <a:ea typeface="黑体" panose="02010609060101010101" pitchFamily="2" charset="-122"/>
              </a:rPr>
              <a:t>TP, Thoughput Rate</a:t>
            </a:r>
            <a:r>
              <a:rPr lang="zh-CN" altLang="en-US" sz="3600" dirty="0">
                <a:latin typeface="黑体" panose="02010609060101010101" pitchFamily="2" charset="-122"/>
                <a:ea typeface="黑体" panose="02010609060101010101" pitchFamily="2" charset="-122"/>
              </a:rPr>
              <a:t>） </a:t>
            </a:r>
            <a:endParaRPr lang="zh-CN" altLang="en-US" sz="3600" dirty="0">
              <a:latin typeface="黑体" panose="02010609060101010101" pitchFamily="2" charset="-122"/>
              <a:ea typeface="黑体" panose="02010609060101010101" pitchFamily="2" charset="-122"/>
            </a:endParaRPr>
          </a:p>
        </p:txBody>
      </p:sp>
      <p:pic>
        <p:nvPicPr>
          <p:cNvPr id="133125" name="Object 4" descr="11240121053759"/>
          <p:cNvPicPr>
            <a:picLocks noChangeAspect="1"/>
          </p:cNvPicPr>
          <p:nvPr/>
        </p:nvPicPr>
        <p:blipFill>
          <a:blip r:embed="rId2"/>
          <a:srcRect t="53806"/>
          <a:stretch>
            <a:fillRect/>
          </a:stretch>
        </p:blipFill>
        <p:spPr>
          <a:xfrm>
            <a:off x="1822450" y="1504950"/>
            <a:ext cx="5962650" cy="1255713"/>
          </a:xfrm>
          <a:prstGeom prst="rect">
            <a:avLst/>
          </a:prstGeom>
          <a:noFill/>
          <a:ln w="9525">
            <a:noFill/>
          </a:ln>
        </p:spPr>
      </p:pic>
    </p:spTree>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5170" name="Rectangle 2"/>
          <p:cNvSpPr>
            <a:spLocks noGrp="1"/>
          </p:cNvSpPr>
          <p:nvPr>
            <p:ph type="title" idx="4294967295"/>
          </p:nvPr>
        </p:nvSpPr>
        <p:spPr>
          <a:xfrm>
            <a:off x="608013" y="152400"/>
            <a:ext cx="7848600" cy="609600"/>
          </a:xfrm>
        </p:spPr>
        <p:txBody>
          <a:bodyPr vert="horz" wrap="square" lIns="91440" tIns="45720" rIns="91440" bIns="45720" anchor="b" anchorCtr="0"/>
          <a:p>
            <a:pPr eaLnBrk="1" hangingPunct="1"/>
            <a:r>
              <a:rPr lang="zh-CN" altLang="en-US" dirty="0"/>
              <a:t>（</a:t>
            </a:r>
            <a:r>
              <a:rPr lang="en-US" altLang="zh-CN" dirty="0"/>
              <a:t>2</a:t>
            </a:r>
            <a:r>
              <a:rPr lang="zh-CN" altLang="en-US" dirty="0"/>
              <a:t>）加速比（</a:t>
            </a:r>
            <a:r>
              <a:rPr lang="en-US" altLang="zh-CN" dirty="0"/>
              <a:t>Speed Ratio</a:t>
            </a:r>
            <a:r>
              <a:rPr lang="zh-CN" altLang="en-US" dirty="0"/>
              <a:t>） </a:t>
            </a:r>
            <a:endParaRPr lang="zh-CN" altLang="en-US" dirty="0"/>
          </a:p>
        </p:txBody>
      </p:sp>
      <p:sp>
        <p:nvSpPr>
          <p:cNvPr id="135171" name="Rectangle 3"/>
          <p:cNvSpPr>
            <a:spLocks noGrp="1"/>
          </p:cNvSpPr>
          <p:nvPr>
            <p:ph type="body" idx="4294967295"/>
          </p:nvPr>
        </p:nvSpPr>
        <p:spPr/>
        <p:txBody>
          <a:bodyPr vert="horz" wrap="square" lIns="91440" tIns="45720" rIns="91440" bIns="45720" anchor="t" anchorCtr="0"/>
          <a:p>
            <a:pPr eaLnBrk="1" hangingPunct="1"/>
            <a:r>
              <a:rPr lang="zh-CN" altLang="en-US" dirty="0">
                <a:solidFill>
                  <a:srgbClr val="FF0000"/>
                </a:solidFill>
                <a:latin typeface="Times New Roman" panose="02020603050405020304" pitchFamily="18" charset="0"/>
              </a:rPr>
              <a:t>指流水线的速度与等效的非流水线的速度之</a:t>
            </a:r>
            <a:r>
              <a:rPr lang="zh-CN" altLang="en-US" dirty="0">
                <a:solidFill>
                  <a:srgbClr val="FF0000"/>
                </a:solidFill>
              </a:rPr>
              <a:t>比。</a:t>
            </a:r>
            <a:endParaRPr lang="en-US" altLang="zh-CN" dirty="0">
              <a:solidFill>
                <a:srgbClr val="FF0000"/>
              </a:solidFill>
            </a:endParaRPr>
          </a:p>
          <a:p>
            <a:pPr eaLnBrk="1" hangingPunct="1">
              <a:spcBef>
                <a:spcPts val="1800"/>
              </a:spcBef>
            </a:pPr>
            <a:r>
              <a:rPr lang="zh-CN" altLang="en-US" dirty="0"/>
              <a:t>加速比用来表明采用流水处理后速度提高的程度。</a:t>
            </a:r>
            <a:endParaRPr lang="zh-CN" altLang="en-US" dirty="0"/>
          </a:p>
          <a:p>
            <a:pPr eaLnBrk="1" hangingPunct="1"/>
            <a:endParaRPr lang="zh-CN" altLang="en-US" dirty="0"/>
          </a:p>
        </p:txBody>
      </p:sp>
      <p:pic>
        <p:nvPicPr>
          <p:cNvPr id="135172" name="Object 4" descr="31240121053759"/>
          <p:cNvPicPr>
            <a:picLocks noChangeAspect="1"/>
          </p:cNvPicPr>
          <p:nvPr/>
        </p:nvPicPr>
        <p:blipFill>
          <a:blip r:embed="rId1"/>
          <a:stretch>
            <a:fillRect/>
          </a:stretch>
        </p:blipFill>
        <p:spPr>
          <a:xfrm>
            <a:off x="1065213" y="3070225"/>
            <a:ext cx="7391400" cy="2379663"/>
          </a:xfrm>
          <a:prstGeom prst="rect">
            <a:avLst/>
          </a:prstGeom>
          <a:noFill/>
          <a:ln w="9525">
            <a:noFill/>
          </a:ln>
        </p:spPr>
      </p:pic>
    </p:spTree>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137218" name="Object 4" descr="41240121053759"/>
          <p:cNvGraphicFramePr>
            <a:graphicFrameLocks noChangeAspect="1"/>
          </p:cNvGraphicFramePr>
          <p:nvPr/>
        </p:nvGraphicFramePr>
        <p:xfrm>
          <a:off x="823913" y="2863850"/>
          <a:ext cx="7632700" cy="3654425"/>
        </p:xfrm>
        <a:graphic>
          <a:graphicData uri="http://schemas.openxmlformats.org/presentationml/2006/ole">
            <mc:AlternateContent xmlns:mc="http://schemas.openxmlformats.org/markup-compatibility/2006">
              <mc:Choice xmlns:v="urn:schemas-microsoft-com:vml" Requires="v">
                <p:oleObj spid="_x0000_s3080" name="" r:id="rId1" imgW="4886325" imgH="2676525" progId="Equation.3">
                  <p:embed/>
                </p:oleObj>
              </mc:Choice>
              <mc:Fallback>
                <p:oleObj name="" r:id="rId1" imgW="4886325" imgH="2676525" progId="Equation.3">
                  <p:embed/>
                  <p:pic>
                    <p:nvPicPr>
                      <p:cNvPr id="0" name="图片 3079"/>
                      <p:cNvPicPr/>
                      <p:nvPr/>
                    </p:nvPicPr>
                    <p:blipFill>
                      <a:blip r:embed="rId2"/>
                      <a:stretch>
                        <a:fillRect/>
                      </a:stretch>
                    </p:blipFill>
                    <p:spPr>
                      <a:xfrm>
                        <a:off x="823913" y="2863850"/>
                        <a:ext cx="7632700" cy="3654425"/>
                      </a:xfrm>
                      <a:prstGeom prst="rect">
                        <a:avLst/>
                      </a:prstGeom>
                      <a:noFill/>
                      <a:ln w="38100">
                        <a:noFill/>
                        <a:miter/>
                      </a:ln>
                    </p:spPr>
                  </p:pic>
                </p:oleObj>
              </mc:Fallback>
            </mc:AlternateContent>
          </a:graphicData>
        </a:graphic>
      </p:graphicFrame>
      <p:sp>
        <p:nvSpPr>
          <p:cNvPr id="137219" name="Rectangle 2"/>
          <p:cNvSpPr txBox="1"/>
          <p:nvPr/>
        </p:nvSpPr>
        <p:spPr>
          <a:xfrm>
            <a:off x="608013" y="152400"/>
            <a:ext cx="7848600" cy="609600"/>
          </a:xfrm>
          <a:prstGeom prst="rect">
            <a:avLst/>
          </a:prstGeom>
          <a:noFill/>
          <a:ln w="9525">
            <a:noFill/>
          </a:ln>
        </p:spPr>
        <p:txBody>
          <a:bodyPr anchor="b"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hangingPunct="1">
              <a:spcBef>
                <a:spcPct val="0"/>
              </a:spcBef>
              <a:buClrTx/>
              <a:buFontTx/>
              <a:buNone/>
            </a:pPr>
            <a:r>
              <a:rPr lang="zh-CN" altLang="en-US" sz="3600" dirty="0">
                <a:latin typeface="黑体" panose="02010609060101010101" pitchFamily="2" charset="-122"/>
                <a:ea typeface="黑体" panose="02010609060101010101" pitchFamily="2" charset="-122"/>
              </a:rPr>
              <a:t>（</a:t>
            </a:r>
            <a:r>
              <a:rPr lang="en-US" altLang="zh-CN" sz="3600" dirty="0">
                <a:latin typeface="黑体" panose="02010609060101010101" pitchFamily="2" charset="-122"/>
                <a:ea typeface="黑体" panose="02010609060101010101" pitchFamily="2" charset="-122"/>
              </a:rPr>
              <a:t>2</a:t>
            </a:r>
            <a:r>
              <a:rPr lang="zh-CN" altLang="en-US" sz="3600" dirty="0">
                <a:latin typeface="黑体" panose="02010609060101010101" pitchFamily="2" charset="-122"/>
                <a:ea typeface="黑体" panose="02010609060101010101" pitchFamily="2" charset="-122"/>
              </a:rPr>
              <a:t>）加速比（</a:t>
            </a:r>
            <a:r>
              <a:rPr lang="en-US" altLang="zh-CN" sz="3600" dirty="0">
                <a:latin typeface="黑体" panose="02010609060101010101" pitchFamily="2" charset="-122"/>
                <a:ea typeface="黑体" panose="02010609060101010101" pitchFamily="2" charset="-122"/>
              </a:rPr>
              <a:t>Speed Ratio</a:t>
            </a:r>
            <a:r>
              <a:rPr lang="zh-CN" altLang="en-US" sz="3600" dirty="0">
                <a:latin typeface="黑体" panose="02010609060101010101" pitchFamily="2" charset="-122"/>
                <a:ea typeface="黑体" panose="02010609060101010101" pitchFamily="2" charset="-122"/>
              </a:rPr>
              <a:t>） </a:t>
            </a:r>
            <a:endParaRPr lang="zh-CN" altLang="en-US" sz="3600" dirty="0">
              <a:latin typeface="黑体" panose="02010609060101010101" pitchFamily="2" charset="-122"/>
              <a:ea typeface="黑体" panose="02010609060101010101" pitchFamily="2" charset="-122"/>
            </a:endParaRPr>
          </a:p>
        </p:txBody>
      </p:sp>
      <p:grpSp>
        <p:nvGrpSpPr>
          <p:cNvPr id="137220" name="组合 1"/>
          <p:cNvGrpSpPr/>
          <p:nvPr/>
        </p:nvGrpSpPr>
        <p:grpSpPr>
          <a:xfrm>
            <a:off x="2890838" y="319088"/>
            <a:ext cx="2439987" cy="2379662"/>
            <a:chOff x="5226049" y="710839"/>
            <a:chExt cx="2439844" cy="2379663"/>
          </a:xfrm>
        </p:grpSpPr>
        <p:pic>
          <p:nvPicPr>
            <p:cNvPr id="137223" name="Object 4" descr="31240121053759"/>
            <p:cNvPicPr>
              <a:picLocks noChangeAspect="1"/>
            </p:cNvPicPr>
            <p:nvPr/>
          </p:nvPicPr>
          <p:blipFill>
            <a:blip r:embed="rId3"/>
            <a:srcRect t="43497" r="91510" b="35254"/>
            <a:stretch>
              <a:fillRect/>
            </a:stretch>
          </p:blipFill>
          <p:spPr>
            <a:xfrm>
              <a:off x="5226049" y="1744663"/>
              <a:ext cx="627496" cy="505691"/>
            </a:xfrm>
            <a:prstGeom prst="rect">
              <a:avLst/>
            </a:prstGeom>
            <a:noFill/>
            <a:ln w="9525">
              <a:noFill/>
            </a:ln>
          </p:spPr>
        </p:pic>
        <p:pic>
          <p:nvPicPr>
            <p:cNvPr id="137224" name="Object 4" descr="31240121053759"/>
            <p:cNvPicPr>
              <a:picLocks noChangeAspect="1"/>
            </p:cNvPicPr>
            <p:nvPr/>
          </p:nvPicPr>
          <p:blipFill>
            <a:blip r:embed="rId3"/>
            <a:srcRect l="74094"/>
            <a:stretch>
              <a:fillRect/>
            </a:stretch>
          </p:blipFill>
          <p:spPr>
            <a:xfrm>
              <a:off x="5751079" y="710839"/>
              <a:ext cx="1914814" cy="2379663"/>
            </a:xfrm>
            <a:prstGeom prst="rect">
              <a:avLst/>
            </a:prstGeom>
            <a:noFill/>
            <a:ln w="9525">
              <a:noFill/>
            </a:ln>
          </p:spPr>
        </p:pic>
      </p:grpSp>
      <p:sp>
        <p:nvSpPr>
          <p:cNvPr id="137221" name="文本框 2"/>
          <p:cNvSpPr txBox="1"/>
          <p:nvPr/>
        </p:nvSpPr>
        <p:spPr>
          <a:xfrm>
            <a:off x="608013" y="1020763"/>
            <a:ext cx="1262062" cy="5238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spcBef>
                <a:spcPct val="0"/>
              </a:spcBef>
              <a:buClrTx/>
              <a:buFontTx/>
              <a:buNone/>
            </a:pPr>
            <a:r>
              <a:rPr lang="zh-CN" altLang="en-US" b="0" dirty="0">
                <a:latin typeface="Times New Roman" panose="02020603050405020304" pitchFamily="18" charset="0"/>
              </a:rPr>
              <a:t>说明：</a:t>
            </a:r>
            <a:endParaRPr lang="zh-CN" altLang="en-US" b="0" dirty="0">
              <a:latin typeface="Times New Roman" panose="02020603050405020304" pitchFamily="18" charset="0"/>
            </a:endParaRPr>
          </a:p>
        </p:txBody>
      </p:sp>
      <p:sp>
        <p:nvSpPr>
          <p:cNvPr id="137222" name="文本框 7"/>
          <p:cNvSpPr txBox="1"/>
          <p:nvPr/>
        </p:nvSpPr>
        <p:spPr>
          <a:xfrm>
            <a:off x="4373563" y="2927350"/>
            <a:ext cx="3502025" cy="46196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spcBef>
                <a:spcPct val="0"/>
              </a:spcBef>
              <a:buClrTx/>
              <a:buFontTx/>
              <a:buNone/>
            </a:pPr>
            <a:r>
              <a:rPr lang="zh-CN" altLang="en-US" sz="2400" b="0" dirty="0">
                <a:solidFill>
                  <a:srgbClr val="0000CC"/>
                </a:solidFill>
                <a:latin typeface="Times New Roman" panose="02020603050405020304" pitchFamily="18" charset="0"/>
              </a:rPr>
              <a:t>即提高到顺序处理的</a:t>
            </a:r>
            <a:r>
              <a:rPr lang="en-US" altLang="zh-CN" sz="2400" b="0" dirty="0">
                <a:solidFill>
                  <a:srgbClr val="0000CC"/>
                </a:solidFill>
                <a:latin typeface="Times New Roman" panose="02020603050405020304" pitchFamily="18" charset="0"/>
              </a:rPr>
              <a:t>m</a:t>
            </a:r>
            <a:r>
              <a:rPr lang="zh-CN" altLang="en-US" sz="2400" b="0" dirty="0">
                <a:solidFill>
                  <a:srgbClr val="0000CC"/>
                </a:solidFill>
                <a:latin typeface="Times New Roman" panose="02020603050405020304" pitchFamily="18" charset="0"/>
              </a:rPr>
              <a:t>倍</a:t>
            </a:r>
            <a:endParaRPr lang="zh-CN" altLang="en-US" sz="2400" b="0" dirty="0">
              <a:solidFill>
                <a:srgbClr val="0000CC"/>
              </a:solidFill>
              <a:latin typeface="Times New Roman" panose="02020603050405020304" pitchFamily="18" charset="0"/>
            </a:endParaRPr>
          </a:p>
        </p:txBody>
      </p:sp>
    </p:spTree>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9266" name="Rectangle 2"/>
          <p:cNvSpPr txBox="1"/>
          <p:nvPr/>
        </p:nvSpPr>
        <p:spPr>
          <a:xfrm>
            <a:off x="608013" y="152400"/>
            <a:ext cx="7848600" cy="609600"/>
          </a:xfrm>
          <a:prstGeom prst="rect">
            <a:avLst/>
          </a:prstGeom>
          <a:noFill/>
          <a:ln w="9525">
            <a:noFill/>
          </a:ln>
        </p:spPr>
        <p:txBody>
          <a:bodyPr anchor="b"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hangingPunct="1">
              <a:spcBef>
                <a:spcPct val="0"/>
              </a:spcBef>
              <a:buClrTx/>
              <a:buFontTx/>
              <a:buNone/>
            </a:pPr>
            <a:r>
              <a:rPr lang="zh-CN" altLang="en-US" sz="3600" dirty="0">
                <a:latin typeface="黑体" panose="02010609060101010101" pitchFamily="2" charset="-122"/>
                <a:ea typeface="黑体" panose="02010609060101010101" pitchFamily="2" charset="-122"/>
              </a:rPr>
              <a:t>（</a:t>
            </a:r>
            <a:r>
              <a:rPr lang="en-US" altLang="zh-CN" sz="3600" dirty="0">
                <a:latin typeface="黑体" panose="02010609060101010101" pitchFamily="2" charset="-122"/>
                <a:ea typeface="黑体" panose="02010609060101010101" pitchFamily="2" charset="-122"/>
              </a:rPr>
              <a:t>2</a:t>
            </a:r>
            <a:r>
              <a:rPr lang="zh-CN" altLang="en-US" sz="3600" dirty="0">
                <a:latin typeface="黑体" panose="02010609060101010101" pitchFamily="2" charset="-122"/>
                <a:ea typeface="黑体" panose="02010609060101010101" pitchFamily="2" charset="-122"/>
              </a:rPr>
              <a:t>）加速比（</a:t>
            </a:r>
            <a:r>
              <a:rPr lang="en-US" altLang="zh-CN" sz="3600" dirty="0">
                <a:latin typeface="黑体" panose="02010609060101010101" pitchFamily="2" charset="-122"/>
                <a:ea typeface="黑体" panose="02010609060101010101" pitchFamily="2" charset="-122"/>
              </a:rPr>
              <a:t>Speed Ratio</a:t>
            </a:r>
            <a:r>
              <a:rPr lang="zh-CN" altLang="en-US" sz="3600" dirty="0">
                <a:latin typeface="黑体" panose="02010609060101010101" pitchFamily="2" charset="-122"/>
                <a:ea typeface="黑体" panose="02010609060101010101" pitchFamily="2" charset="-122"/>
              </a:rPr>
              <a:t>） </a:t>
            </a:r>
            <a:endParaRPr lang="zh-CN" altLang="en-US" sz="3600" dirty="0">
              <a:latin typeface="黑体" panose="02010609060101010101" pitchFamily="2" charset="-122"/>
              <a:ea typeface="黑体" panose="02010609060101010101" pitchFamily="2" charset="-122"/>
            </a:endParaRPr>
          </a:p>
        </p:txBody>
      </p:sp>
      <p:grpSp>
        <p:nvGrpSpPr>
          <p:cNvPr id="139267" name="组合 1"/>
          <p:cNvGrpSpPr/>
          <p:nvPr/>
        </p:nvGrpSpPr>
        <p:grpSpPr>
          <a:xfrm>
            <a:off x="2890838" y="319088"/>
            <a:ext cx="2439987" cy="2379662"/>
            <a:chOff x="5226049" y="710839"/>
            <a:chExt cx="2439844" cy="2379663"/>
          </a:xfrm>
        </p:grpSpPr>
        <p:pic>
          <p:nvPicPr>
            <p:cNvPr id="139270" name="Object 4" descr="31240121053759"/>
            <p:cNvPicPr>
              <a:picLocks noChangeAspect="1"/>
            </p:cNvPicPr>
            <p:nvPr/>
          </p:nvPicPr>
          <p:blipFill>
            <a:blip r:embed="rId1"/>
            <a:srcRect t="43497" r="91510" b="35254"/>
            <a:stretch>
              <a:fillRect/>
            </a:stretch>
          </p:blipFill>
          <p:spPr>
            <a:xfrm>
              <a:off x="5226049" y="1744663"/>
              <a:ext cx="627496" cy="505691"/>
            </a:xfrm>
            <a:prstGeom prst="rect">
              <a:avLst/>
            </a:prstGeom>
            <a:noFill/>
            <a:ln w="9525">
              <a:noFill/>
            </a:ln>
          </p:spPr>
        </p:pic>
        <p:pic>
          <p:nvPicPr>
            <p:cNvPr id="139271" name="Object 4" descr="31240121053759"/>
            <p:cNvPicPr>
              <a:picLocks noChangeAspect="1"/>
            </p:cNvPicPr>
            <p:nvPr/>
          </p:nvPicPr>
          <p:blipFill>
            <a:blip r:embed="rId1"/>
            <a:srcRect l="74094"/>
            <a:stretch>
              <a:fillRect/>
            </a:stretch>
          </p:blipFill>
          <p:spPr>
            <a:xfrm>
              <a:off x="5751079" y="710839"/>
              <a:ext cx="1914814" cy="2379663"/>
            </a:xfrm>
            <a:prstGeom prst="rect">
              <a:avLst/>
            </a:prstGeom>
            <a:noFill/>
            <a:ln w="9525">
              <a:noFill/>
            </a:ln>
          </p:spPr>
        </p:pic>
      </p:grpSp>
      <p:sp>
        <p:nvSpPr>
          <p:cNvPr id="139268" name="文本框 2"/>
          <p:cNvSpPr txBox="1"/>
          <p:nvPr/>
        </p:nvSpPr>
        <p:spPr>
          <a:xfrm>
            <a:off x="608013" y="1020763"/>
            <a:ext cx="1262062" cy="5238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spcBef>
                <a:spcPct val="0"/>
              </a:spcBef>
              <a:buClrTx/>
              <a:buFontTx/>
              <a:buNone/>
            </a:pPr>
            <a:r>
              <a:rPr lang="zh-CN" altLang="en-US" b="0" dirty="0">
                <a:latin typeface="Times New Roman" panose="02020603050405020304" pitchFamily="18" charset="0"/>
              </a:rPr>
              <a:t>说明：</a:t>
            </a:r>
            <a:endParaRPr lang="zh-CN" altLang="en-US" b="0" dirty="0">
              <a:latin typeface="Times New Roman" panose="02020603050405020304" pitchFamily="18" charset="0"/>
            </a:endParaRPr>
          </a:p>
        </p:txBody>
      </p:sp>
      <p:sp>
        <p:nvSpPr>
          <p:cNvPr id="139269" name="文本框 3"/>
          <p:cNvSpPr txBox="1"/>
          <p:nvPr/>
        </p:nvSpPr>
        <p:spPr>
          <a:xfrm>
            <a:off x="838200" y="3402013"/>
            <a:ext cx="8007350" cy="144145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just">
              <a:lnSpc>
                <a:spcPts val="3600"/>
              </a:lnSpc>
              <a:spcBef>
                <a:spcPts val="1200"/>
              </a:spcBef>
              <a:buClrTx/>
              <a:buFontTx/>
              <a:buNone/>
            </a:pPr>
            <a:r>
              <a:rPr lang="en-US" altLang="zh-CN" b="0" dirty="0">
                <a:latin typeface="Times New Roman" panose="02020603050405020304" pitchFamily="18" charset="0"/>
              </a:rPr>
              <a:t>4. </a:t>
            </a:r>
            <a:r>
              <a:rPr lang="zh-CN" altLang="en-US" b="0" dirty="0">
                <a:latin typeface="Times New Roman" panose="02020603050405020304" pitchFamily="18" charset="0"/>
              </a:rPr>
              <a:t>当</a:t>
            </a:r>
            <a:r>
              <a:rPr lang="en-US" altLang="zh-CN" b="0" dirty="0">
                <a:latin typeface="Times New Roman" panose="02020603050405020304" pitchFamily="18" charset="0"/>
              </a:rPr>
              <a:t>n=1</a:t>
            </a:r>
            <a:r>
              <a:rPr lang="zh-CN" altLang="en-US" b="0" dirty="0">
                <a:latin typeface="Times New Roman" panose="02020603050405020304" pitchFamily="18" charset="0"/>
              </a:rPr>
              <a:t>时，由于</a:t>
            </a:r>
            <a:r>
              <a:rPr lang="en-US" altLang="zh-CN" b="0" dirty="0">
                <a:latin typeface="Times New Roman" panose="02020603050405020304" pitchFamily="18" charset="0"/>
              </a:rPr>
              <a:t>m</a:t>
            </a:r>
            <a:r>
              <a:rPr lang="zh-CN" altLang="en-US" b="0" dirty="0">
                <a:latin typeface="Times New Roman" panose="02020603050405020304" pitchFamily="18" charset="0"/>
              </a:rPr>
              <a:t>的增多，锁存器也增多，实际上增大了任务从流入到流出的流水线通过时间，以至于其速度反而比顺序串行的还要低。</a:t>
            </a:r>
            <a:endParaRPr lang="zh-CN" altLang="en-US" b="0" dirty="0">
              <a:latin typeface="Times New Roman" panose="02020603050405020304" pitchFamily="18" charset="0"/>
            </a:endParaRPr>
          </a:p>
        </p:txBody>
      </p:sp>
    </p:spTree>
  </p:cSld>
  <p:clrMapOvr>
    <a:masterClrMapping/>
  </p:clrMapOvr>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141314" name="Group 3"/>
          <p:cNvGrpSpPr/>
          <p:nvPr/>
        </p:nvGrpSpPr>
        <p:grpSpPr>
          <a:xfrm>
            <a:off x="1606550" y="1890713"/>
            <a:ext cx="7086600" cy="3429000"/>
            <a:chOff x="480" y="1536"/>
            <a:chExt cx="4464" cy="2160"/>
          </a:xfrm>
        </p:grpSpPr>
        <p:sp>
          <p:nvSpPr>
            <p:cNvPr id="141316" name="Line 4"/>
            <p:cNvSpPr/>
            <p:nvPr/>
          </p:nvSpPr>
          <p:spPr>
            <a:xfrm flipV="1">
              <a:off x="856" y="1625"/>
              <a:ext cx="0" cy="1755"/>
            </a:xfrm>
            <a:prstGeom prst="line">
              <a:avLst/>
            </a:prstGeom>
            <a:ln w="25400" cap="flat" cmpd="sng">
              <a:solidFill>
                <a:schemeClr val="tx2"/>
              </a:solidFill>
              <a:prstDash val="solid"/>
              <a:headEnd type="none" w="med" len="med"/>
              <a:tailEnd type="stealth" w="med" len="med"/>
            </a:ln>
          </p:spPr>
        </p:sp>
        <p:sp>
          <p:nvSpPr>
            <p:cNvPr id="141317" name="Line 5"/>
            <p:cNvSpPr/>
            <p:nvPr/>
          </p:nvSpPr>
          <p:spPr>
            <a:xfrm>
              <a:off x="856" y="1929"/>
              <a:ext cx="3336" cy="0"/>
            </a:xfrm>
            <a:prstGeom prst="line">
              <a:avLst/>
            </a:prstGeom>
            <a:ln w="12700" cap="flat" cmpd="sng">
              <a:solidFill>
                <a:schemeClr val="tx2"/>
              </a:solidFill>
              <a:prstDash val="solid"/>
              <a:headEnd type="none" w="med" len="med"/>
              <a:tailEnd type="none" w="med" len="med"/>
            </a:ln>
          </p:spPr>
        </p:sp>
        <p:sp>
          <p:nvSpPr>
            <p:cNvPr id="141318" name="Line 6"/>
            <p:cNvSpPr/>
            <p:nvPr/>
          </p:nvSpPr>
          <p:spPr>
            <a:xfrm>
              <a:off x="856" y="2275"/>
              <a:ext cx="105" cy="0"/>
            </a:xfrm>
            <a:prstGeom prst="line">
              <a:avLst/>
            </a:prstGeom>
            <a:ln w="12700" cap="flat" cmpd="sng">
              <a:solidFill>
                <a:schemeClr val="tx2"/>
              </a:solidFill>
              <a:prstDash val="solid"/>
              <a:headEnd type="none" w="med" len="med"/>
              <a:tailEnd type="none" w="med" len="med"/>
            </a:ln>
          </p:spPr>
        </p:sp>
        <p:sp>
          <p:nvSpPr>
            <p:cNvPr id="141319" name="Line 7"/>
            <p:cNvSpPr/>
            <p:nvPr/>
          </p:nvSpPr>
          <p:spPr>
            <a:xfrm>
              <a:off x="856" y="2591"/>
              <a:ext cx="105" cy="2"/>
            </a:xfrm>
            <a:prstGeom prst="line">
              <a:avLst/>
            </a:prstGeom>
            <a:ln w="12700" cap="flat" cmpd="sng">
              <a:solidFill>
                <a:schemeClr val="tx2"/>
              </a:solidFill>
              <a:prstDash val="solid"/>
              <a:headEnd type="none" w="med" len="med"/>
              <a:tailEnd type="none" w="med" len="med"/>
            </a:ln>
          </p:spPr>
        </p:sp>
        <p:sp>
          <p:nvSpPr>
            <p:cNvPr id="141320" name="Line 8"/>
            <p:cNvSpPr/>
            <p:nvPr/>
          </p:nvSpPr>
          <p:spPr>
            <a:xfrm>
              <a:off x="856" y="2908"/>
              <a:ext cx="105" cy="0"/>
            </a:xfrm>
            <a:prstGeom prst="line">
              <a:avLst/>
            </a:prstGeom>
            <a:ln w="12700" cap="flat" cmpd="sng">
              <a:solidFill>
                <a:schemeClr val="tx2"/>
              </a:solidFill>
              <a:prstDash val="solid"/>
              <a:headEnd type="none" w="med" len="med"/>
              <a:tailEnd type="none" w="med" len="med"/>
            </a:ln>
          </p:spPr>
        </p:sp>
        <p:sp>
          <p:nvSpPr>
            <p:cNvPr id="141321" name="Line 9"/>
            <p:cNvSpPr/>
            <p:nvPr/>
          </p:nvSpPr>
          <p:spPr>
            <a:xfrm>
              <a:off x="856" y="3379"/>
              <a:ext cx="3477" cy="2"/>
            </a:xfrm>
            <a:prstGeom prst="line">
              <a:avLst/>
            </a:prstGeom>
            <a:ln w="25400" cap="flat" cmpd="sng">
              <a:solidFill>
                <a:schemeClr val="tx2"/>
              </a:solidFill>
              <a:prstDash val="solid"/>
              <a:headEnd type="none" w="med" len="med"/>
              <a:tailEnd type="stealth" w="med" len="med"/>
            </a:ln>
          </p:spPr>
        </p:sp>
        <p:sp>
          <p:nvSpPr>
            <p:cNvPr id="141322" name="Line 10"/>
            <p:cNvSpPr/>
            <p:nvPr/>
          </p:nvSpPr>
          <p:spPr>
            <a:xfrm>
              <a:off x="856" y="3222"/>
              <a:ext cx="105" cy="0"/>
            </a:xfrm>
            <a:prstGeom prst="line">
              <a:avLst/>
            </a:prstGeom>
            <a:ln w="12700" cap="flat" cmpd="sng">
              <a:solidFill>
                <a:schemeClr val="tx2"/>
              </a:solidFill>
              <a:prstDash val="solid"/>
              <a:headEnd type="none" w="med" len="med"/>
              <a:tailEnd type="none" w="med" len="med"/>
            </a:ln>
          </p:spPr>
        </p:sp>
        <p:sp>
          <p:nvSpPr>
            <p:cNvPr id="141323" name="Line 11"/>
            <p:cNvSpPr/>
            <p:nvPr/>
          </p:nvSpPr>
          <p:spPr>
            <a:xfrm flipV="1">
              <a:off x="1067" y="3301"/>
              <a:ext cx="0" cy="79"/>
            </a:xfrm>
            <a:prstGeom prst="line">
              <a:avLst/>
            </a:prstGeom>
            <a:ln w="12700" cap="flat" cmpd="sng">
              <a:solidFill>
                <a:schemeClr val="tx2"/>
              </a:solidFill>
              <a:prstDash val="solid"/>
              <a:headEnd type="none" w="med" len="med"/>
              <a:tailEnd type="none" w="med" len="med"/>
            </a:ln>
          </p:spPr>
        </p:sp>
        <p:sp>
          <p:nvSpPr>
            <p:cNvPr id="141324" name="Line 12"/>
            <p:cNvSpPr/>
            <p:nvPr/>
          </p:nvSpPr>
          <p:spPr>
            <a:xfrm flipV="1">
              <a:off x="1384" y="3301"/>
              <a:ext cx="0" cy="79"/>
            </a:xfrm>
            <a:prstGeom prst="line">
              <a:avLst/>
            </a:prstGeom>
            <a:ln w="12700" cap="flat" cmpd="sng">
              <a:solidFill>
                <a:schemeClr val="tx2"/>
              </a:solidFill>
              <a:prstDash val="solid"/>
              <a:headEnd type="none" w="med" len="med"/>
              <a:tailEnd type="none" w="med" len="med"/>
            </a:ln>
          </p:spPr>
        </p:sp>
        <p:sp>
          <p:nvSpPr>
            <p:cNvPr id="141325" name="Line 13"/>
            <p:cNvSpPr/>
            <p:nvPr/>
          </p:nvSpPr>
          <p:spPr>
            <a:xfrm flipV="1">
              <a:off x="1701" y="3301"/>
              <a:ext cx="0" cy="79"/>
            </a:xfrm>
            <a:prstGeom prst="line">
              <a:avLst/>
            </a:prstGeom>
            <a:ln w="12700" cap="flat" cmpd="sng">
              <a:solidFill>
                <a:schemeClr val="tx2"/>
              </a:solidFill>
              <a:prstDash val="solid"/>
              <a:headEnd type="none" w="med" len="med"/>
              <a:tailEnd type="none" w="med" len="med"/>
            </a:ln>
          </p:spPr>
        </p:sp>
        <p:sp>
          <p:nvSpPr>
            <p:cNvPr id="141326" name="Line 14"/>
            <p:cNvSpPr/>
            <p:nvPr/>
          </p:nvSpPr>
          <p:spPr>
            <a:xfrm flipV="1">
              <a:off x="2017" y="3301"/>
              <a:ext cx="0" cy="79"/>
            </a:xfrm>
            <a:prstGeom prst="line">
              <a:avLst/>
            </a:prstGeom>
            <a:ln w="12700" cap="flat" cmpd="sng">
              <a:solidFill>
                <a:schemeClr val="tx2"/>
              </a:solidFill>
              <a:prstDash val="solid"/>
              <a:headEnd type="none" w="med" len="med"/>
              <a:tailEnd type="none" w="med" len="med"/>
            </a:ln>
          </p:spPr>
        </p:sp>
        <p:sp>
          <p:nvSpPr>
            <p:cNvPr id="141327" name="Line 15"/>
            <p:cNvSpPr/>
            <p:nvPr/>
          </p:nvSpPr>
          <p:spPr>
            <a:xfrm flipV="1">
              <a:off x="2334" y="3301"/>
              <a:ext cx="0" cy="79"/>
            </a:xfrm>
            <a:prstGeom prst="line">
              <a:avLst/>
            </a:prstGeom>
            <a:ln w="12700" cap="flat" cmpd="sng">
              <a:solidFill>
                <a:schemeClr val="tx2"/>
              </a:solidFill>
              <a:prstDash val="solid"/>
              <a:headEnd type="none" w="med" len="med"/>
              <a:tailEnd type="none" w="med" len="med"/>
            </a:ln>
          </p:spPr>
        </p:sp>
        <p:sp>
          <p:nvSpPr>
            <p:cNvPr id="141328" name="Line 16"/>
            <p:cNvSpPr/>
            <p:nvPr/>
          </p:nvSpPr>
          <p:spPr>
            <a:xfrm flipV="1">
              <a:off x="2650" y="3301"/>
              <a:ext cx="0" cy="79"/>
            </a:xfrm>
            <a:prstGeom prst="line">
              <a:avLst/>
            </a:prstGeom>
            <a:ln w="12700" cap="flat" cmpd="sng">
              <a:solidFill>
                <a:schemeClr val="tx2"/>
              </a:solidFill>
              <a:prstDash val="solid"/>
              <a:headEnd type="none" w="med" len="med"/>
              <a:tailEnd type="none" w="med" len="med"/>
            </a:ln>
          </p:spPr>
        </p:sp>
        <p:sp>
          <p:nvSpPr>
            <p:cNvPr id="141329" name="Line 17"/>
            <p:cNvSpPr/>
            <p:nvPr/>
          </p:nvSpPr>
          <p:spPr>
            <a:xfrm flipV="1">
              <a:off x="2968" y="3301"/>
              <a:ext cx="0" cy="79"/>
            </a:xfrm>
            <a:prstGeom prst="line">
              <a:avLst/>
            </a:prstGeom>
            <a:ln w="12700" cap="flat" cmpd="sng">
              <a:solidFill>
                <a:schemeClr val="tx2"/>
              </a:solidFill>
              <a:prstDash val="solid"/>
              <a:headEnd type="none" w="med" len="med"/>
              <a:tailEnd type="none" w="med" len="med"/>
            </a:ln>
          </p:spPr>
        </p:sp>
        <p:sp>
          <p:nvSpPr>
            <p:cNvPr id="141330" name="Line 18"/>
            <p:cNvSpPr/>
            <p:nvPr/>
          </p:nvSpPr>
          <p:spPr>
            <a:xfrm flipV="1">
              <a:off x="3285" y="3301"/>
              <a:ext cx="0" cy="79"/>
            </a:xfrm>
            <a:prstGeom prst="line">
              <a:avLst/>
            </a:prstGeom>
            <a:ln w="12700" cap="flat" cmpd="sng">
              <a:solidFill>
                <a:schemeClr val="tx2"/>
              </a:solidFill>
              <a:prstDash val="solid"/>
              <a:headEnd type="none" w="med" len="med"/>
              <a:tailEnd type="none" w="med" len="med"/>
            </a:ln>
          </p:spPr>
        </p:sp>
        <p:sp>
          <p:nvSpPr>
            <p:cNvPr id="141331" name="Line 19"/>
            <p:cNvSpPr/>
            <p:nvPr/>
          </p:nvSpPr>
          <p:spPr>
            <a:xfrm>
              <a:off x="856" y="2591"/>
              <a:ext cx="3336" cy="2"/>
            </a:xfrm>
            <a:prstGeom prst="line">
              <a:avLst/>
            </a:prstGeom>
            <a:ln w="12700" cap="flat" cmpd="sng">
              <a:solidFill>
                <a:schemeClr val="tx2"/>
              </a:solidFill>
              <a:prstDash val="solid"/>
              <a:headEnd type="none" w="med" len="med"/>
              <a:tailEnd type="none" w="med" len="med"/>
            </a:ln>
          </p:spPr>
        </p:sp>
        <p:grpSp>
          <p:nvGrpSpPr>
            <p:cNvPr id="141332" name="Group 20"/>
            <p:cNvGrpSpPr/>
            <p:nvPr/>
          </p:nvGrpSpPr>
          <p:grpSpPr>
            <a:xfrm>
              <a:off x="1092" y="2570"/>
              <a:ext cx="2670" cy="790"/>
              <a:chOff x="1092" y="2570"/>
              <a:chExt cx="2670" cy="790"/>
            </a:xfrm>
          </p:grpSpPr>
          <p:sp>
            <p:nvSpPr>
              <p:cNvPr id="141352" name="AutoShape 21"/>
              <p:cNvSpPr/>
              <p:nvPr/>
            </p:nvSpPr>
            <p:spPr>
              <a:xfrm>
                <a:off x="1092" y="2570"/>
                <a:ext cx="2670" cy="790"/>
              </a:xfrm>
              <a:custGeom>
                <a:avLst/>
                <a:gdLst>
                  <a:gd name="txL" fmla="*/ 0 w 21836"/>
                  <a:gd name="txT" fmla="*/ 0 h 21600"/>
                  <a:gd name="txR" fmla="*/ 21836 w 21836"/>
                  <a:gd name="txB" fmla="*/ 21600 h 21600"/>
                </a:gdLst>
                <a:ahLst/>
                <a:cxnLst>
                  <a:cxn ang="0">
                    <a:pos x="0" y="0"/>
                  </a:cxn>
                  <a:cxn ang="0">
                    <a:pos x="0" y="0"/>
                  </a:cxn>
                  <a:cxn ang="0">
                    <a:pos x="0" y="0"/>
                  </a:cxn>
                </a:cxnLst>
                <a:rect l="txL" t="txT" r="txR" b="txB"/>
                <a:pathLst>
                  <a:path w="21836" h="21600" fill="none">
                    <a:moveTo>
                      <a:pt x="-8" y="21600"/>
                    </a:moveTo>
                    <a:cubicBezTo>
                      <a:pt x="-8" y="9670"/>
                      <a:pt x="9662" y="0"/>
                      <a:pt x="21591" y="0"/>
                    </a:cubicBezTo>
                    <a:cubicBezTo>
                      <a:pt x="21672" y="0"/>
                      <a:pt x="21754" y="0"/>
                      <a:pt x="21835" y="1"/>
                    </a:cubicBezTo>
                  </a:path>
                  <a:path w="21836" h="21600">
                    <a:moveTo>
                      <a:pt x="-8" y="21600"/>
                    </a:moveTo>
                    <a:cubicBezTo>
                      <a:pt x="-8" y="9670"/>
                      <a:pt x="9662" y="0"/>
                      <a:pt x="21591" y="0"/>
                    </a:cubicBezTo>
                    <a:cubicBezTo>
                      <a:pt x="21672" y="0"/>
                      <a:pt x="21754" y="0"/>
                      <a:pt x="21835" y="1"/>
                    </a:cubicBezTo>
                    <a:lnTo>
                      <a:pt x="21591" y="21600"/>
                    </a:lnTo>
                    <a:lnTo>
                      <a:pt x="-8" y="21600"/>
                    </a:lnTo>
                    <a:close/>
                  </a:path>
                </a:pathLst>
              </a:custGeom>
              <a:noFill/>
              <a:ln w="25400" cap="flat" cmpd="sng">
                <a:solidFill>
                  <a:schemeClr val="tx2">
                    <a:alpha val="100000"/>
                  </a:schemeClr>
                </a:solidFill>
                <a:prstDash val="solid"/>
                <a:miter lim="800000"/>
                <a:headEnd type="none" w="med" len="med"/>
                <a:tailEnd type="none" w="med" len="med"/>
              </a:ln>
            </p:spPr>
            <p:txBody>
              <a:bodyPr/>
              <a:p>
                <a:endParaRPr lang="zh-CN" altLang="en-US"/>
              </a:p>
            </p:txBody>
          </p:sp>
          <p:sp>
            <p:nvSpPr>
              <p:cNvPr id="141353" name="Rectangle 22"/>
              <p:cNvSpPr/>
              <p:nvPr/>
            </p:nvSpPr>
            <p:spPr>
              <a:xfrm flipH="1">
                <a:off x="1159" y="2609"/>
                <a:ext cx="2541" cy="714"/>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hangingPunct="1">
                  <a:spcBef>
                    <a:spcPct val="0"/>
                  </a:spcBef>
                  <a:buClr>
                    <a:schemeClr val="bg1"/>
                  </a:buClr>
                  <a:buFontTx/>
                  <a:buNone/>
                </a:pPr>
                <a:r>
                  <a:rPr lang="en-US" altLang="zh-CN" dirty="0">
                    <a:latin typeface="Book Antiqua" panose="02040602050305030304" pitchFamily="18" charset="0"/>
                  </a:rPr>
                  <a:t>m=6</a:t>
                </a:r>
                <a:endParaRPr lang="en-US" altLang="zh-CN" dirty="0">
                  <a:latin typeface="Book Antiqua" panose="02040602050305030304" pitchFamily="18" charset="0"/>
                </a:endParaRPr>
              </a:p>
            </p:txBody>
          </p:sp>
        </p:grpSp>
        <p:grpSp>
          <p:nvGrpSpPr>
            <p:cNvPr id="141333" name="Group 23"/>
            <p:cNvGrpSpPr/>
            <p:nvPr/>
          </p:nvGrpSpPr>
          <p:grpSpPr>
            <a:xfrm>
              <a:off x="1068" y="1963"/>
              <a:ext cx="2640" cy="1421"/>
              <a:chOff x="1068" y="1963"/>
              <a:chExt cx="2640" cy="1421"/>
            </a:xfrm>
          </p:grpSpPr>
          <p:sp>
            <p:nvSpPr>
              <p:cNvPr id="141350" name="AutoShape 24"/>
              <p:cNvSpPr/>
              <p:nvPr/>
            </p:nvSpPr>
            <p:spPr>
              <a:xfrm>
                <a:off x="1068" y="1963"/>
                <a:ext cx="2640" cy="1421"/>
              </a:xfrm>
              <a:custGeom>
                <a:avLst/>
                <a:gdLst>
                  <a:gd name="txL" fmla="*/ 0 w 21598"/>
                  <a:gd name="txT" fmla="*/ 0 h 21600"/>
                  <a:gd name="txR" fmla="*/ 21598 w 21598"/>
                  <a:gd name="txB" fmla="*/ 21600 h 21600"/>
                </a:gdLst>
                <a:ahLst/>
                <a:cxnLst>
                  <a:cxn ang="0">
                    <a:pos x="0" y="0"/>
                  </a:cxn>
                  <a:cxn ang="0">
                    <a:pos x="0" y="0"/>
                  </a:cxn>
                  <a:cxn ang="0">
                    <a:pos x="0" y="0"/>
                  </a:cxn>
                </a:cxnLst>
                <a:rect l="txL" t="txT" r="txR" b="txB"/>
                <a:pathLst>
                  <a:path w="21598" h="21600" fill="none">
                    <a:moveTo>
                      <a:pt x="-1" y="21600"/>
                    </a:moveTo>
                    <a:cubicBezTo>
                      <a:pt x="-1" y="21599"/>
                      <a:pt x="-1" y="21599"/>
                      <a:pt x="-1" y="21599"/>
                    </a:cubicBezTo>
                    <a:cubicBezTo>
                      <a:pt x="-2" y="9670"/>
                      <a:pt x="9669" y="0"/>
                      <a:pt x="21598" y="0"/>
                    </a:cubicBezTo>
                  </a:path>
                  <a:path w="21598" h="21600">
                    <a:moveTo>
                      <a:pt x="-1" y="21600"/>
                    </a:moveTo>
                    <a:cubicBezTo>
                      <a:pt x="-1" y="21599"/>
                      <a:pt x="-1" y="21599"/>
                      <a:pt x="-1" y="21599"/>
                    </a:cubicBezTo>
                    <a:cubicBezTo>
                      <a:pt x="-2" y="9670"/>
                      <a:pt x="9669" y="0"/>
                      <a:pt x="21598" y="0"/>
                    </a:cubicBezTo>
                    <a:lnTo>
                      <a:pt x="21598" y="21600"/>
                    </a:lnTo>
                    <a:lnTo>
                      <a:pt x="-1" y="21600"/>
                    </a:lnTo>
                    <a:close/>
                  </a:path>
                </a:pathLst>
              </a:custGeom>
              <a:noFill/>
              <a:ln w="25400" cap="flat" cmpd="sng">
                <a:solidFill>
                  <a:schemeClr val="tx2">
                    <a:alpha val="100000"/>
                  </a:schemeClr>
                </a:solidFill>
                <a:prstDash val="solid"/>
                <a:miter lim="800000"/>
                <a:headEnd type="none" w="med" len="med"/>
                <a:tailEnd type="none" w="med" len="med"/>
              </a:ln>
            </p:spPr>
            <p:txBody>
              <a:bodyPr/>
              <a:p>
                <a:endParaRPr lang="zh-CN" altLang="en-US"/>
              </a:p>
            </p:txBody>
          </p:sp>
          <p:sp>
            <p:nvSpPr>
              <p:cNvPr id="141351" name="Rectangle 25"/>
              <p:cNvSpPr/>
              <p:nvPr/>
            </p:nvSpPr>
            <p:spPr>
              <a:xfrm flipH="1">
                <a:off x="1134" y="1998"/>
                <a:ext cx="2506" cy="1345"/>
              </a:xfrm>
              <a:prstGeom prst="rect">
                <a:avLst/>
              </a:prstGeom>
              <a:noFill/>
              <a:ln w="9525">
                <a:noFill/>
              </a:ln>
            </p:spPr>
            <p:txBody>
              <a:bodyPr lIns="0" tIns="0" rIns="0" bIns="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hangingPunct="1">
                  <a:spcBef>
                    <a:spcPct val="0"/>
                  </a:spcBef>
                  <a:buClr>
                    <a:schemeClr val="bg1"/>
                  </a:buClr>
                  <a:buFontTx/>
                  <a:buNone/>
                </a:pPr>
                <a:r>
                  <a:rPr lang="en-US" altLang="zh-CN" dirty="0">
                    <a:latin typeface="Book Antiqua" panose="02040602050305030304" pitchFamily="18" charset="0"/>
                  </a:rPr>
                  <a:t>m=10</a:t>
                </a:r>
                <a:endParaRPr lang="en-US" altLang="zh-CN" dirty="0">
                  <a:latin typeface="Book Antiqua" panose="02040602050305030304" pitchFamily="18" charset="0"/>
                </a:endParaRPr>
              </a:p>
            </p:txBody>
          </p:sp>
        </p:grpSp>
        <p:sp>
          <p:nvSpPr>
            <p:cNvPr id="141334" name="Rectangle 26"/>
            <p:cNvSpPr/>
            <p:nvPr/>
          </p:nvSpPr>
          <p:spPr>
            <a:xfrm>
              <a:off x="4333" y="3111"/>
              <a:ext cx="611" cy="495"/>
            </a:xfrm>
            <a:prstGeom prst="rect">
              <a:avLst/>
            </a:prstGeom>
            <a:noFill/>
            <a:ln w="9525">
              <a:noFill/>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hangingPunct="1">
                <a:lnSpc>
                  <a:spcPct val="80000"/>
                </a:lnSpc>
                <a:spcBef>
                  <a:spcPct val="0"/>
                </a:spcBef>
                <a:buClr>
                  <a:schemeClr val="bg1"/>
                </a:buClr>
                <a:buFontTx/>
                <a:buNone/>
              </a:pPr>
              <a:r>
                <a:rPr lang="zh-CN" altLang="en-US" b="0" dirty="0">
                  <a:latin typeface="Book Antiqua" panose="02040602050305030304" pitchFamily="18" charset="0"/>
                </a:rPr>
                <a:t>任务</a:t>
              </a:r>
              <a:br>
                <a:rPr lang="zh-CN" altLang="en-US" b="0" dirty="0">
                  <a:latin typeface="Book Antiqua" panose="02040602050305030304" pitchFamily="18" charset="0"/>
                </a:rPr>
              </a:br>
              <a:r>
                <a:rPr lang="zh-CN" altLang="en-US" b="0" dirty="0">
                  <a:latin typeface="Book Antiqua" panose="02040602050305030304" pitchFamily="18" charset="0"/>
                </a:rPr>
                <a:t>个数</a:t>
              </a:r>
              <a:endParaRPr lang="zh-CN" altLang="en-US" b="0" dirty="0">
                <a:latin typeface="Book Antiqua" panose="02040602050305030304" pitchFamily="18" charset="0"/>
              </a:endParaRPr>
            </a:p>
          </p:txBody>
        </p:sp>
        <p:sp>
          <p:nvSpPr>
            <p:cNvPr id="141335" name="Rectangle 27"/>
            <p:cNvSpPr/>
            <p:nvPr/>
          </p:nvSpPr>
          <p:spPr>
            <a:xfrm>
              <a:off x="903" y="1536"/>
              <a:ext cx="846" cy="315"/>
            </a:xfrm>
            <a:prstGeom prst="rect">
              <a:avLst/>
            </a:prstGeom>
            <a:noFill/>
            <a:ln w="9525">
              <a:noFill/>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hangingPunct="1">
                <a:lnSpc>
                  <a:spcPct val="80000"/>
                </a:lnSpc>
                <a:spcBef>
                  <a:spcPct val="0"/>
                </a:spcBef>
                <a:buClr>
                  <a:schemeClr val="bg1"/>
                </a:buClr>
                <a:buFontTx/>
                <a:buNone/>
              </a:pPr>
              <a:r>
                <a:rPr lang="zh-CN" altLang="en-US" b="0" dirty="0">
                  <a:latin typeface="Book Antiqua" panose="02040602050305030304" pitchFamily="18" charset="0"/>
                </a:rPr>
                <a:t>加速比</a:t>
              </a:r>
              <a:endParaRPr lang="zh-CN" altLang="en-US" b="0" dirty="0">
                <a:latin typeface="Book Antiqua" panose="02040602050305030304" pitchFamily="18" charset="0"/>
              </a:endParaRPr>
            </a:p>
          </p:txBody>
        </p:sp>
        <p:sp>
          <p:nvSpPr>
            <p:cNvPr id="141336" name="Rectangle 28"/>
            <p:cNvSpPr/>
            <p:nvPr/>
          </p:nvSpPr>
          <p:spPr>
            <a:xfrm>
              <a:off x="480" y="1774"/>
              <a:ext cx="376" cy="315"/>
            </a:xfrm>
            <a:prstGeom prst="rect">
              <a:avLst/>
            </a:prstGeom>
            <a:noFill/>
            <a:ln w="9525">
              <a:noFill/>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hangingPunct="1">
                <a:lnSpc>
                  <a:spcPct val="80000"/>
                </a:lnSpc>
                <a:spcBef>
                  <a:spcPct val="0"/>
                </a:spcBef>
                <a:buClr>
                  <a:schemeClr val="bg1"/>
                </a:buClr>
                <a:buFontTx/>
                <a:buNone/>
              </a:pPr>
              <a:r>
                <a:rPr lang="en-US" altLang="zh-CN" b="0" dirty="0">
                  <a:latin typeface="Book Antiqua" panose="02040602050305030304" pitchFamily="18" charset="0"/>
                </a:rPr>
                <a:t>10</a:t>
              </a:r>
              <a:endParaRPr lang="en-US" altLang="zh-CN" b="0" dirty="0">
                <a:latin typeface="Book Antiqua" panose="02040602050305030304" pitchFamily="18" charset="0"/>
              </a:endParaRPr>
            </a:p>
          </p:txBody>
        </p:sp>
        <p:sp>
          <p:nvSpPr>
            <p:cNvPr id="141337" name="Rectangle 29"/>
            <p:cNvSpPr/>
            <p:nvPr/>
          </p:nvSpPr>
          <p:spPr>
            <a:xfrm>
              <a:off x="480" y="3066"/>
              <a:ext cx="376" cy="315"/>
            </a:xfrm>
            <a:prstGeom prst="rect">
              <a:avLst/>
            </a:prstGeom>
            <a:noFill/>
            <a:ln w="9525">
              <a:noFill/>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hangingPunct="1">
                <a:lnSpc>
                  <a:spcPct val="80000"/>
                </a:lnSpc>
                <a:spcBef>
                  <a:spcPct val="0"/>
                </a:spcBef>
                <a:buClr>
                  <a:schemeClr val="bg1"/>
                </a:buClr>
                <a:buFontTx/>
                <a:buNone/>
              </a:pPr>
              <a:r>
                <a:rPr lang="en-US" altLang="zh-CN" b="0" dirty="0">
                  <a:latin typeface="Book Antiqua" panose="02040602050305030304" pitchFamily="18" charset="0"/>
                </a:rPr>
                <a:t>2</a:t>
              </a:r>
              <a:endParaRPr lang="en-US" altLang="zh-CN" b="0" dirty="0">
                <a:latin typeface="Book Antiqua" panose="02040602050305030304" pitchFamily="18" charset="0"/>
              </a:endParaRPr>
            </a:p>
          </p:txBody>
        </p:sp>
        <p:sp>
          <p:nvSpPr>
            <p:cNvPr id="141338" name="Rectangle 30"/>
            <p:cNvSpPr/>
            <p:nvPr/>
          </p:nvSpPr>
          <p:spPr>
            <a:xfrm>
              <a:off x="480" y="2743"/>
              <a:ext cx="376" cy="315"/>
            </a:xfrm>
            <a:prstGeom prst="rect">
              <a:avLst/>
            </a:prstGeom>
            <a:noFill/>
            <a:ln w="9525">
              <a:noFill/>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hangingPunct="1">
                <a:lnSpc>
                  <a:spcPct val="80000"/>
                </a:lnSpc>
                <a:spcBef>
                  <a:spcPct val="0"/>
                </a:spcBef>
                <a:buClr>
                  <a:schemeClr val="bg1"/>
                </a:buClr>
                <a:buFontTx/>
                <a:buNone/>
              </a:pPr>
              <a:r>
                <a:rPr lang="en-US" altLang="zh-CN" b="0" dirty="0">
                  <a:latin typeface="Book Antiqua" panose="02040602050305030304" pitchFamily="18" charset="0"/>
                </a:rPr>
                <a:t>4</a:t>
              </a:r>
              <a:endParaRPr lang="en-US" altLang="zh-CN" b="0" dirty="0">
                <a:latin typeface="Book Antiqua" panose="02040602050305030304" pitchFamily="18" charset="0"/>
              </a:endParaRPr>
            </a:p>
          </p:txBody>
        </p:sp>
        <p:sp>
          <p:nvSpPr>
            <p:cNvPr id="141339" name="Rectangle 31"/>
            <p:cNvSpPr/>
            <p:nvPr/>
          </p:nvSpPr>
          <p:spPr>
            <a:xfrm>
              <a:off x="480" y="2420"/>
              <a:ext cx="376" cy="315"/>
            </a:xfrm>
            <a:prstGeom prst="rect">
              <a:avLst/>
            </a:prstGeom>
            <a:noFill/>
            <a:ln w="9525">
              <a:noFill/>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hangingPunct="1">
                <a:lnSpc>
                  <a:spcPct val="80000"/>
                </a:lnSpc>
                <a:spcBef>
                  <a:spcPct val="0"/>
                </a:spcBef>
                <a:buClr>
                  <a:schemeClr val="bg1"/>
                </a:buClr>
                <a:buFontTx/>
                <a:buNone/>
              </a:pPr>
              <a:r>
                <a:rPr lang="en-US" altLang="zh-CN" b="0" dirty="0">
                  <a:latin typeface="Book Antiqua" panose="02040602050305030304" pitchFamily="18" charset="0"/>
                </a:rPr>
                <a:t>6</a:t>
              </a:r>
              <a:endParaRPr lang="en-US" altLang="zh-CN" b="0" dirty="0">
                <a:latin typeface="Book Antiqua" panose="02040602050305030304" pitchFamily="18" charset="0"/>
              </a:endParaRPr>
            </a:p>
          </p:txBody>
        </p:sp>
        <p:sp>
          <p:nvSpPr>
            <p:cNvPr id="141340" name="Rectangle 32"/>
            <p:cNvSpPr/>
            <p:nvPr/>
          </p:nvSpPr>
          <p:spPr>
            <a:xfrm>
              <a:off x="480" y="2097"/>
              <a:ext cx="376" cy="315"/>
            </a:xfrm>
            <a:prstGeom prst="rect">
              <a:avLst/>
            </a:prstGeom>
            <a:noFill/>
            <a:ln w="9525">
              <a:noFill/>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hangingPunct="1">
                <a:lnSpc>
                  <a:spcPct val="80000"/>
                </a:lnSpc>
                <a:spcBef>
                  <a:spcPct val="0"/>
                </a:spcBef>
                <a:buClr>
                  <a:schemeClr val="bg1"/>
                </a:buClr>
                <a:buFontTx/>
                <a:buNone/>
              </a:pPr>
              <a:r>
                <a:rPr lang="en-US" altLang="zh-CN" b="0" dirty="0">
                  <a:latin typeface="Book Antiqua" panose="02040602050305030304" pitchFamily="18" charset="0"/>
                </a:rPr>
                <a:t>8</a:t>
              </a:r>
              <a:endParaRPr lang="en-US" altLang="zh-CN" b="0" dirty="0">
                <a:latin typeface="Book Antiqua" panose="02040602050305030304" pitchFamily="18" charset="0"/>
              </a:endParaRPr>
            </a:p>
          </p:txBody>
        </p:sp>
        <p:sp>
          <p:nvSpPr>
            <p:cNvPr id="141341" name="Rectangle 33"/>
            <p:cNvSpPr/>
            <p:nvPr/>
          </p:nvSpPr>
          <p:spPr>
            <a:xfrm>
              <a:off x="480" y="3291"/>
              <a:ext cx="376" cy="315"/>
            </a:xfrm>
            <a:prstGeom prst="rect">
              <a:avLst/>
            </a:prstGeom>
            <a:noFill/>
            <a:ln w="9525">
              <a:noFill/>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hangingPunct="1">
                <a:lnSpc>
                  <a:spcPct val="80000"/>
                </a:lnSpc>
                <a:spcBef>
                  <a:spcPct val="0"/>
                </a:spcBef>
                <a:buClr>
                  <a:schemeClr val="bg1"/>
                </a:buClr>
                <a:buFontTx/>
                <a:buNone/>
              </a:pPr>
              <a:r>
                <a:rPr lang="en-US" altLang="zh-CN" b="0" dirty="0">
                  <a:latin typeface="Book Antiqua" panose="02040602050305030304" pitchFamily="18" charset="0"/>
                </a:rPr>
                <a:t>1</a:t>
              </a:r>
              <a:endParaRPr lang="en-US" altLang="zh-CN" b="0" dirty="0">
                <a:latin typeface="Book Antiqua" panose="02040602050305030304" pitchFamily="18" charset="0"/>
              </a:endParaRPr>
            </a:p>
          </p:txBody>
        </p:sp>
        <p:sp>
          <p:nvSpPr>
            <p:cNvPr id="141342" name="Rectangle 34"/>
            <p:cNvSpPr/>
            <p:nvPr/>
          </p:nvSpPr>
          <p:spPr>
            <a:xfrm>
              <a:off x="903" y="3381"/>
              <a:ext cx="376" cy="315"/>
            </a:xfrm>
            <a:prstGeom prst="rect">
              <a:avLst/>
            </a:prstGeom>
            <a:noFill/>
            <a:ln w="9525">
              <a:noFill/>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hangingPunct="1">
                <a:lnSpc>
                  <a:spcPct val="80000"/>
                </a:lnSpc>
                <a:spcBef>
                  <a:spcPct val="0"/>
                </a:spcBef>
                <a:buClr>
                  <a:schemeClr val="bg1"/>
                </a:buClr>
                <a:buFontTx/>
                <a:buNone/>
              </a:pPr>
              <a:r>
                <a:rPr lang="en-US" altLang="zh-CN" b="0" dirty="0">
                  <a:latin typeface="Book Antiqua" panose="02040602050305030304" pitchFamily="18" charset="0"/>
                </a:rPr>
                <a:t>1</a:t>
              </a:r>
              <a:endParaRPr lang="en-US" altLang="zh-CN" b="0" dirty="0">
                <a:latin typeface="Book Antiqua" panose="02040602050305030304" pitchFamily="18" charset="0"/>
              </a:endParaRPr>
            </a:p>
          </p:txBody>
        </p:sp>
        <p:sp>
          <p:nvSpPr>
            <p:cNvPr id="141343" name="Rectangle 35"/>
            <p:cNvSpPr/>
            <p:nvPr/>
          </p:nvSpPr>
          <p:spPr>
            <a:xfrm>
              <a:off x="1185" y="3381"/>
              <a:ext cx="376" cy="315"/>
            </a:xfrm>
            <a:prstGeom prst="rect">
              <a:avLst/>
            </a:prstGeom>
            <a:noFill/>
            <a:ln w="9525">
              <a:noFill/>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hangingPunct="1">
                <a:lnSpc>
                  <a:spcPct val="80000"/>
                </a:lnSpc>
                <a:spcBef>
                  <a:spcPct val="0"/>
                </a:spcBef>
                <a:buClr>
                  <a:schemeClr val="bg1"/>
                </a:buClr>
                <a:buFontTx/>
                <a:buNone/>
              </a:pPr>
              <a:r>
                <a:rPr lang="en-US" altLang="zh-CN" b="0" dirty="0">
                  <a:latin typeface="Book Antiqua" panose="02040602050305030304" pitchFamily="18" charset="0"/>
                </a:rPr>
                <a:t>2</a:t>
              </a:r>
              <a:endParaRPr lang="en-US" altLang="zh-CN" b="0" dirty="0">
                <a:latin typeface="Book Antiqua" panose="02040602050305030304" pitchFamily="18" charset="0"/>
              </a:endParaRPr>
            </a:p>
          </p:txBody>
        </p:sp>
        <p:sp>
          <p:nvSpPr>
            <p:cNvPr id="141344" name="Rectangle 36"/>
            <p:cNvSpPr/>
            <p:nvPr/>
          </p:nvSpPr>
          <p:spPr>
            <a:xfrm>
              <a:off x="1507" y="3381"/>
              <a:ext cx="376" cy="315"/>
            </a:xfrm>
            <a:prstGeom prst="rect">
              <a:avLst/>
            </a:prstGeom>
            <a:noFill/>
            <a:ln w="9525">
              <a:noFill/>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hangingPunct="1">
                <a:lnSpc>
                  <a:spcPct val="80000"/>
                </a:lnSpc>
                <a:spcBef>
                  <a:spcPct val="0"/>
                </a:spcBef>
                <a:buClr>
                  <a:schemeClr val="bg1"/>
                </a:buClr>
                <a:buFontTx/>
                <a:buNone/>
              </a:pPr>
              <a:r>
                <a:rPr lang="en-US" altLang="zh-CN" b="0" dirty="0">
                  <a:latin typeface="Book Antiqua" panose="02040602050305030304" pitchFamily="18" charset="0"/>
                </a:rPr>
                <a:t>4</a:t>
              </a:r>
              <a:endParaRPr lang="en-US" altLang="zh-CN" b="0" dirty="0">
                <a:latin typeface="Book Antiqua" panose="02040602050305030304" pitchFamily="18" charset="0"/>
              </a:endParaRPr>
            </a:p>
          </p:txBody>
        </p:sp>
        <p:sp>
          <p:nvSpPr>
            <p:cNvPr id="141345" name="Rectangle 37"/>
            <p:cNvSpPr/>
            <p:nvPr/>
          </p:nvSpPr>
          <p:spPr>
            <a:xfrm>
              <a:off x="1809" y="3381"/>
              <a:ext cx="376" cy="315"/>
            </a:xfrm>
            <a:prstGeom prst="rect">
              <a:avLst/>
            </a:prstGeom>
            <a:noFill/>
            <a:ln w="9525">
              <a:noFill/>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hangingPunct="1">
                <a:lnSpc>
                  <a:spcPct val="80000"/>
                </a:lnSpc>
                <a:spcBef>
                  <a:spcPct val="0"/>
                </a:spcBef>
                <a:buClr>
                  <a:schemeClr val="bg1"/>
                </a:buClr>
                <a:buFontTx/>
                <a:buNone/>
              </a:pPr>
              <a:r>
                <a:rPr lang="en-US" altLang="zh-CN" b="0" dirty="0">
                  <a:latin typeface="Book Antiqua" panose="02040602050305030304" pitchFamily="18" charset="0"/>
                </a:rPr>
                <a:t>8</a:t>
              </a:r>
              <a:endParaRPr lang="en-US" altLang="zh-CN" b="0" dirty="0">
                <a:latin typeface="Book Antiqua" panose="02040602050305030304" pitchFamily="18" charset="0"/>
              </a:endParaRPr>
            </a:p>
          </p:txBody>
        </p:sp>
        <p:sp>
          <p:nvSpPr>
            <p:cNvPr id="141346" name="Rectangle 38"/>
            <p:cNvSpPr/>
            <p:nvPr/>
          </p:nvSpPr>
          <p:spPr>
            <a:xfrm>
              <a:off x="2131" y="3381"/>
              <a:ext cx="376" cy="315"/>
            </a:xfrm>
            <a:prstGeom prst="rect">
              <a:avLst/>
            </a:prstGeom>
            <a:noFill/>
            <a:ln w="9525">
              <a:noFill/>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hangingPunct="1">
                <a:lnSpc>
                  <a:spcPct val="80000"/>
                </a:lnSpc>
                <a:spcBef>
                  <a:spcPct val="0"/>
                </a:spcBef>
                <a:buClr>
                  <a:schemeClr val="bg1"/>
                </a:buClr>
                <a:buFontTx/>
                <a:buNone/>
              </a:pPr>
              <a:r>
                <a:rPr lang="en-US" altLang="zh-CN" b="0" dirty="0">
                  <a:latin typeface="Book Antiqua" panose="02040602050305030304" pitchFamily="18" charset="0"/>
                </a:rPr>
                <a:t>16</a:t>
              </a:r>
              <a:endParaRPr lang="en-US" altLang="zh-CN" b="0" dirty="0">
                <a:latin typeface="Book Antiqua" panose="02040602050305030304" pitchFamily="18" charset="0"/>
              </a:endParaRPr>
            </a:p>
          </p:txBody>
        </p:sp>
        <p:sp>
          <p:nvSpPr>
            <p:cNvPr id="141347" name="Rectangle 39"/>
            <p:cNvSpPr/>
            <p:nvPr/>
          </p:nvSpPr>
          <p:spPr>
            <a:xfrm>
              <a:off x="2473" y="3381"/>
              <a:ext cx="376" cy="315"/>
            </a:xfrm>
            <a:prstGeom prst="rect">
              <a:avLst/>
            </a:prstGeom>
            <a:noFill/>
            <a:ln w="9525">
              <a:noFill/>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hangingPunct="1">
                <a:lnSpc>
                  <a:spcPct val="80000"/>
                </a:lnSpc>
                <a:spcBef>
                  <a:spcPct val="0"/>
                </a:spcBef>
                <a:buClr>
                  <a:schemeClr val="bg1"/>
                </a:buClr>
                <a:buFontTx/>
                <a:buNone/>
              </a:pPr>
              <a:r>
                <a:rPr lang="en-US" altLang="zh-CN" b="0" dirty="0">
                  <a:latin typeface="Book Antiqua" panose="02040602050305030304" pitchFamily="18" charset="0"/>
                </a:rPr>
                <a:t>32</a:t>
              </a:r>
              <a:endParaRPr lang="en-US" altLang="zh-CN" b="0" dirty="0">
                <a:latin typeface="Book Antiqua" panose="02040602050305030304" pitchFamily="18" charset="0"/>
              </a:endParaRPr>
            </a:p>
          </p:txBody>
        </p:sp>
        <p:sp>
          <p:nvSpPr>
            <p:cNvPr id="141348" name="Rectangle 40"/>
            <p:cNvSpPr/>
            <p:nvPr/>
          </p:nvSpPr>
          <p:spPr>
            <a:xfrm>
              <a:off x="2788" y="3381"/>
              <a:ext cx="376" cy="315"/>
            </a:xfrm>
            <a:prstGeom prst="rect">
              <a:avLst/>
            </a:prstGeom>
            <a:noFill/>
            <a:ln w="9525">
              <a:noFill/>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hangingPunct="1">
                <a:lnSpc>
                  <a:spcPct val="80000"/>
                </a:lnSpc>
                <a:spcBef>
                  <a:spcPct val="0"/>
                </a:spcBef>
                <a:buClr>
                  <a:schemeClr val="bg1"/>
                </a:buClr>
                <a:buFontTx/>
                <a:buNone/>
              </a:pPr>
              <a:r>
                <a:rPr lang="en-US" altLang="zh-CN" b="0" dirty="0">
                  <a:latin typeface="Book Antiqua" panose="02040602050305030304" pitchFamily="18" charset="0"/>
                </a:rPr>
                <a:t>64</a:t>
              </a:r>
              <a:endParaRPr lang="en-US" altLang="zh-CN" b="0" dirty="0">
                <a:latin typeface="Book Antiqua" panose="02040602050305030304" pitchFamily="18" charset="0"/>
              </a:endParaRPr>
            </a:p>
          </p:txBody>
        </p:sp>
        <p:sp>
          <p:nvSpPr>
            <p:cNvPr id="141349" name="Rectangle 41"/>
            <p:cNvSpPr/>
            <p:nvPr/>
          </p:nvSpPr>
          <p:spPr>
            <a:xfrm>
              <a:off x="3124" y="3381"/>
              <a:ext cx="376" cy="315"/>
            </a:xfrm>
            <a:prstGeom prst="rect">
              <a:avLst/>
            </a:prstGeom>
            <a:noFill/>
            <a:ln w="9525">
              <a:noFill/>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hangingPunct="1">
                <a:lnSpc>
                  <a:spcPct val="80000"/>
                </a:lnSpc>
                <a:spcBef>
                  <a:spcPct val="0"/>
                </a:spcBef>
                <a:buClr>
                  <a:schemeClr val="bg1"/>
                </a:buClr>
                <a:buFontTx/>
                <a:buNone/>
              </a:pPr>
              <a:r>
                <a:rPr lang="en-US" altLang="zh-CN" b="0" dirty="0">
                  <a:latin typeface="Book Antiqua" panose="02040602050305030304" pitchFamily="18" charset="0"/>
                </a:rPr>
                <a:t>128</a:t>
              </a:r>
              <a:endParaRPr lang="en-US" altLang="zh-CN" b="0" dirty="0">
                <a:latin typeface="Book Antiqua" panose="02040602050305030304" pitchFamily="18" charset="0"/>
              </a:endParaRPr>
            </a:p>
          </p:txBody>
        </p:sp>
      </p:grpSp>
      <p:sp>
        <p:nvSpPr>
          <p:cNvPr id="141315" name="Rectangle 2"/>
          <p:cNvSpPr txBox="1"/>
          <p:nvPr/>
        </p:nvSpPr>
        <p:spPr>
          <a:xfrm>
            <a:off x="608013" y="152400"/>
            <a:ext cx="7848600" cy="609600"/>
          </a:xfrm>
          <a:prstGeom prst="rect">
            <a:avLst/>
          </a:prstGeom>
          <a:noFill/>
          <a:ln w="9525">
            <a:noFill/>
          </a:ln>
        </p:spPr>
        <p:txBody>
          <a:bodyPr anchor="b"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hangingPunct="1">
              <a:spcBef>
                <a:spcPct val="0"/>
              </a:spcBef>
              <a:buClrTx/>
              <a:buFontTx/>
              <a:buNone/>
            </a:pPr>
            <a:r>
              <a:rPr lang="zh-CN" altLang="en-US" sz="3600" dirty="0">
                <a:latin typeface="黑体" panose="02010609060101010101" pitchFamily="2" charset="-122"/>
                <a:ea typeface="黑体" panose="02010609060101010101" pitchFamily="2" charset="-122"/>
              </a:rPr>
              <a:t>（</a:t>
            </a:r>
            <a:r>
              <a:rPr lang="en-US" altLang="zh-CN" sz="3600" dirty="0">
                <a:latin typeface="黑体" panose="02010609060101010101" pitchFamily="2" charset="-122"/>
                <a:ea typeface="黑体" panose="02010609060101010101" pitchFamily="2" charset="-122"/>
              </a:rPr>
              <a:t>2</a:t>
            </a:r>
            <a:r>
              <a:rPr lang="zh-CN" altLang="en-US" sz="3600" dirty="0">
                <a:latin typeface="黑体" panose="02010609060101010101" pitchFamily="2" charset="-122"/>
                <a:ea typeface="黑体" panose="02010609060101010101" pitchFamily="2" charset="-122"/>
              </a:rPr>
              <a:t>）加速比（</a:t>
            </a:r>
            <a:r>
              <a:rPr lang="en-US" altLang="zh-CN" sz="3600" dirty="0">
                <a:latin typeface="黑体" panose="02010609060101010101" pitchFamily="2" charset="-122"/>
                <a:ea typeface="黑体" panose="02010609060101010101" pitchFamily="2" charset="-122"/>
              </a:rPr>
              <a:t>Speed Ratio</a:t>
            </a:r>
            <a:r>
              <a:rPr lang="zh-CN" altLang="en-US" sz="3600" dirty="0">
                <a:latin typeface="黑体" panose="02010609060101010101" pitchFamily="2" charset="-122"/>
                <a:ea typeface="黑体" panose="02010609060101010101" pitchFamily="2" charset="-122"/>
              </a:rPr>
              <a:t>） </a:t>
            </a:r>
            <a:endParaRPr lang="zh-CN" altLang="en-US" sz="3600" dirty="0">
              <a:latin typeface="黑体" panose="02010609060101010101" pitchFamily="2" charset="-122"/>
              <a:ea typeface="黑体" panose="02010609060101010101" pitchFamily="2" charset="-122"/>
            </a:endParaRPr>
          </a:p>
        </p:txBody>
      </p:sp>
    </p:spTree>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3362" name="Rectangle 2"/>
          <p:cNvSpPr>
            <a:spLocks noGrp="1"/>
          </p:cNvSpPr>
          <p:nvPr>
            <p:ph type="title" idx="4294967295"/>
          </p:nvPr>
        </p:nvSpPr>
        <p:spPr>
          <a:xfrm>
            <a:off x="625475" y="152400"/>
            <a:ext cx="7848600" cy="609600"/>
          </a:xfrm>
        </p:spPr>
        <p:txBody>
          <a:bodyPr vert="horz" wrap="square" lIns="91440" tIns="45720" rIns="91440" bIns="45720" anchor="b" anchorCtr="0"/>
          <a:p>
            <a:pPr eaLnBrk="1" hangingPunct="1"/>
            <a:r>
              <a:rPr lang="zh-CN" altLang="en-US" dirty="0"/>
              <a:t>（</a:t>
            </a:r>
            <a:r>
              <a:rPr lang="en-US" altLang="zh-CN" dirty="0"/>
              <a:t>3</a:t>
            </a:r>
            <a:r>
              <a:rPr lang="zh-CN" altLang="en-US" dirty="0"/>
              <a:t>）效率（</a:t>
            </a:r>
            <a:r>
              <a:rPr lang="en-US" altLang="zh-CN" dirty="0"/>
              <a:t>Efficiency</a:t>
            </a:r>
            <a:r>
              <a:rPr lang="zh-CN" altLang="en-US" dirty="0"/>
              <a:t>）</a:t>
            </a:r>
            <a:endParaRPr lang="en-US" altLang="zh-CN" dirty="0"/>
          </a:p>
        </p:txBody>
      </p:sp>
      <p:sp>
        <p:nvSpPr>
          <p:cNvPr id="143363" name="Rectangle 3"/>
          <p:cNvSpPr>
            <a:spLocks noGrp="1"/>
          </p:cNvSpPr>
          <p:nvPr>
            <p:ph type="body" idx="4294967295"/>
          </p:nvPr>
        </p:nvSpPr>
        <p:spPr>
          <a:xfrm>
            <a:off x="523875" y="1001713"/>
            <a:ext cx="7772400" cy="906462"/>
          </a:xfrm>
        </p:spPr>
        <p:txBody>
          <a:bodyPr vert="horz" wrap="square" lIns="91440" tIns="45720" rIns="91440" bIns="45720" anchor="t" anchorCtr="0"/>
          <a:p>
            <a:pPr eaLnBrk="1" hangingPunct="1">
              <a:lnSpc>
                <a:spcPct val="90000"/>
              </a:lnSpc>
            </a:pPr>
            <a:r>
              <a:rPr lang="zh-CN" altLang="en-US" sz="2400" dirty="0">
                <a:solidFill>
                  <a:srgbClr val="FF0000"/>
                </a:solidFill>
                <a:latin typeface="Times New Roman" panose="02020603050405020304" pitchFamily="18" charset="0"/>
              </a:rPr>
              <a:t>是指流水线中的设备实际使用时间占整个运行时间之比，也称流水线设备的时间利用率。</a:t>
            </a:r>
            <a:r>
              <a:rPr lang="zh-CN" altLang="en-US" sz="2400" dirty="0">
                <a:solidFill>
                  <a:srgbClr val="FF0000"/>
                </a:solidFill>
              </a:rPr>
              <a:t> </a:t>
            </a:r>
            <a:endParaRPr lang="zh-CN" altLang="en-US" sz="2400" dirty="0">
              <a:solidFill>
                <a:srgbClr val="FF0000"/>
              </a:solidFill>
            </a:endParaRPr>
          </a:p>
        </p:txBody>
      </p:sp>
      <p:pic>
        <p:nvPicPr>
          <p:cNvPr id="143364" name="图片 1"/>
          <p:cNvPicPr>
            <a:picLocks noChangeAspect="1"/>
          </p:cNvPicPr>
          <p:nvPr/>
        </p:nvPicPr>
        <p:blipFill>
          <a:blip r:embed="rId1"/>
          <a:stretch>
            <a:fillRect/>
          </a:stretch>
        </p:blipFill>
        <p:spPr>
          <a:xfrm>
            <a:off x="357188" y="1768475"/>
            <a:ext cx="5192712" cy="1147763"/>
          </a:xfrm>
          <a:prstGeom prst="rect">
            <a:avLst/>
          </a:prstGeom>
          <a:noFill/>
          <a:ln w="9525">
            <a:noFill/>
          </a:ln>
        </p:spPr>
      </p:pic>
      <p:pic>
        <p:nvPicPr>
          <p:cNvPr id="143365" name="图片 2"/>
          <p:cNvPicPr>
            <a:picLocks noChangeAspect="1"/>
          </p:cNvPicPr>
          <p:nvPr/>
        </p:nvPicPr>
        <p:blipFill>
          <a:blip r:embed="rId2"/>
          <a:srcRect t="31900" r="9624" b="1428"/>
          <a:stretch>
            <a:fillRect/>
          </a:stretch>
        </p:blipFill>
        <p:spPr>
          <a:xfrm>
            <a:off x="412750" y="3151188"/>
            <a:ext cx="6340475" cy="3554412"/>
          </a:xfrm>
          <a:prstGeom prst="rect">
            <a:avLst/>
          </a:prstGeom>
          <a:noFill/>
          <a:ln w="9525">
            <a:noFill/>
          </a:ln>
        </p:spPr>
      </p:pic>
      <p:pic>
        <p:nvPicPr>
          <p:cNvPr id="143366" name="图片 11"/>
          <p:cNvPicPr>
            <a:picLocks noChangeAspect="1"/>
          </p:cNvPicPr>
          <p:nvPr/>
        </p:nvPicPr>
        <p:blipFill>
          <a:blip r:embed="rId3"/>
          <a:srcRect l="92130" t="28447" r="1341" b="68600"/>
          <a:stretch>
            <a:fillRect/>
          </a:stretch>
        </p:blipFill>
        <p:spPr>
          <a:xfrm>
            <a:off x="4357688" y="3013075"/>
            <a:ext cx="2549525" cy="1757363"/>
          </a:xfrm>
          <a:prstGeom prst="rect">
            <a:avLst/>
          </a:prstGeom>
          <a:noFill/>
          <a:ln w="9525">
            <a:noFill/>
          </a:ln>
        </p:spPr>
      </p:pic>
      <p:pic>
        <p:nvPicPr>
          <p:cNvPr id="143367" name="图片 12"/>
          <p:cNvPicPr>
            <a:picLocks noChangeAspect="1"/>
          </p:cNvPicPr>
          <p:nvPr/>
        </p:nvPicPr>
        <p:blipFill>
          <a:blip r:embed="rId3"/>
          <a:srcRect l="92130" t="28447" r="1341" b="68600"/>
          <a:stretch>
            <a:fillRect/>
          </a:stretch>
        </p:blipFill>
        <p:spPr>
          <a:xfrm>
            <a:off x="5549900" y="4714875"/>
            <a:ext cx="630238" cy="374650"/>
          </a:xfrm>
          <a:prstGeom prst="rect">
            <a:avLst/>
          </a:prstGeom>
          <a:noFill/>
          <a:ln w="9525">
            <a:noFill/>
          </a:ln>
        </p:spPr>
      </p:pic>
      <p:grpSp>
        <p:nvGrpSpPr>
          <p:cNvPr id="143368" name="组合 5"/>
          <p:cNvGrpSpPr/>
          <p:nvPr/>
        </p:nvGrpSpPr>
        <p:grpSpPr>
          <a:xfrm>
            <a:off x="5446713" y="2601913"/>
            <a:ext cx="3560762" cy="2265362"/>
            <a:chOff x="5174673" y="2757054"/>
            <a:chExt cx="3560618" cy="2265220"/>
          </a:xfrm>
        </p:grpSpPr>
        <p:pic>
          <p:nvPicPr>
            <p:cNvPr id="143370" name="图片 6"/>
            <p:cNvPicPr>
              <a:picLocks noChangeAspect="1"/>
            </p:cNvPicPr>
            <p:nvPr/>
          </p:nvPicPr>
          <p:blipFill>
            <a:blip r:embed="rId3"/>
            <a:srcRect l="57552" t="28999" r="589" b="35963"/>
            <a:stretch>
              <a:fillRect/>
            </a:stretch>
          </p:blipFill>
          <p:spPr>
            <a:xfrm>
              <a:off x="5226628" y="2757054"/>
              <a:ext cx="3508663" cy="2195945"/>
            </a:xfrm>
            <a:prstGeom prst="rect">
              <a:avLst/>
            </a:prstGeom>
            <a:noFill/>
            <a:ln w="9525">
              <a:noFill/>
            </a:ln>
          </p:spPr>
        </p:pic>
        <p:pic>
          <p:nvPicPr>
            <p:cNvPr id="143371" name="图片 7"/>
            <p:cNvPicPr>
              <a:picLocks noChangeAspect="1"/>
            </p:cNvPicPr>
            <p:nvPr/>
          </p:nvPicPr>
          <p:blipFill>
            <a:blip r:embed="rId3"/>
            <a:srcRect l="92130" t="28447" r="1341" b="68600"/>
            <a:stretch>
              <a:fillRect/>
            </a:stretch>
          </p:blipFill>
          <p:spPr>
            <a:xfrm>
              <a:off x="5174673" y="4846602"/>
              <a:ext cx="1143000" cy="175672"/>
            </a:xfrm>
            <a:prstGeom prst="rect">
              <a:avLst/>
            </a:prstGeom>
            <a:noFill/>
            <a:ln w="9525">
              <a:noFill/>
            </a:ln>
          </p:spPr>
        </p:pic>
        <p:pic>
          <p:nvPicPr>
            <p:cNvPr id="143372" name="图片 8"/>
            <p:cNvPicPr>
              <a:picLocks noChangeAspect="1"/>
            </p:cNvPicPr>
            <p:nvPr/>
          </p:nvPicPr>
          <p:blipFill>
            <a:blip r:embed="rId3"/>
            <a:srcRect l="92130" t="28447" r="1341" b="68600"/>
            <a:stretch>
              <a:fillRect/>
            </a:stretch>
          </p:blipFill>
          <p:spPr>
            <a:xfrm>
              <a:off x="5389419" y="4313201"/>
              <a:ext cx="297873" cy="321143"/>
            </a:xfrm>
            <a:prstGeom prst="rect">
              <a:avLst/>
            </a:prstGeom>
            <a:noFill/>
            <a:ln w="9525">
              <a:noFill/>
            </a:ln>
          </p:spPr>
        </p:pic>
        <p:sp>
          <p:nvSpPr>
            <p:cNvPr id="143373" name="文本框 9"/>
            <p:cNvSpPr txBox="1"/>
            <p:nvPr/>
          </p:nvSpPr>
          <p:spPr>
            <a:xfrm>
              <a:off x="5459945" y="4258277"/>
              <a:ext cx="300082" cy="36933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spcBef>
                  <a:spcPct val="0"/>
                </a:spcBef>
                <a:buClrTx/>
                <a:buFontTx/>
                <a:buNone/>
              </a:pPr>
              <a:r>
                <a:rPr lang="en-US" altLang="zh-CN" sz="1800" b="0" dirty="0">
                  <a:latin typeface="Times New Roman" panose="02020603050405020304" pitchFamily="18" charset="0"/>
                </a:rPr>
                <a:t>1</a:t>
              </a:r>
              <a:endParaRPr lang="zh-CN" altLang="en-US" sz="1800" b="0" dirty="0">
                <a:latin typeface="Times New Roman" panose="02020603050405020304" pitchFamily="18" charset="0"/>
              </a:endParaRPr>
            </a:p>
          </p:txBody>
        </p:sp>
      </p:grpSp>
      <p:pic>
        <p:nvPicPr>
          <p:cNvPr id="143369" name="图片 13"/>
          <p:cNvPicPr>
            <a:picLocks noChangeAspect="1"/>
          </p:cNvPicPr>
          <p:nvPr/>
        </p:nvPicPr>
        <p:blipFill>
          <a:blip r:embed="rId3"/>
          <a:srcRect l="92130" t="28447" r="1341" b="68600"/>
          <a:stretch>
            <a:fillRect/>
          </a:stretch>
        </p:blipFill>
        <p:spPr>
          <a:xfrm>
            <a:off x="412750" y="4643438"/>
            <a:ext cx="630238" cy="1501775"/>
          </a:xfrm>
          <a:prstGeom prst="rect">
            <a:avLst/>
          </a:prstGeom>
          <a:noFill/>
          <a:ln w="9525">
            <a:noFill/>
          </a:ln>
        </p:spPr>
      </p:pic>
    </p:spTree>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8" name="Rectangle 2"/>
          <p:cNvSpPr>
            <a:spLocks noGrp="1"/>
          </p:cNvSpPr>
          <p:nvPr>
            <p:ph type="title"/>
          </p:nvPr>
        </p:nvSpPr>
        <p:spPr/>
        <p:txBody>
          <a:bodyPr vert="horz" wrap="square" lIns="91440" tIns="45720" rIns="91440" bIns="45720" anchor="ctr" anchorCtr="0"/>
          <a:p>
            <a:pPr eaLnBrk="1" hangingPunct="1"/>
            <a:r>
              <a:rPr lang="en-US" altLang="zh-CN" dirty="0">
                <a:latin typeface="Times New Roman" panose="02020603050405020304" pitchFamily="18" charset="0"/>
                <a:cs typeface="Times New Roman" panose="02020603050405020304" pitchFamily="18" charset="0"/>
              </a:rPr>
              <a:t>5.1.1 </a:t>
            </a:r>
            <a:r>
              <a:rPr lang="zh-CN" altLang="en-US" dirty="0">
                <a:latin typeface="Times New Roman" panose="02020603050405020304" pitchFamily="18" charset="0"/>
              </a:rPr>
              <a:t>重叠原理</a:t>
            </a:r>
            <a:r>
              <a:rPr lang="zh-CN" altLang="en-US" dirty="0"/>
              <a:t> </a:t>
            </a:r>
            <a:endParaRPr lang="zh-CN" altLang="en-US" dirty="0"/>
          </a:p>
        </p:txBody>
      </p:sp>
      <p:sp>
        <p:nvSpPr>
          <p:cNvPr id="19459" name="Rectangle 3"/>
          <p:cNvSpPr>
            <a:spLocks noGrp="1"/>
          </p:cNvSpPr>
          <p:nvPr>
            <p:ph idx="1" hasCustomPrompt="1"/>
          </p:nvPr>
        </p:nvSpPr>
        <p:spPr>
          <a:xfrm>
            <a:off x="469900" y="1022350"/>
            <a:ext cx="8229600" cy="2609850"/>
          </a:xfrm>
        </p:spPr>
        <p:txBody>
          <a:bodyPr vert="horz" wrap="square" lIns="91440" tIns="45720" rIns="91440" bIns="45720" anchor="t" anchorCtr="0"/>
          <a:p>
            <a:pPr eaLnBrk="1" hangingPunct="1"/>
            <a:r>
              <a:rPr lang="zh-CN" altLang="en-US" sz="2400" dirty="0">
                <a:solidFill>
                  <a:srgbClr val="FF0000"/>
                </a:solidFill>
              </a:rPr>
              <a:t>顺序解释：</a:t>
            </a:r>
            <a:r>
              <a:rPr lang="zh-CN" altLang="en-US" sz="2400" dirty="0"/>
              <a:t>各条机器指令之间顺序串行地执行，执行完一条指令后采取出下条指令来执行，而且每条指令内部的各个微操作也是顺序串行地执行。  </a:t>
            </a:r>
            <a:endParaRPr lang="zh-CN" altLang="en-US" sz="2400" dirty="0"/>
          </a:p>
          <a:p>
            <a:pPr lvl="1" eaLnBrk="1" hangingPunct="1"/>
            <a:r>
              <a:rPr lang="zh-CN" altLang="en-US" dirty="0">
                <a:solidFill>
                  <a:srgbClr val="0000CC"/>
                </a:solidFill>
                <a:latin typeface="楷体_GB2312" pitchFamily="49" charset="-122"/>
                <a:ea typeface="楷体_GB2312" pitchFamily="49" charset="-122"/>
              </a:rPr>
              <a:t>优点</a:t>
            </a:r>
            <a:r>
              <a:rPr lang="zh-CN" altLang="en-US" dirty="0">
                <a:latin typeface="楷体_GB2312" pitchFamily="49" charset="-122"/>
                <a:ea typeface="楷体_GB2312" pitchFamily="49" charset="-122"/>
              </a:rPr>
              <a:t>：控制简单</a:t>
            </a:r>
            <a:r>
              <a:rPr lang="en-US" altLang="zh-CN" dirty="0">
                <a:latin typeface="楷体_GB2312" pitchFamily="49" charset="-122"/>
                <a:ea typeface="楷体_GB2312" pitchFamily="49" charset="-122"/>
              </a:rPr>
              <a:t>,</a:t>
            </a:r>
            <a:r>
              <a:rPr lang="zh-CN" altLang="en-US" dirty="0">
                <a:latin typeface="楷体_GB2312" pitchFamily="49" charset="-122"/>
                <a:ea typeface="楷体_GB2312" pitchFamily="49" charset="-122"/>
              </a:rPr>
              <a:t>转入下条指令的时间易于控制；</a:t>
            </a:r>
            <a:endParaRPr lang="en-US" altLang="zh-CN" dirty="0">
              <a:latin typeface="楷体_GB2312" pitchFamily="49" charset="-122"/>
              <a:ea typeface="楷体_GB2312" pitchFamily="49" charset="-122"/>
            </a:endParaRPr>
          </a:p>
          <a:p>
            <a:pPr lvl="1" eaLnBrk="1" hangingPunct="1"/>
            <a:r>
              <a:rPr lang="zh-CN" altLang="en-US" dirty="0">
                <a:solidFill>
                  <a:srgbClr val="0000CC"/>
                </a:solidFill>
                <a:latin typeface="楷体_GB2312" pitchFamily="49" charset="-122"/>
                <a:ea typeface="楷体_GB2312" pitchFamily="49" charset="-122"/>
              </a:rPr>
              <a:t>缺点</a:t>
            </a:r>
            <a:r>
              <a:rPr lang="zh-CN" altLang="en-US" dirty="0">
                <a:latin typeface="楷体_GB2312" pitchFamily="49" charset="-122"/>
                <a:ea typeface="楷体_GB2312" pitchFamily="49" charset="-122"/>
              </a:rPr>
              <a:t>：上一步操作未完成，下一步操作不能开始，速度慢，机器各部件利用率低；</a:t>
            </a:r>
            <a:endParaRPr lang="zh-CN" altLang="en-US" dirty="0">
              <a:latin typeface="楷体_GB2312" pitchFamily="49" charset="-122"/>
              <a:ea typeface="楷体_GB2312" pitchFamily="49" charset="-122"/>
            </a:endParaRPr>
          </a:p>
          <a:p>
            <a:pPr eaLnBrk="1" hangingPunct="1"/>
            <a:endParaRPr lang="en-US" altLang="zh-CN" sz="2400" dirty="0">
              <a:solidFill>
                <a:srgbClr val="FF0000"/>
              </a:solidFill>
            </a:endParaRPr>
          </a:p>
        </p:txBody>
      </p:sp>
      <p:pic>
        <p:nvPicPr>
          <p:cNvPr id="19460" name="Picture 5" descr="arch_pabox"/>
          <p:cNvPicPr>
            <a:picLocks noChangeAspect="1"/>
          </p:cNvPicPr>
          <p:nvPr/>
        </p:nvPicPr>
        <p:blipFill>
          <a:blip r:embed="rId1"/>
          <a:stretch>
            <a:fillRect/>
          </a:stretch>
        </p:blipFill>
        <p:spPr>
          <a:xfrm>
            <a:off x="395288" y="3690938"/>
            <a:ext cx="5437187" cy="2671762"/>
          </a:xfrm>
          <a:prstGeom prst="rect">
            <a:avLst/>
          </a:prstGeom>
          <a:noFill/>
          <a:ln w="9525">
            <a:noFill/>
          </a:ln>
        </p:spPr>
      </p:pic>
      <p:pic>
        <p:nvPicPr>
          <p:cNvPr id="7" name="图片 6"/>
          <p:cNvPicPr>
            <a:picLocks noChangeAspect="1"/>
          </p:cNvPicPr>
          <p:nvPr/>
        </p:nvPicPr>
        <p:blipFill>
          <a:blip r:embed="rId2"/>
          <a:srcRect l="67720" t="2330" r="19138" b="55838"/>
          <a:stretch>
            <a:fillRect/>
          </a:stretch>
        </p:blipFill>
        <p:spPr>
          <a:xfrm>
            <a:off x="5127625" y="5611813"/>
            <a:ext cx="965200" cy="719137"/>
          </a:xfrm>
          <a:prstGeom prst="rect">
            <a:avLst/>
          </a:prstGeom>
          <a:noFill/>
          <a:ln w="9525">
            <a:noFill/>
          </a:ln>
        </p:spPr>
      </p:pic>
      <p:sp>
        <p:nvSpPr>
          <p:cNvPr id="8" name="矩形 7"/>
          <p:cNvSpPr/>
          <p:nvPr/>
        </p:nvSpPr>
        <p:spPr>
          <a:xfrm>
            <a:off x="4324350" y="5310188"/>
            <a:ext cx="769938" cy="809625"/>
          </a:xfrm>
          <a:prstGeom prst="rect">
            <a:avLst/>
          </a:prstGeom>
          <a:noFill/>
          <a:ln w="38100" cap="flat" cmpd="sng">
            <a:solidFill>
              <a:srgbClr val="FF0000"/>
            </a:solidFill>
            <a:prstDash val="solid"/>
            <a:round/>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endParaRPr lang="zh-CN" altLang="en-US" sz="1800" b="0" dirty="0">
              <a:solidFill>
                <a:schemeClr val="tx1"/>
              </a:solidFill>
              <a:latin typeface="Times New Roman" panose="02020603050405020304" pitchFamily="18" charset="0"/>
            </a:endParaRPr>
          </a:p>
        </p:txBody>
      </p:sp>
      <p:sp>
        <p:nvSpPr>
          <p:cNvPr id="11" name="矩形 10"/>
          <p:cNvSpPr/>
          <p:nvPr/>
        </p:nvSpPr>
        <p:spPr>
          <a:xfrm>
            <a:off x="687388" y="5114925"/>
            <a:ext cx="592137" cy="1123950"/>
          </a:xfrm>
          <a:prstGeom prst="rect">
            <a:avLst/>
          </a:prstGeom>
          <a:noFill/>
          <a:ln w="38100" cap="flat" cmpd="sng">
            <a:solidFill>
              <a:srgbClr val="FF0000"/>
            </a:solidFill>
            <a:prstDash val="solid"/>
            <a:round/>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endParaRPr lang="zh-CN" altLang="en-US" sz="1800" b="0" dirty="0">
              <a:solidFill>
                <a:schemeClr val="tx1"/>
              </a:solidFill>
              <a:latin typeface="Times New Roman" panose="02020603050405020304" pitchFamily="18" charset="0"/>
            </a:endParaRPr>
          </a:p>
        </p:txBody>
      </p:sp>
      <p:pic>
        <p:nvPicPr>
          <p:cNvPr id="12" name="图片 11"/>
          <p:cNvPicPr>
            <a:picLocks noChangeAspect="1"/>
          </p:cNvPicPr>
          <p:nvPr/>
        </p:nvPicPr>
        <p:blipFill>
          <a:blip r:embed="rId2"/>
          <a:srcRect l="1245" t="1468" r="86612" b="58955"/>
          <a:stretch>
            <a:fillRect/>
          </a:stretch>
        </p:blipFill>
        <p:spPr>
          <a:xfrm>
            <a:off x="1279525" y="4429125"/>
            <a:ext cx="901700" cy="685800"/>
          </a:xfrm>
          <a:prstGeom prst="rect">
            <a:avLst/>
          </a:prstGeom>
          <a:noFill/>
          <a:ln w="9525">
            <a:noFill/>
          </a:ln>
        </p:spPr>
      </p:pic>
      <p:sp>
        <p:nvSpPr>
          <p:cNvPr id="19465" name="文本框 2"/>
          <p:cNvSpPr txBox="1"/>
          <p:nvPr/>
        </p:nvSpPr>
        <p:spPr>
          <a:xfrm>
            <a:off x="5891213" y="3317875"/>
            <a:ext cx="3252787" cy="120015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spcBef>
                <a:spcPct val="0"/>
              </a:spcBef>
              <a:buClrTx/>
              <a:buFontTx/>
              <a:buNone/>
            </a:pPr>
            <a:r>
              <a:rPr lang="zh-CN" altLang="en-US" sz="2400" dirty="0">
                <a:solidFill>
                  <a:srgbClr val="FF0000"/>
                </a:solidFill>
                <a:latin typeface="Times New Roman" panose="02020603050405020304" pitchFamily="18" charset="0"/>
              </a:rPr>
              <a:t>问题：</a:t>
            </a:r>
            <a:endParaRPr lang="en-US" altLang="zh-CN" sz="2400" dirty="0">
              <a:solidFill>
                <a:srgbClr val="FF0000"/>
              </a:solidFill>
              <a:latin typeface="Times New Roman" panose="02020603050405020304" pitchFamily="18" charset="0"/>
            </a:endParaRPr>
          </a:p>
          <a:p>
            <a:pPr marL="0" lvl="0" indent="0">
              <a:spcBef>
                <a:spcPct val="0"/>
              </a:spcBef>
              <a:buClrTx/>
              <a:buFontTx/>
              <a:buNone/>
            </a:pPr>
            <a:r>
              <a:rPr lang="zh-CN" altLang="en-US" sz="2400" dirty="0">
                <a:solidFill>
                  <a:srgbClr val="FF0000"/>
                </a:solidFill>
                <a:latin typeface="Times New Roman" panose="02020603050405020304" pitchFamily="18" charset="0"/>
              </a:rPr>
              <a:t>能否让主存和运算器同时都忙着？</a:t>
            </a:r>
            <a:endParaRPr lang="en-US" altLang="zh-CN" sz="2400" dirty="0">
              <a:solidFill>
                <a:srgbClr val="FF0000"/>
              </a:solidFill>
              <a:latin typeface="Times New Roman" panose="02020603050405020304" pitchFamily="18" charset="0"/>
            </a:endParaRPr>
          </a:p>
        </p:txBody>
      </p:sp>
      <p:sp>
        <p:nvSpPr>
          <p:cNvPr id="13" name="文本框 2"/>
          <p:cNvSpPr txBox="1"/>
          <p:nvPr/>
        </p:nvSpPr>
        <p:spPr>
          <a:xfrm>
            <a:off x="5881688" y="4314825"/>
            <a:ext cx="3252787" cy="1570038"/>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spcBef>
                <a:spcPct val="0"/>
              </a:spcBef>
              <a:buClrTx/>
              <a:buFontTx/>
              <a:buNone/>
            </a:pPr>
            <a:endParaRPr lang="en-US" altLang="zh-CN" sz="2400" dirty="0">
              <a:solidFill>
                <a:srgbClr val="FF0000"/>
              </a:solidFill>
              <a:latin typeface="Times New Roman" panose="02020603050405020304" pitchFamily="18" charset="0"/>
            </a:endParaRPr>
          </a:p>
          <a:p>
            <a:pPr marL="0" lvl="0" indent="0">
              <a:spcBef>
                <a:spcPct val="0"/>
              </a:spcBef>
              <a:buClrTx/>
              <a:buFontTx/>
              <a:buNone/>
            </a:pPr>
            <a:r>
              <a:rPr lang="zh-CN" altLang="en-US" sz="2400" dirty="0">
                <a:solidFill>
                  <a:srgbClr val="0000CC"/>
                </a:solidFill>
                <a:latin typeface="Times New Roman" panose="02020603050405020304" pitchFamily="18" charset="0"/>
              </a:rPr>
              <a:t>方法：提出重叠解释，即让不同指令在时间上重叠地解释。</a:t>
            </a:r>
            <a:endParaRPr lang="zh-CN" altLang="en-US" sz="2400" dirty="0">
              <a:solidFill>
                <a:srgbClr val="0000CC"/>
              </a:solidFill>
              <a:latin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 calcmode="lin" valueType="num">
                                      <p:cBhvr additive="base">
                                        <p:cTn id="17" dur="500" fill="hold"/>
                                        <p:tgtEl>
                                          <p:spTgt spid="12"/>
                                        </p:tgtEl>
                                        <p:attrNameLst>
                                          <p:attrName>ppt_x</p:attrName>
                                        </p:attrNameLst>
                                      </p:cBhvr>
                                      <p:tavLst>
                                        <p:tav tm="0">
                                          <p:val>
                                            <p:strVal val="#ppt_x"/>
                                          </p:val>
                                        </p:tav>
                                        <p:tav tm="100000">
                                          <p:val>
                                            <p:strVal val="#ppt_x"/>
                                          </p:val>
                                        </p:tav>
                                      </p:tavLst>
                                    </p:anim>
                                    <p:anim calcmode="lin" valueType="num">
                                      <p:cBhvr additive="base">
                                        <p:cTn id="18" dur="500" fill="hold"/>
                                        <p:tgtEl>
                                          <p:spTgt spid="12"/>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 calcmode="lin" valueType="num">
                                      <p:cBhvr additive="base">
                                        <p:cTn id="21" dur="500" fill="hold"/>
                                        <p:tgtEl>
                                          <p:spTgt spid="11"/>
                                        </p:tgtEl>
                                        <p:attrNameLst>
                                          <p:attrName>ppt_x</p:attrName>
                                        </p:attrNameLst>
                                      </p:cBhvr>
                                      <p:tavLst>
                                        <p:tav tm="0">
                                          <p:val>
                                            <p:strVal val="#ppt_x"/>
                                          </p:val>
                                        </p:tav>
                                        <p:tav tm="100000">
                                          <p:val>
                                            <p:strVal val="#ppt_x"/>
                                          </p:val>
                                        </p:tav>
                                      </p:tavLst>
                                    </p:anim>
                                    <p:anim calcmode="lin" valueType="num">
                                      <p:cBhvr additive="base">
                                        <p:cTn id="2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500" fill="hold"/>
                                        <p:tgtEl>
                                          <p:spTgt spid="13"/>
                                        </p:tgtEl>
                                        <p:attrNameLst>
                                          <p:attrName>ppt_x</p:attrName>
                                        </p:attrNameLst>
                                      </p:cBhvr>
                                      <p:tavLst>
                                        <p:tav tm="0">
                                          <p:val>
                                            <p:strVal val="#ppt_x"/>
                                          </p:val>
                                        </p:tav>
                                        <p:tav tm="100000">
                                          <p:val>
                                            <p:strVal val="#ppt_x"/>
                                          </p:val>
                                        </p:tav>
                                      </p:tavLst>
                                    </p:anim>
                                    <p:anim calcmode="lin" valueType="num">
                                      <p:cBhvr additive="base">
                                        <p:cTn id="2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animBg="1"/>
      <p:bldP spid="13"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5410" name="Rectangle 2"/>
          <p:cNvSpPr>
            <a:spLocks noGrp="1"/>
          </p:cNvSpPr>
          <p:nvPr>
            <p:ph type="title" idx="4294967295"/>
          </p:nvPr>
        </p:nvSpPr>
        <p:spPr>
          <a:xfrm>
            <a:off x="625475" y="152400"/>
            <a:ext cx="7848600" cy="609600"/>
          </a:xfrm>
        </p:spPr>
        <p:txBody>
          <a:bodyPr vert="horz" wrap="square" lIns="91440" tIns="45720" rIns="91440" bIns="45720" anchor="b" anchorCtr="0"/>
          <a:p>
            <a:pPr eaLnBrk="1" hangingPunct="1"/>
            <a:r>
              <a:rPr lang="zh-CN" altLang="en-US" dirty="0"/>
              <a:t>（</a:t>
            </a:r>
            <a:r>
              <a:rPr lang="en-US" altLang="zh-CN" dirty="0"/>
              <a:t>3</a:t>
            </a:r>
            <a:r>
              <a:rPr lang="zh-CN" altLang="en-US" dirty="0"/>
              <a:t>）效率（</a:t>
            </a:r>
            <a:r>
              <a:rPr lang="en-US" altLang="zh-CN" dirty="0"/>
              <a:t>Efficiency</a:t>
            </a:r>
            <a:r>
              <a:rPr lang="zh-CN" altLang="en-US" dirty="0"/>
              <a:t>）</a:t>
            </a:r>
            <a:endParaRPr lang="en-US" altLang="zh-CN" dirty="0"/>
          </a:p>
        </p:txBody>
      </p:sp>
      <p:sp>
        <p:nvSpPr>
          <p:cNvPr id="145411" name="Rectangle 3"/>
          <p:cNvSpPr>
            <a:spLocks noGrp="1"/>
          </p:cNvSpPr>
          <p:nvPr>
            <p:ph type="body" idx="4294967295"/>
          </p:nvPr>
        </p:nvSpPr>
        <p:spPr>
          <a:xfrm>
            <a:off x="523875" y="1001713"/>
            <a:ext cx="7772400" cy="906462"/>
          </a:xfrm>
        </p:spPr>
        <p:txBody>
          <a:bodyPr vert="horz" wrap="square" lIns="91440" tIns="45720" rIns="91440" bIns="45720" anchor="t" anchorCtr="0"/>
          <a:p>
            <a:pPr eaLnBrk="1" hangingPunct="1">
              <a:lnSpc>
                <a:spcPct val="90000"/>
              </a:lnSpc>
            </a:pPr>
            <a:r>
              <a:rPr lang="zh-CN" altLang="en-US" sz="2400" dirty="0">
                <a:solidFill>
                  <a:srgbClr val="FF0000"/>
                </a:solidFill>
                <a:latin typeface="Times New Roman" panose="02020603050405020304" pitchFamily="18" charset="0"/>
              </a:rPr>
              <a:t>是指流水线中的设备实际使用时间占整个运行时间之比，也称流水线设备的时间利用率。</a:t>
            </a:r>
            <a:r>
              <a:rPr lang="zh-CN" altLang="en-US" sz="2400" dirty="0">
                <a:solidFill>
                  <a:srgbClr val="FF0000"/>
                </a:solidFill>
              </a:rPr>
              <a:t> </a:t>
            </a:r>
            <a:endParaRPr lang="zh-CN" altLang="en-US" sz="2400" dirty="0">
              <a:solidFill>
                <a:srgbClr val="FF0000"/>
              </a:solidFill>
            </a:endParaRPr>
          </a:p>
        </p:txBody>
      </p:sp>
      <p:graphicFrame>
        <p:nvGraphicFramePr>
          <p:cNvPr id="145412" name="Object 4" descr="61240121053759"/>
          <p:cNvGraphicFramePr>
            <a:graphicFrameLocks noChangeAspect="1"/>
          </p:cNvGraphicFramePr>
          <p:nvPr/>
        </p:nvGraphicFramePr>
        <p:xfrm>
          <a:off x="987425" y="1895475"/>
          <a:ext cx="5554663" cy="4595813"/>
        </p:xfrm>
        <a:graphic>
          <a:graphicData uri="http://schemas.openxmlformats.org/presentationml/2006/ole">
            <mc:AlternateContent xmlns:mc="http://schemas.openxmlformats.org/markup-compatibility/2006">
              <mc:Choice xmlns:v="urn:schemas-microsoft-com:vml" Requires="v">
                <p:oleObj spid="_x0000_s3081" name="" r:id="rId1" imgW="3162300" imgH="2616200" progId="Equation.3">
                  <p:embed/>
                </p:oleObj>
              </mc:Choice>
              <mc:Fallback>
                <p:oleObj name="" r:id="rId1" imgW="3162300" imgH="2616200" progId="Equation.3">
                  <p:embed/>
                  <p:pic>
                    <p:nvPicPr>
                      <p:cNvPr id="0" name="图片 3080"/>
                      <p:cNvPicPr/>
                      <p:nvPr/>
                    </p:nvPicPr>
                    <p:blipFill>
                      <a:blip r:embed="rId2"/>
                      <a:stretch>
                        <a:fillRect/>
                      </a:stretch>
                    </p:blipFill>
                    <p:spPr>
                      <a:xfrm>
                        <a:off x="987425" y="1895475"/>
                        <a:ext cx="5554663" cy="4595813"/>
                      </a:xfrm>
                      <a:prstGeom prst="rect">
                        <a:avLst/>
                      </a:prstGeom>
                      <a:noFill/>
                      <a:ln w="38100">
                        <a:noFill/>
                        <a:miter/>
                      </a:ln>
                    </p:spPr>
                  </p:pic>
                </p:oleObj>
              </mc:Fallback>
            </mc:AlternateContent>
          </a:graphicData>
        </a:graphic>
      </p:graphicFrame>
      <p:grpSp>
        <p:nvGrpSpPr>
          <p:cNvPr id="145413" name="组合 3"/>
          <p:cNvGrpSpPr/>
          <p:nvPr/>
        </p:nvGrpSpPr>
        <p:grpSpPr>
          <a:xfrm>
            <a:off x="5416550" y="2846388"/>
            <a:ext cx="3560763" cy="2265362"/>
            <a:chOff x="5174673" y="2757054"/>
            <a:chExt cx="3560618" cy="2265220"/>
          </a:xfrm>
        </p:grpSpPr>
        <p:pic>
          <p:nvPicPr>
            <p:cNvPr id="145414" name="图片 1"/>
            <p:cNvPicPr>
              <a:picLocks noChangeAspect="1"/>
            </p:cNvPicPr>
            <p:nvPr/>
          </p:nvPicPr>
          <p:blipFill>
            <a:blip r:embed="rId3"/>
            <a:srcRect l="57552" t="28999" r="589" b="35963"/>
            <a:stretch>
              <a:fillRect/>
            </a:stretch>
          </p:blipFill>
          <p:spPr>
            <a:xfrm>
              <a:off x="5226628" y="2757054"/>
              <a:ext cx="3508663" cy="2195945"/>
            </a:xfrm>
            <a:prstGeom prst="rect">
              <a:avLst/>
            </a:prstGeom>
            <a:noFill/>
            <a:ln w="9525">
              <a:noFill/>
            </a:ln>
          </p:spPr>
        </p:pic>
        <p:pic>
          <p:nvPicPr>
            <p:cNvPr id="145415" name="图片 5"/>
            <p:cNvPicPr>
              <a:picLocks noChangeAspect="1"/>
            </p:cNvPicPr>
            <p:nvPr/>
          </p:nvPicPr>
          <p:blipFill>
            <a:blip r:embed="rId3"/>
            <a:srcRect l="92130" t="28447" r="1341" b="68600"/>
            <a:stretch>
              <a:fillRect/>
            </a:stretch>
          </p:blipFill>
          <p:spPr>
            <a:xfrm>
              <a:off x="5174673" y="4846602"/>
              <a:ext cx="1143000" cy="175672"/>
            </a:xfrm>
            <a:prstGeom prst="rect">
              <a:avLst/>
            </a:prstGeom>
            <a:noFill/>
            <a:ln w="9525">
              <a:noFill/>
            </a:ln>
          </p:spPr>
        </p:pic>
        <p:pic>
          <p:nvPicPr>
            <p:cNvPr id="145416" name="图片 7"/>
            <p:cNvPicPr>
              <a:picLocks noChangeAspect="1"/>
            </p:cNvPicPr>
            <p:nvPr/>
          </p:nvPicPr>
          <p:blipFill>
            <a:blip r:embed="rId3"/>
            <a:srcRect l="92130" t="28447" r="1341" b="68600"/>
            <a:stretch>
              <a:fillRect/>
            </a:stretch>
          </p:blipFill>
          <p:spPr>
            <a:xfrm>
              <a:off x="5389419" y="4313201"/>
              <a:ext cx="297873" cy="321143"/>
            </a:xfrm>
            <a:prstGeom prst="rect">
              <a:avLst/>
            </a:prstGeom>
            <a:noFill/>
            <a:ln w="9525">
              <a:noFill/>
            </a:ln>
          </p:spPr>
        </p:pic>
        <p:sp>
          <p:nvSpPr>
            <p:cNvPr id="145417" name="文本框 2"/>
            <p:cNvSpPr txBox="1"/>
            <p:nvPr/>
          </p:nvSpPr>
          <p:spPr>
            <a:xfrm>
              <a:off x="5459945" y="4258277"/>
              <a:ext cx="300082" cy="36933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spcBef>
                  <a:spcPct val="0"/>
                </a:spcBef>
                <a:buClrTx/>
                <a:buFontTx/>
                <a:buNone/>
              </a:pPr>
              <a:r>
                <a:rPr lang="en-US" altLang="zh-CN" sz="1800" b="0" dirty="0">
                  <a:latin typeface="Times New Roman" panose="02020603050405020304" pitchFamily="18" charset="0"/>
                </a:rPr>
                <a:t>1</a:t>
              </a:r>
              <a:endParaRPr lang="zh-CN" altLang="en-US" sz="1800" b="0" dirty="0">
                <a:latin typeface="Times New Roman" panose="02020603050405020304" pitchFamily="18" charset="0"/>
              </a:endParaRPr>
            </a:p>
          </p:txBody>
        </p:sp>
      </p:grpSp>
    </p:spTree>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147458" name="Object 3" descr="71240121053759"/>
          <p:cNvGraphicFramePr>
            <a:graphicFrameLocks noChangeAspect="1"/>
          </p:cNvGraphicFramePr>
          <p:nvPr/>
        </p:nvGraphicFramePr>
        <p:xfrm>
          <a:off x="1038225" y="1460500"/>
          <a:ext cx="6008688" cy="4767263"/>
        </p:xfrm>
        <a:graphic>
          <a:graphicData uri="http://schemas.openxmlformats.org/presentationml/2006/ole">
            <mc:AlternateContent xmlns:mc="http://schemas.openxmlformats.org/markup-compatibility/2006">
              <mc:Choice xmlns:v="urn:schemas-microsoft-com:vml" Requires="v">
                <p:oleObj spid="_x0000_s3082" name="" r:id="rId1" imgW="3810000" imgH="3022600" progId="Equation.3">
                  <p:embed/>
                </p:oleObj>
              </mc:Choice>
              <mc:Fallback>
                <p:oleObj name="" r:id="rId1" imgW="3810000" imgH="3022600" progId="Equation.3">
                  <p:embed/>
                  <p:pic>
                    <p:nvPicPr>
                      <p:cNvPr id="0" name="图片 3081"/>
                      <p:cNvPicPr/>
                      <p:nvPr/>
                    </p:nvPicPr>
                    <p:blipFill>
                      <a:blip r:embed="rId2"/>
                      <a:stretch>
                        <a:fillRect/>
                      </a:stretch>
                    </p:blipFill>
                    <p:spPr>
                      <a:xfrm>
                        <a:off x="1038225" y="1460500"/>
                        <a:ext cx="6008688" cy="4767263"/>
                      </a:xfrm>
                      <a:prstGeom prst="rect">
                        <a:avLst/>
                      </a:prstGeom>
                      <a:noFill/>
                      <a:ln w="38100">
                        <a:noFill/>
                        <a:miter/>
                      </a:ln>
                    </p:spPr>
                  </p:pic>
                </p:oleObj>
              </mc:Fallback>
            </mc:AlternateContent>
          </a:graphicData>
        </a:graphic>
      </p:graphicFrame>
      <p:sp>
        <p:nvSpPr>
          <p:cNvPr id="147459" name="Rectangle 2"/>
          <p:cNvSpPr txBox="1"/>
          <p:nvPr/>
        </p:nvSpPr>
        <p:spPr>
          <a:xfrm>
            <a:off x="625475" y="152400"/>
            <a:ext cx="7848600" cy="609600"/>
          </a:xfrm>
          <a:prstGeom prst="rect">
            <a:avLst/>
          </a:prstGeom>
          <a:noFill/>
          <a:ln w="9525">
            <a:noFill/>
          </a:ln>
        </p:spPr>
        <p:txBody>
          <a:bodyPr anchor="b"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hangingPunct="1">
              <a:spcBef>
                <a:spcPct val="0"/>
              </a:spcBef>
              <a:buClrTx/>
              <a:buFontTx/>
              <a:buNone/>
            </a:pPr>
            <a:r>
              <a:rPr lang="zh-CN" altLang="en-US" sz="3600" dirty="0">
                <a:latin typeface="黑体" panose="02010609060101010101" pitchFamily="2" charset="-122"/>
                <a:ea typeface="黑体" panose="02010609060101010101" pitchFamily="2" charset="-122"/>
              </a:rPr>
              <a:t>（</a:t>
            </a:r>
            <a:r>
              <a:rPr lang="en-US" altLang="zh-CN" sz="3600" dirty="0">
                <a:latin typeface="黑体" panose="02010609060101010101" pitchFamily="2" charset="-122"/>
                <a:ea typeface="黑体" panose="02010609060101010101" pitchFamily="2" charset="-122"/>
              </a:rPr>
              <a:t>3</a:t>
            </a:r>
            <a:r>
              <a:rPr lang="zh-CN" altLang="en-US" sz="3600" dirty="0">
                <a:latin typeface="黑体" panose="02010609060101010101" pitchFamily="2" charset="-122"/>
                <a:ea typeface="黑体" panose="02010609060101010101" pitchFamily="2" charset="-122"/>
              </a:rPr>
              <a:t>）效率（</a:t>
            </a:r>
            <a:r>
              <a:rPr lang="en-US" altLang="zh-CN" sz="3600" dirty="0">
                <a:latin typeface="黑体" panose="02010609060101010101" pitchFamily="2" charset="-122"/>
                <a:ea typeface="黑体" panose="02010609060101010101" pitchFamily="2" charset="-122"/>
              </a:rPr>
              <a:t>Efficiency</a:t>
            </a:r>
            <a:r>
              <a:rPr lang="zh-CN" altLang="en-US" sz="3600" dirty="0">
                <a:latin typeface="黑体" panose="02010609060101010101" pitchFamily="2" charset="-122"/>
                <a:ea typeface="黑体" panose="02010609060101010101" pitchFamily="2" charset="-122"/>
              </a:rPr>
              <a:t>）</a:t>
            </a:r>
            <a:endParaRPr lang="en-US" altLang="zh-CN" sz="3600" dirty="0">
              <a:latin typeface="黑体" panose="02010609060101010101" pitchFamily="2" charset="-122"/>
              <a:ea typeface="黑体" panose="02010609060101010101" pitchFamily="2" charset="-122"/>
            </a:endParaRPr>
          </a:p>
        </p:txBody>
      </p:sp>
    </p:spTree>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9506" name="Rectangle 2"/>
          <p:cNvSpPr>
            <a:spLocks noGrp="1"/>
          </p:cNvSpPr>
          <p:nvPr>
            <p:ph type="title" idx="4294967295"/>
          </p:nvPr>
        </p:nvSpPr>
        <p:spPr/>
        <p:txBody>
          <a:bodyPr vert="horz" wrap="square" lIns="91440" tIns="45720" rIns="91440" bIns="45720" anchor="b" anchorCtr="0"/>
          <a:p>
            <a:pPr eaLnBrk="1" hangingPunct="1"/>
            <a:r>
              <a:rPr lang="zh-CN" altLang="en-US" dirty="0">
                <a:latin typeface="Times New Roman" panose="02020603050405020304" pitchFamily="18" charset="0"/>
              </a:rPr>
              <a:t>举例</a:t>
            </a:r>
            <a:r>
              <a:rPr lang="en-US" altLang="zh-CN" dirty="0"/>
              <a:t>:</a:t>
            </a:r>
            <a:r>
              <a:rPr lang="zh-CN" altLang="en-US" dirty="0">
                <a:sym typeface="Wingdings" panose="05000000000000000000" pitchFamily="2" charset="2"/>
              </a:rPr>
              <a:t>（静态多功能流水线）</a:t>
            </a:r>
            <a:endParaRPr lang="zh-CN" altLang="en-US" dirty="0">
              <a:sym typeface="Wingdings" panose="05000000000000000000" pitchFamily="2" charset="2"/>
            </a:endParaRPr>
          </a:p>
        </p:txBody>
      </p:sp>
      <p:sp>
        <p:nvSpPr>
          <p:cNvPr id="149507" name="Rectangle 3"/>
          <p:cNvSpPr>
            <a:spLocks noGrp="1"/>
          </p:cNvSpPr>
          <p:nvPr>
            <p:ph type="body" idx="4294967295"/>
          </p:nvPr>
        </p:nvSpPr>
        <p:spPr>
          <a:xfrm>
            <a:off x="469900" y="1022350"/>
            <a:ext cx="8501063" cy="2798763"/>
          </a:xfrm>
        </p:spPr>
        <p:txBody>
          <a:bodyPr vert="horz" wrap="square" lIns="91440" tIns="45720" rIns="91440" bIns="45720" anchor="t" anchorCtr="0"/>
          <a:p>
            <a:pPr algn="just" eaLnBrk="1" hangingPunct="1"/>
            <a:r>
              <a:rPr lang="zh-CN" altLang="en-US" sz="2400" dirty="0"/>
              <a:t>设有两个向量</a:t>
            </a:r>
            <a:r>
              <a:rPr lang="en-US" altLang="zh-CN" sz="2400" dirty="0"/>
              <a:t>A</a:t>
            </a:r>
            <a:r>
              <a:rPr lang="zh-CN" altLang="en-US" sz="2400" dirty="0"/>
              <a:t>和</a:t>
            </a:r>
            <a:r>
              <a:rPr lang="en-US" altLang="zh-CN" sz="2400" dirty="0"/>
              <a:t>B</a:t>
            </a:r>
            <a:r>
              <a:rPr lang="zh-CN" altLang="en-US" sz="2400" dirty="0"/>
              <a:t>，各有</a:t>
            </a:r>
            <a:r>
              <a:rPr lang="en-US" altLang="zh-CN" sz="2400" dirty="0"/>
              <a:t>4</a:t>
            </a:r>
            <a:r>
              <a:rPr lang="zh-CN" altLang="en-US" sz="2400" dirty="0"/>
              <a:t>个元素，要在如图所示的静态双功能流水线上，计算向量点积</a:t>
            </a:r>
            <a:r>
              <a:rPr lang="en-US" altLang="zh-CN" sz="2400" dirty="0"/>
              <a:t>AB</a:t>
            </a:r>
            <a:r>
              <a:rPr lang="zh-CN" altLang="en-US" sz="2400" dirty="0"/>
              <a:t>，其中</a:t>
            </a:r>
            <a:r>
              <a:rPr lang="en-US" altLang="zh-CN" sz="2400" dirty="0"/>
              <a:t>1-〉2-〉3-〉5</a:t>
            </a:r>
            <a:r>
              <a:rPr lang="zh-CN" altLang="en-US" sz="2400" dirty="0"/>
              <a:t>组成加法流水线，</a:t>
            </a:r>
            <a:r>
              <a:rPr lang="en-US" altLang="zh-CN" sz="2400" dirty="0"/>
              <a:t>1-〉4-〉5</a:t>
            </a:r>
            <a:r>
              <a:rPr lang="zh-CN" altLang="en-US" sz="2400" dirty="0"/>
              <a:t>组成乘法流水线，又设每个流水线所经过的时间均为</a:t>
            </a:r>
            <a:r>
              <a:rPr lang="en-US" altLang="zh-CN" sz="2400" dirty="0">
                <a:latin typeface="Symbol" panose="05050102010706020507" pitchFamily="18" charset="2"/>
              </a:rPr>
              <a:t>D</a:t>
            </a:r>
            <a:r>
              <a:rPr lang="en-US" altLang="zh-CN" sz="2400" dirty="0">
                <a:latin typeface="Book Antiqua" panose="02040602050305030304" pitchFamily="18" charset="0"/>
              </a:rPr>
              <a:t>t</a:t>
            </a:r>
            <a:r>
              <a:rPr lang="zh-CN" altLang="en-US" sz="2400" dirty="0">
                <a:latin typeface="Book Antiqua" panose="02040602050305030304" pitchFamily="18" charset="0"/>
              </a:rPr>
              <a:t>，而且流水线的输出结果可以直接返回到输入或存于相应的缓冲寄存器中，其延迟时间和功能切换所需的时间都可以忽略不计。</a:t>
            </a:r>
            <a:endParaRPr lang="zh-CN" altLang="en-US" sz="2400" dirty="0">
              <a:latin typeface="Book Antiqua" panose="02040602050305030304" pitchFamily="18" charset="0"/>
            </a:endParaRPr>
          </a:p>
        </p:txBody>
      </p:sp>
      <p:grpSp>
        <p:nvGrpSpPr>
          <p:cNvPr id="149508" name="Group 4"/>
          <p:cNvGrpSpPr/>
          <p:nvPr/>
        </p:nvGrpSpPr>
        <p:grpSpPr>
          <a:xfrm>
            <a:off x="442913" y="3568383"/>
            <a:ext cx="8701087" cy="1524000"/>
            <a:chOff x="144" y="2832"/>
            <a:chExt cx="5481" cy="960"/>
          </a:xfrm>
        </p:grpSpPr>
        <p:sp>
          <p:nvSpPr>
            <p:cNvPr id="149509" name="Rectangle 5"/>
            <p:cNvSpPr/>
            <p:nvPr/>
          </p:nvSpPr>
          <p:spPr>
            <a:xfrm>
              <a:off x="720" y="2928"/>
              <a:ext cx="576" cy="336"/>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fontAlgn="ctr" hangingPunct="1">
                <a:spcBef>
                  <a:spcPct val="0"/>
                </a:spcBef>
                <a:buClr>
                  <a:schemeClr val="bg1"/>
                </a:buClr>
                <a:buFontTx/>
                <a:buNone/>
              </a:pPr>
              <a:r>
                <a:rPr lang="en-US" altLang="zh-CN" sz="2400" b="0" dirty="0">
                  <a:solidFill>
                    <a:schemeClr val="tx1"/>
                  </a:solidFill>
                  <a:latin typeface="Tahoma" panose="020B0604030504040204" pitchFamily="34" charset="0"/>
                  <a:ea typeface="宋体" panose="02010600030101010101" pitchFamily="2" charset="-122"/>
                </a:rPr>
                <a:t>1</a:t>
              </a:r>
              <a:endParaRPr lang="en-US" altLang="zh-CN" sz="2400" b="0" dirty="0">
                <a:solidFill>
                  <a:schemeClr val="tx1"/>
                </a:solidFill>
                <a:latin typeface="Tahoma" panose="020B0604030504040204" pitchFamily="34" charset="0"/>
                <a:ea typeface="宋体" panose="02010600030101010101" pitchFamily="2" charset="-122"/>
              </a:endParaRPr>
            </a:p>
          </p:txBody>
        </p:sp>
        <p:sp>
          <p:nvSpPr>
            <p:cNvPr id="149510" name="Rectangle 6"/>
            <p:cNvSpPr/>
            <p:nvPr/>
          </p:nvSpPr>
          <p:spPr>
            <a:xfrm>
              <a:off x="1872" y="2928"/>
              <a:ext cx="576" cy="336"/>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fontAlgn="ctr" hangingPunct="1">
                <a:spcBef>
                  <a:spcPct val="0"/>
                </a:spcBef>
                <a:buClr>
                  <a:schemeClr val="bg1"/>
                </a:buClr>
                <a:buFontTx/>
                <a:buNone/>
              </a:pPr>
              <a:r>
                <a:rPr lang="en-US" altLang="zh-CN" sz="2400" b="0" dirty="0">
                  <a:solidFill>
                    <a:schemeClr val="tx1"/>
                  </a:solidFill>
                  <a:latin typeface="Tahoma" panose="020B0604030504040204" pitchFamily="34" charset="0"/>
                  <a:ea typeface="宋体" panose="02010600030101010101" pitchFamily="2" charset="-122"/>
                </a:rPr>
                <a:t>2</a:t>
              </a:r>
              <a:endParaRPr lang="en-US" altLang="zh-CN" sz="2400" b="0" dirty="0">
                <a:solidFill>
                  <a:schemeClr val="tx1"/>
                </a:solidFill>
                <a:latin typeface="Tahoma" panose="020B0604030504040204" pitchFamily="34" charset="0"/>
                <a:ea typeface="宋体" panose="02010600030101010101" pitchFamily="2" charset="-122"/>
              </a:endParaRPr>
            </a:p>
          </p:txBody>
        </p:sp>
        <p:sp>
          <p:nvSpPr>
            <p:cNvPr id="149511" name="Rectangle 7"/>
            <p:cNvSpPr/>
            <p:nvPr/>
          </p:nvSpPr>
          <p:spPr>
            <a:xfrm>
              <a:off x="3120" y="2928"/>
              <a:ext cx="576" cy="336"/>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fontAlgn="ctr" hangingPunct="1">
                <a:spcBef>
                  <a:spcPct val="0"/>
                </a:spcBef>
                <a:buClr>
                  <a:schemeClr val="bg1"/>
                </a:buClr>
                <a:buFontTx/>
                <a:buNone/>
              </a:pPr>
              <a:r>
                <a:rPr lang="en-US" altLang="zh-CN" sz="2400" b="0" dirty="0">
                  <a:solidFill>
                    <a:schemeClr val="tx1"/>
                  </a:solidFill>
                  <a:latin typeface="Tahoma" panose="020B0604030504040204" pitchFamily="34" charset="0"/>
                  <a:ea typeface="宋体" panose="02010600030101010101" pitchFamily="2" charset="-122"/>
                </a:rPr>
                <a:t>3</a:t>
              </a:r>
              <a:endParaRPr lang="en-US" altLang="zh-CN" sz="2400" b="0" dirty="0">
                <a:solidFill>
                  <a:schemeClr val="tx1"/>
                </a:solidFill>
                <a:latin typeface="Tahoma" panose="020B0604030504040204" pitchFamily="34" charset="0"/>
                <a:ea typeface="宋体" panose="02010600030101010101" pitchFamily="2" charset="-122"/>
              </a:endParaRPr>
            </a:p>
          </p:txBody>
        </p:sp>
        <p:sp>
          <p:nvSpPr>
            <p:cNvPr id="149512" name="Rectangle 8"/>
            <p:cNvSpPr/>
            <p:nvPr/>
          </p:nvSpPr>
          <p:spPr>
            <a:xfrm>
              <a:off x="4272" y="2928"/>
              <a:ext cx="576" cy="336"/>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fontAlgn="ctr" hangingPunct="1">
                <a:spcBef>
                  <a:spcPct val="0"/>
                </a:spcBef>
                <a:buClr>
                  <a:schemeClr val="bg1"/>
                </a:buClr>
                <a:buFontTx/>
                <a:buNone/>
              </a:pPr>
              <a:r>
                <a:rPr lang="en-US" altLang="zh-CN" sz="2400" b="0" dirty="0">
                  <a:solidFill>
                    <a:schemeClr val="tx1"/>
                  </a:solidFill>
                  <a:latin typeface="Tahoma" panose="020B0604030504040204" pitchFamily="34" charset="0"/>
                  <a:ea typeface="宋体" panose="02010600030101010101" pitchFamily="2" charset="-122"/>
                </a:rPr>
                <a:t>5</a:t>
              </a:r>
              <a:endParaRPr lang="en-US" altLang="zh-CN" sz="2400" b="0" dirty="0">
                <a:solidFill>
                  <a:schemeClr val="tx1"/>
                </a:solidFill>
                <a:latin typeface="Tahoma" panose="020B0604030504040204" pitchFamily="34" charset="0"/>
                <a:ea typeface="宋体" panose="02010600030101010101" pitchFamily="2" charset="-122"/>
              </a:endParaRPr>
            </a:p>
          </p:txBody>
        </p:sp>
        <p:sp>
          <p:nvSpPr>
            <p:cNvPr id="149513" name="Rectangle 9"/>
            <p:cNvSpPr/>
            <p:nvPr/>
          </p:nvSpPr>
          <p:spPr>
            <a:xfrm>
              <a:off x="2496" y="3456"/>
              <a:ext cx="576" cy="336"/>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fontAlgn="ctr" hangingPunct="1">
                <a:spcBef>
                  <a:spcPct val="0"/>
                </a:spcBef>
                <a:buClr>
                  <a:schemeClr val="bg1"/>
                </a:buClr>
                <a:buFontTx/>
                <a:buNone/>
              </a:pPr>
              <a:r>
                <a:rPr lang="en-US" altLang="zh-CN" sz="2400" b="0" dirty="0">
                  <a:solidFill>
                    <a:schemeClr val="tx1"/>
                  </a:solidFill>
                  <a:latin typeface="Tahoma" panose="020B0604030504040204" pitchFamily="34" charset="0"/>
                  <a:ea typeface="宋体" panose="02010600030101010101" pitchFamily="2" charset="-122"/>
                </a:rPr>
                <a:t>4</a:t>
              </a:r>
              <a:endParaRPr lang="en-US" altLang="zh-CN" sz="2400" b="0" dirty="0">
                <a:solidFill>
                  <a:schemeClr val="tx1"/>
                </a:solidFill>
                <a:latin typeface="Tahoma" panose="020B0604030504040204" pitchFamily="34" charset="0"/>
                <a:ea typeface="宋体" panose="02010600030101010101" pitchFamily="2" charset="-122"/>
              </a:endParaRPr>
            </a:p>
          </p:txBody>
        </p:sp>
        <p:sp>
          <p:nvSpPr>
            <p:cNvPr id="149514" name="Line 10"/>
            <p:cNvSpPr/>
            <p:nvPr/>
          </p:nvSpPr>
          <p:spPr>
            <a:xfrm>
              <a:off x="384" y="3024"/>
              <a:ext cx="336" cy="0"/>
            </a:xfrm>
            <a:prstGeom prst="line">
              <a:avLst/>
            </a:prstGeom>
            <a:ln w="28575" cap="flat" cmpd="sng">
              <a:solidFill>
                <a:schemeClr val="tx1"/>
              </a:solidFill>
              <a:prstDash val="solid"/>
              <a:headEnd type="none" w="med" len="med"/>
              <a:tailEnd type="triangle" w="med" len="med"/>
            </a:ln>
          </p:spPr>
        </p:sp>
        <p:sp>
          <p:nvSpPr>
            <p:cNvPr id="149515" name="Line 11"/>
            <p:cNvSpPr/>
            <p:nvPr/>
          </p:nvSpPr>
          <p:spPr>
            <a:xfrm>
              <a:off x="384" y="3168"/>
              <a:ext cx="336" cy="0"/>
            </a:xfrm>
            <a:prstGeom prst="line">
              <a:avLst/>
            </a:prstGeom>
            <a:ln w="28575" cap="flat" cmpd="sng">
              <a:solidFill>
                <a:schemeClr val="tx1"/>
              </a:solidFill>
              <a:prstDash val="solid"/>
              <a:headEnd type="none" w="med" len="med"/>
              <a:tailEnd type="triangle" w="med" len="med"/>
            </a:ln>
          </p:spPr>
        </p:sp>
        <p:sp>
          <p:nvSpPr>
            <p:cNvPr id="149516" name="Line 12"/>
            <p:cNvSpPr/>
            <p:nvPr/>
          </p:nvSpPr>
          <p:spPr>
            <a:xfrm>
              <a:off x="1296" y="3120"/>
              <a:ext cx="576" cy="0"/>
            </a:xfrm>
            <a:prstGeom prst="line">
              <a:avLst/>
            </a:prstGeom>
            <a:ln w="28575" cap="flat" cmpd="sng">
              <a:solidFill>
                <a:schemeClr val="tx1"/>
              </a:solidFill>
              <a:prstDash val="solid"/>
              <a:headEnd type="none" w="med" len="med"/>
              <a:tailEnd type="triangle" w="med" len="med"/>
            </a:ln>
          </p:spPr>
        </p:sp>
        <p:sp>
          <p:nvSpPr>
            <p:cNvPr id="149517" name="Line 13"/>
            <p:cNvSpPr/>
            <p:nvPr/>
          </p:nvSpPr>
          <p:spPr>
            <a:xfrm>
              <a:off x="2448" y="3120"/>
              <a:ext cx="672" cy="0"/>
            </a:xfrm>
            <a:prstGeom prst="line">
              <a:avLst/>
            </a:prstGeom>
            <a:ln w="28575" cap="flat" cmpd="sng">
              <a:solidFill>
                <a:schemeClr val="tx1"/>
              </a:solidFill>
              <a:prstDash val="solid"/>
              <a:headEnd type="none" w="med" len="med"/>
              <a:tailEnd type="triangle" w="med" len="med"/>
            </a:ln>
          </p:spPr>
        </p:sp>
        <p:sp>
          <p:nvSpPr>
            <p:cNvPr id="149518" name="Line 14"/>
            <p:cNvSpPr/>
            <p:nvPr/>
          </p:nvSpPr>
          <p:spPr>
            <a:xfrm>
              <a:off x="3696" y="3120"/>
              <a:ext cx="576" cy="0"/>
            </a:xfrm>
            <a:prstGeom prst="line">
              <a:avLst/>
            </a:prstGeom>
            <a:ln w="28575" cap="flat" cmpd="sng">
              <a:solidFill>
                <a:schemeClr val="tx1"/>
              </a:solidFill>
              <a:prstDash val="solid"/>
              <a:headEnd type="none" w="med" len="med"/>
              <a:tailEnd type="triangle" w="med" len="med"/>
            </a:ln>
          </p:spPr>
        </p:sp>
        <p:sp>
          <p:nvSpPr>
            <p:cNvPr id="149519" name="Line 15"/>
            <p:cNvSpPr/>
            <p:nvPr/>
          </p:nvSpPr>
          <p:spPr>
            <a:xfrm>
              <a:off x="4848" y="3120"/>
              <a:ext cx="576" cy="0"/>
            </a:xfrm>
            <a:prstGeom prst="line">
              <a:avLst/>
            </a:prstGeom>
            <a:ln w="28575" cap="flat" cmpd="sng">
              <a:solidFill>
                <a:schemeClr val="tx1"/>
              </a:solidFill>
              <a:prstDash val="solid"/>
              <a:headEnd type="none" w="med" len="med"/>
              <a:tailEnd type="triangle" w="med" len="med"/>
            </a:ln>
          </p:spPr>
        </p:sp>
        <p:sp>
          <p:nvSpPr>
            <p:cNvPr id="149520" name="Line 16"/>
            <p:cNvSpPr/>
            <p:nvPr/>
          </p:nvSpPr>
          <p:spPr>
            <a:xfrm>
              <a:off x="1584" y="3120"/>
              <a:ext cx="0" cy="528"/>
            </a:xfrm>
            <a:prstGeom prst="line">
              <a:avLst/>
            </a:prstGeom>
            <a:ln w="28575" cap="flat" cmpd="sng">
              <a:solidFill>
                <a:schemeClr val="tx1"/>
              </a:solidFill>
              <a:prstDash val="solid"/>
              <a:headEnd type="none" w="med" len="med"/>
              <a:tailEnd type="none" w="med" len="med"/>
            </a:ln>
          </p:spPr>
        </p:sp>
        <p:sp>
          <p:nvSpPr>
            <p:cNvPr id="149521" name="Line 17"/>
            <p:cNvSpPr/>
            <p:nvPr/>
          </p:nvSpPr>
          <p:spPr>
            <a:xfrm>
              <a:off x="1584" y="3648"/>
              <a:ext cx="912" cy="0"/>
            </a:xfrm>
            <a:prstGeom prst="line">
              <a:avLst/>
            </a:prstGeom>
            <a:ln w="28575" cap="flat" cmpd="sng">
              <a:solidFill>
                <a:schemeClr val="tx1"/>
              </a:solidFill>
              <a:prstDash val="solid"/>
              <a:headEnd type="none" w="med" len="med"/>
              <a:tailEnd type="triangle" w="med" len="med"/>
            </a:ln>
          </p:spPr>
        </p:sp>
        <p:sp>
          <p:nvSpPr>
            <p:cNvPr id="149522" name="Line 18"/>
            <p:cNvSpPr/>
            <p:nvPr/>
          </p:nvSpPr>
          <p:spPr>
            <a:xfrm>
              <a:off x="3072" y="3648"/>
              <a:ext cx="864" cy="0"/>
            </a:xfrm>
            <a:prstGeom prst="line">
              <a:avLst/>
            </a:prstGeom>
            <a:ln w="28575" cap="flat" cmpd="sng">
              <a:solidFill>
                <a:schemeClr val="tx1"/>
              </a:solidFill>
              <a:prstDash val="solid"/>
              <a:headEnd type="none" w="med" len="med"/>
              <a:tailEnd type="none" w="med" len="med"/>
            </a:ln>
          </p:spPr>
        </p:sp>
        <p:sp>
          <p:nvSpPr>
            <p:cNvPr id="149523" name="Line 19"/>
            <p:cNvSpPr/>
            <p:nvPr/>
          </p:nvSpPr>
          <p:spPr>
            <a:xfrm flipV="1">
              <a:off x="3936" y="3120"/>
              <a:ext cx="0" cy="528"/>
            </a:xfrm>
            <a:prstGeom prst="line">
              <a:avLst/>
            </a:prstGeom>
            <a:ln w="28575" cap="flat" cmpd="sng">
              <a:solidFill>
                <a:schemeClr val="tx1"/>
              </a:solidFill>
              <a:prstDash val="solid"/>
              <a:headEnd type="none" w="med" len="med"/>
              <a:tailEnd type="triangle" w="med" len="med"/>
            </a:ln>
          </p:spPr>
        </p:sp>
        <p:sp>
          <p:nvSpPr>
            <p:cNvPr id="149524" name="Text Box 20"/>
            <p:cNvSpPr txBox="1"/>
            <p:nvPr/>
          </p:nvSpPr>
          <p:spPr>
            <a:xfrm>
              <a:off x="144" y="2832"/>
              <a:ext cx="211" cy="28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fontAlgn="ctr" hangingPunct="1">
                <a:spcBef>
                  <a:spcPct val="0"/>
                </a:spcBef>
                <a:buClr>
                  <a:schemeClr val="bg1"/>
                </a:buClr>
                <a:buFontTx/>
                <a:buNone/>
              </a:pPr>
              <a:r>
                <a:rPr lang="en-US" altLang="zh-CN" sz="2400" b="0" dirty="0">
                  <a:solidFill>
                    <a:schemeClr val="tx1"/>
                  </a:solidFill>
                  <a:latin typeface="Tahoma" panose="020B0604030504040204" pitchFamily="34" charset="0"/>
                  <a:ea typeface="宋体" panose="02010600030101010101" pitchFamily="2" charset="-122"/>
                </a:rPr>
                <a:t>x</a:t>
              </a:r>
              <a:endParaRPr lang="en-US" altLang="zh-CN" sz="2400" b="0" dirty="0">
                <a:solidFill>
                  <a:schemeClr val="tx1"/>
                </a:solidFill>
                <a:latin typeface="Tahoma" panose="020B0604030504040204" pitchFamily="34" charset="0"/>
                <a:ea typeface="宋体" panose="02010600030101010101" pitchFamily="2" charset="-122"/>
              </a:endParaRPr>
            </a:p>
          </p:txBody>
        </p:sp>
        <p:sp>
          <p:nvSpPr>
            <p:cNvPr id="149525" name="Text Box 21"/>
            <p:cNvSpPr txBox="1"/>
            <p:nvPr/>
          </p:nvSpPr>
          <p:spPr>
            <a:xfrm>
              <a:off x="144" y="3120"/>
              <a:ext cx="212" cy="28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fontAlgn="ctr" hangingPunct="1">
                <a:spcBef>
                  <a:spcPct val="0"/>
                </a:spcBef>
                <a:buClr>
                  <a:schemeClr val="bg1"/>
                </a:buClr>
                <a:buFontTx/>
                <a:buNone/>
              </a:pPr>
              <a:r>
                <a:rPr lang="en-US" altLang="zh-CN" sz="2400" b="0" dirty="0">
                  <a:solidFill>
                    <a:schemeClr val="tx1"/>
                  </a:solidFill>
                  <a:latin typeface="Tahoma" panose="020B0604030504040204" pitchFamily="34" charset="0"/>
                  <a:ea typeface="宋体" panose="02010600030101010101" pitchFamily="2" charset="-122"/>
                </a:rPr>
                <a:t>y</a:t>
              </a:r>
              <a:endParaRPr lang="en-US" altLang="zh-CN" sz="2400" b="0" dirty="0">
                <a:solidFill>
                  <a:schemeClr val="tx1"/>
                </a:solidFill>
                <a:latin typeface="Tahoma" panose="020B0604030504040204" pitchFamily="34" charset="0"/>
                <a:ea typeface="宋体" panose="02010600030101010101" pitchFamily="2" charset="-122"/>
              </a:endParaRPr>
            </a:p>
          </p:txBody>
        </p:sp>
        <p:sp>
          <p:nvSpPr>
            <p:cNvPr id="149526" name="Text Box 22"/>
            <p:cNvSpPr txBox="1"/>
            <p:nvPr/>
          </p:nvSpPr>
          <p:spPr>
            <a:xfrm>
              <a:off x="5424" y="2880"/>
              <a:ext cx="201" cy="28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fontAlgn="ctr" hangingPunct="1">
                <a:spcBef>
                  <a:spcPct val="0"/>
                </a:spcBef>
                <a:buClr>
                  <a:schemeClr val="bg1"/>
                </a:buClr>
                <a:buFontTx/>
                <a:buNone/>
              </a:pPr>
              <a:r>
                <a:rPr lang="en-US" altLang="zh-CN" sz="2400" b="0" dirty="0">
                  <a:solidFill>
                    <a:schemeClr val="tx1"/>
                  </a:solidFill>
                  <a:latin typeface="Tahoma" panose="020B0604030504040204" pitchFamily="34" charset="0"/>
                  <a:ea typeface="宋体" panose="02010600030101010101" pitchFamily="2" charset="-122"/>
                </a:rPr>
                <a:t>z</a:t>
              </a:r>
              <a:endParaRPr lang="en-US" altLang="zh-CN" sz="2400" b="0" dirty="0">
                <a:solidFill>
                  <a:schemeClr val="tx1"/>
                </a:solidFill>
                <a:latin typeface="Tahoma" panose="020B0604030504040204" pitchFamily="34" charset="0"/>
                <a:ea typeface="宋体" panose="02010600030101010101" pitchFamily="2" charset="-122"/>
              </a:endParaRPr>
            </a:p>
          </p:txBody>
        </p:sp>
      </p:grpSp>
      <p:pic>
        <p:nvPicPr>
          <p:cNvPr id="2" name="图片 1"/>
          <p:cNvPicPr>
            <a:picLocks noChangeAspect="1"/>
          </p:cNvPicPr>
          <p:nvPr/>
        </p:nvPicPr>
        <p:blipFill>
          <a:blip r:embed="rId1"/>
          <a:stretch>
            <a:fillRect/>
          </a:stretch>
        </p:blipFill>
        <p:spPr>
          <a:xfrm>
            <a:off x="379413" y="5354638"/>
            <a:ext cx="2349500" cy="1198562"/>
          </a:xfrm>
          <a:prstGeom prst="rect">
            <a:avLst/>
          </a:prstGeom>
          <a:noFill/>
          <a:ln w="9525">
            <a:noFill/>
          </a:ln>
        </p:spPr>
      </p:pic>
    </p:spTree>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1554" name="Text Box 2"/>
          <p:cNvSpPr txBox="1"/>
          <p:nvPr/>
        </p:nvSpPr>
        <p:spPr>
          <a:xfrm>
            <a:off x="2255838" y="2387600"/>
            <a:ext cx="4418012" cy="46196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fontAlgn="ctr" hangingPunct="1">
              <a:spcBef>
                <a:spcPct val="0"/>
              </a:spcBef>
              <a:buClr>
                <a:schemeClr val="bg1"/>
              </a:buClr>
              <a:buFontTx/>
              <a:buNone/>
            </a:pPr>
            <a:r>
              <a:rPr lang="en-US" altLang="zh-CN" sz="2400" dirty="0">
                <a:solidFill>
                  <a:srgbClr val="FF0000"/>
                </a:solidFill>
                <a:latin typeface="Tahoma" panose="020B0604030504040204" pitchFamily="34" charset="0"/>
                <a:ea typeface="宋体" panose="02010600030101010101" pitchFamily="2" charset="-122"/>
              </a:rPr>
              <a:t>A*B=a</a:t>
            </a:r>
            <a:r>
              <a:rPr lang="en-US" altLang="zh-CN" sz="2400" baseline="-25000" dirty="0">
                <a:solidFill>
                  <a:srgbClr val="FF0000"/>
                </a:solidFill>
                <a:latin typeface="Tahoma" panose="020B0604030504040204" pitchFamily="34" charset="0"/>
                <a:ea typeface="宋体" panose="02010600030101010101" pitchFamily="2" charset="-122"/>
              </a:rPr>
              <a:t>1</a:t>
            </a:r>
            <a:r>
              <a:rPr lang="en-US" altLang="zh-CN" sz="2400" dirty="0">
                <a:solidFill>
                  <a:srgbClr val="FF0000"/>
                </a:solidFill>
                <a:latin typeface="Tahoma" panose="020B0604030504040204" pitchFamily="34" charset="0"/>
                <a:ea typeface="宋体" panose="02010600030101010101" pitchFamily="2" charset="-122"/>
              </a:rPr>
              <a:t>b</a:t>
            </a:r>
            <a:r>
              <a:rPr lang="en-US" altLang="zh-CN" sz="2400" baseline="-25000" dirty="0">
                <a:solidFill>
                  <a:srgbClr val="FF0000"/>
                </a:solidFill>
                <a:latin typeface="Tahoma" panose="020B0604030504040204" pitchFamily="34" charset="0"/>
                <a:ea typeface="宋体" panose="02010600030101010101" pitchFamily="2" charset="-122"/>
              </a:rPr>
              <a:t>1</a:t>
            </a:r>
            <a:r>
              <a:rPr lang="en-US" altLang="zh-CN" sz="2400" dirty="0">
                <a:solidFill>
                  <a:srgbClr val="FF0000"/>
                </a:solidFill>
                <a:latin typeface="Tahoma" panose="020B0604030504040204" pitchFamily="34" charset="0"/>
                <a:ea typeface="宋体" panose="02010600030101010101" pitchFamily="2" charset="-122"/>
              </a:rPr>
              <a:t>+ a</a:t>
            </a:r>
            <a:r>
              <a:rPr lang="en-US" altLang="zh-CN" sz="2400" baseline="-25000" dirty="0">
                <a:solidFill>
                  <a:srgbClr val="FF0000"/>
                </a:solidFill>
                <a:latin typeface="Tahoma" panose="020B0604030504040204" pitchFamily="34" charset="0"/>
                <a:ea typeface="宋体" panose="02010600030101010101" pitchFamily="2" charset="-122"/>
              </a:rPr>
              <a:t>2</a:t>
            </a:r>
            <a:r>
              <a:rPr lang="en-US" altLang="zh-CN" sz="2400" dirty="0">
                <a:solidFill>
                  <a:srgbClr val="FF0000"/>
                </a:solidFill>
                <a:latin typeface="Tahoma" panose="020B0604030504040204" pitchFamily="34" charset="0"/>
                <a:ea typeface="宋体" panose="02010600030101010101" pitchFamily="2" charset="-122"/>
              </a:rPr>
              <a:t>b</a:t>
            </a:r>
            <a:r>
              <a:rPr lang="en-US" altLang="zh-CN" sz="2400" baseline="-25000" dirty="0">
                <a:solidFill>
                  <a:srgbClr val="FF0000"/>
                </a:solidFill>
                <a:latin typeface="Tahoma" panose="020B0604030504040204" pitchFamily="34" charset="0"/>
                <a:ea typeface="宋体" panose="02010600030101010101" pitchFamily="2" charset="-122"/>
              </a:rPr>
              <a:t>2+ </a:t>
            </a:r>
            <a:r>
              <a:rPr lang="en-US" altLang="zh-CN" sz="2400" dirty="0">
                <a:solidFill>
                  <a:srgbClr val="FF0000"/>
                </a:solidFill>
                <a:latin typeface="Tahoma" panose="020B0604030504040204" pitchFamily="34" charset="0"/>
                <a:ea typeface="宋体" panose="02010600030101010101" pitchFamily="2" charset="-122"/>
              </a:rPr>
              <a:t>a</a:t>
            </a:r>
            <a:r>
              <a:rPr lang="en-US" altLang="zh-CN" sz="2400" baseline="-25000" dirty="0">
                <a:solidFill>
                  <a:srgbClr val="FF0000"/>
                </a:solidFill>
                <a:latin typeface="Tahoma" panose="020B0604030504040204" pitchFamily="34" charset="0"/>
                <a:ea typeface="宋体" panose="02010600030101010101" pitchFamily="2" charset="-122"/>
              </a:rPr>
              <a:t>3</a:t>
            </a:r>
            <a:r>
              <a:rPr lang="en-US" altLang="zh-CN" sz="2400" dirty="0">
                <a:solidFill>
                  <a:srgbClr val="FF0000"/>
                </a:solidFill>
                <a:latin typeface="Tahoma" panose="020B0604030504040204" pitchFamily="34" charset="0"/>
                <a:ea typeface="宋体" panose="02010600030101010101" pitchFamily="2" charset="-122"/>
              </a:rPr>
              <a:t>b</a:t>
            </a:r>
            <a:r>
              <a:rPr lang="en-US" altLang="zh-CN" sz="2400" baseline="-25000" dirty="0">
                <a:solidFill>
                  <a:srgbClr val="FF0000"/>
                </a:solidFill>
                <a:latin typeface="Tahoma" panose="020B0604030504040204" pitchFamily="34" charset="0"/>
                <a:ea typeface="宋体" panose="02010600030101010101" pitchFamily="2" charset="-122"/>
              </a:rPr>
              <a:t>3+ </a:t>
            </a:r>
            <a:r>
              <a:rPr lang="en-US" altLang="zh-CN" sz="2400" dirty="0">
                <a:solidFill>
                  <a:srgbClr val="FF0000"/>
                </a:solidFill>
                <a:latin typeface="Tahoma" panose="020B0604030504040204" pitchFamily="34" charset="0"/>
                <a:ea typeface="宋体" panose="02010600030101010101" pitchFamily="2" charset="-122"/>
              </a:rPr>
              <a:t>a</a:t>
            </a:r>
            <a:r>
              <a:rPr lang="en-US" altLang="zh-CN" sz="2400" baseline="-25000" dirty="0">
                <a:solidFill>
                  <a:srgbClr val="FF0000"/>
                </a:solidFill>
                <a:latin typeface="Tahoma" panose="020B0604030504040204" pitchFamily="34" charset="0"/>
                <a:ea typeface="宋体" panose="02010600030101010101" pitchFamily="2" charset="-122"/>
              </a:rPr>
              <a:t>4</a:t>
            </a:r>
            <a:r>
              <a:rPr lang="en-US" altLang="zh-CN" sz="2400" dirty="0">
                <a:solidFill>
                  <a:srgbClr val="FF0000"/>
                </a:solidFill>
                <a:latin typeface="Tahoma" panose="020B0604030504040204" pitchFamily="34" charset="0"/>
                <a:ea typeface="宋体" panose="02010600030101010101" pitchFamily="2" charset="-122"/>
              </a:rPr>
              <a:t>b</a:t>
            </a:r>
            <a:r>
              <a:rPr lang="en-US" altLang="zh-CN" sz="2400" baseline="-25000" dirty="0">
                <a:solidFill>
                  <a:srgbClr val="FF0000"/>
                </a:solidFill>
                <a:latin typeface="Tahoma" panose="020B0604030504040204" pitchFamily="34" charset="0"/>
                <a:ea typeface="宋体" panose="02010600030101010101" pitchFamily="2" charset="-122"/>
              </a:rPr>
              <a:t>4</a:t>
            </a:r>
            <a:endParaRPr lang="en-US" altLang="zh-CN" sz="2400" baseline="-25000" dirty="0">
              <a:solidFill>
                <a:srgbClr val="FF0000"/>
              </a:solidFill>
              <a:latin typeface="Tahoma" panose="020B0604030504040204" pitchFamily="34" charset="0"/>
              <a:ea typeface="宋体" panose="02010600030101010101" pitchFamily="2" charset="-122"/>
            </a:endParaRPr>
          </a:p>
        </p:txBody>
      </p:sp>
      <p:sp>
        <p:nvSpPr>
          <p:cNvPr id="151555" name="Line 5"/>
          <p:cNvSpPr/>
          <p:nvPr/>
        </p:nvSpPr>
        <p:spPr>
          <a:xfrm flipV="1">
            <a:off x="1554163" y="2768600"/>
            <a:ext cx="0" cy="3048000"/>
          </a:xfrm>
          <a:prstGeom prst="line">
            <a:avLst/>
          </a:prstGeom>
          <a:ln w="9525" cap="flat" cmpd="sng">
            <a:solidFill>
              <a:srgbClr val="000000"/>
            </a:solidFill>
            <a:prstDash val="solid"/>
            <a:headEnd type="none" w="med" len="med"/>
            <a:tailEnd type="triangle" w="med" len="med"/>
          </a:ln>
        </p:spPr>
      </p:sp>
      <p:sp>
        <p:nvSpPr>
          <p:cNvPr id="139271" name="Rectangle 6"/>
          <p:cNvSpPr/>
          <p:nvPr/>
        </p:nvSpPr>
        <p:spPr>
          <a:xfrm>
            <a:off x="1554163" y="5359400"/>
            <a:ext cx="381000" cy="457200"/>
          </a:xfrm>
          <a:prstGeom prst="rect">
            <a:avLst/>
          </a:prstGeom>
          <a:solidFill>
            <a:srgbClr val="0000CC"/>
          </a:solidFill>
          <a:ln w="9525">
            <a:noFill/>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hangingPunct="1">
              <a:spcBef>
                <a:spcPct val="0"/>
              </a:spcBef>
              <a:buClr>
                <a:schemeClr val="bg1"/>
              </a:buClr>
              <a:buFontTx/>
              <a:buNone/>
            </a:pPr>
            <a:endParaRPr lang="zh-CN" altLang="en-US" sz="2400" b="0" dirty="0">
              <a:solidFill>
                <a:srgbClr val="0000CC"/>
              </a:solidFill>
              <a:latin typeface="Times New Roman" panose="02020603050405020304" pitchFamily="18" charset="0"/>
              <a:ea typeface="宋体" panose="02010600030101010101" pitchFamily="2" charset="-122"/>
            </a:endParaRPr>
          </a:p>
        </p:txBody>
      </p:sp>
      <p:sp>
        <p:nvSpPr>
          <p:cNvPr id="139272" name="Rectangle 7"/>
          <p:cNvSpPr/>
          <p:nvPr/>
        </p:nvSpPr>
        <p:spPr>
          <a:xfrm>
            <a:off x="1935163" y="5359400"/>
            <a:ext cx="381000" cy="457200"/>
          </a:xfrm>
          <a:prstGeom prst="rect">
            <a:avLst/>
          </a:prstGeom>
          <a:solidFill>
            <a:srgbClr val="FF0000"/>
          </a:solidFill>
          <a:ln w="9525"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hangingPunct="1">
              <a:spcBef>
                <a:spcPct val="0"/>
              </a:spcBef>
              <a:buClr>
                <a:schemeClr val="bg1"/>
              </a:buClr>
              <a:buFontTx/>
              <a:buNone/>
            </a:pPr>
            <a:endParaRPr lang="zh-CN" altLang="en-US" sz="2400" b="0" dirty="0">
              <a:latin typeface="Times New Roman" panose="02020603050405020304" pitchFamily="18" charset="0"/>
              <a:ea typeface="宋体" panose="02010600030101010101" pitchFamily="2" charset="-122"/>
            </a:endParaRPr>
          </a:p>
        </p:txBody>
      </p:sp>
      <p:sp>
        <p:nvSpPr>
          <p:cNvPr id="139273" name="Rectangle 8"/>
          <p:cNvSpPr/>
          <p:nvPr/>
        </p:nvSpPr>
        <p:spPr>
          <a:xfrm>
            <a:off x="2316163" y="5359400"/>
            <a:ext cx="381000" cy="457200"/>
          </a:xfrm>
          <a:prstGeom prst="rect">
            <a:avLst/>
          </a:prstGeom>
          <a:solidFill>
            <a:srgbClr val="006600"/>
          </a:solidFill>
          <a:ln w="9525"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hangingPunct="1">
              <a:spcBef>
                <a:spcPct val="0"/>
              </a:spcBef>
              <a:buClr>
                <a:schemeClr val="bg1"/>
              </a:buClr>
              <a:buFontTx/>
              <a:buNone/>
            </a:pPr>
            <a:endParaRPr lang="zh-CN" altLang="en-US" sz="2400" b="0" dirty="0">
              <a:latin typeface="Times New Roman" panose="02020603050405020304" pitchFamily="18" charset="0"/>
              <a:ea typeface="宋体" panose="02010600030101010101" pitchFamily="2" charset="-122"/>
            </a:endParaRPr>
          </a:p>
        </p:txBody>
      </p:sp>
      <p:sp>
        <p:nvSpPr>
          <p:cNvPr id="139274" name="Rectangle 9"/>
          <p:cNvSpPr/>
          <p:nvPr/>
        </p:nvSpPr>
        <p:spPr>
          <a:xfrm>
            <a:off x="2697163" y="5359400"/>
            <a:ext cx="381000" cy="457200"/>
          </a:xfrm>
          <a:prstGeom prst="rect">
            <a:avLst/>
          </a:prstGeom>
          <a:solidFill>
            <a:srgbClr val="FF00FF"/>
          </a:solidFill>
          <a:ln w="9525"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hangingPunct="1">
              <a:spcBef>
                <a:spcPct val="0"/>
              </a:spcBef>
              <a:buClr>
                <a:schemeClr val="bg1"/>
              </a:buClr>
              <a:buFontTx/>
              <a:buNone/>
            </a:pPr>
            <a:endParaRPr lang="zh-CN" altLang="en-US" sz="2400" b="0" dirty="0">
              <a:latin typeface="Times New Roman" panose="02020603050405020304" pitchFamily="18" charset="0"/>
              <a:ea typeface="宋体" panose="02010600030101010101" pitchFamily="2" charset="-122"/>
            </a:endParaRPr>
          </a:p>
        </p:txBody>
      </p:sp>
      <p:sp>
        <p:nvSpPr>
          <p:cNvPr id="139275" name="Rectangle 10"/>
          <p:cNvSpPr/>
          <p:nvPr/>
        </p:nvSpPr>
        <p:spPr>
          <a:xfrm>
            <a:off x="1935163" y="3987800"/>
            <a:ext cx="381000" cy="457200"/>
          </a:xfrm>
          <a:prstGeom prst="rect">
            <a:avLst/>
          </a:prstGeom>
          <a:solidFill>
            <a:srgbClr val="0000CC"/>
          </a:solidFill>
          <a:ln w="9525"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hangingPunct="1">
              <a:spcBef>
                <a:spcPct val="0"/>
              </a:spcBef>
              <a:buClr>
                <a:schemeClr val="bg1"/>
              </a:buClr>
              <a:buFontTx/>
              <a:buNone/>
            </a:pPr>
            <a:endParaRPr lang="zh-CN" altLang="en-US" sz="2400" b="0" dirty="0">
              <a:latin typeface="Times New Roman" panose="02020603050405020304" pitchFamily="18" charset="0"/>
              <a:ea typeface="宋体" panose="02010600030101010101" pitchFamily="2" charset="-122"/>
            </a:endParaRPr>
          </a:p>
        </p:txBody>
      </p:sp>
      <p:sp>
        <p:nvSpPr>
          <p:cNvPr id="139276" name="Rectangle 11"/>
          <p:cNvSpPr/>
          <p:nvPr/>
        </p:nvSpPr>
        <p:spPr>
          <a:xfrm>
            <a:off x="2316163" y="3987800"/>
            <a:ext cx="381000" cy="457200"/>
          </a:xfrm>
          <a:prstGeom prst="rect">
            <a:avLst/>
          </a:prstGeom>
          <a:solidFill>
            <a:srgbClr val="FF0000"/>
          </a:solidFill>
          <a:ln w="9525"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hangingPunct="1">
              <a:spcBef>
                <a:spcPct val="0"/>
              </a:spcBef>
              <a:buClr>
                <a:schemeClr val="bg1"/>
              </a:buClr>
              <a:buFontTx/>
              <a:buNone/>
            </a:pPr>
            <a:endParaRPr lang="zh-CN" altLang="en-US" sz="2400" b="0" dirty="0">
              <a:latin typeface="Times New Roman" panose="02020603050405020304" pitchFamily="18" charset="0"/>
              <a:ea typeface="宋体" panose="02010600030101010101" pitchFamily="2" charset="-122"/>
            </a:endParaRPr>
          </a:p>
        </p:txBody>
      </p:sp>
      <p:sp>
        <p:nvSpPr>
          <p:cNvPr id="139277" name="Rectangle 12"/>
          <p:cNvSpPr/>
          <p:nvPr/>
        </p:nvSpPr>
        <p:spPr>
          <a:xfrm>
            <a:off x="2697163" y="3987800"/>
            <a:ext cx="381000" cy="457200"/>
          </a:xfrm>
          <a:prstGeom prst="rect">
            <a:avLst/>
          </a:prstGeom>
          <a:solidFill>
            <a:srgbClr val="006600"/>
          </a:solidFill>
          <a:ln w="9525"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hangingPunct="1">
              <a:spcBef>
                <a:spcPct val="0"/>
              </a:spcBef>
              <a:buClr>
                <a:schemeClr val="bg1"/>
              </a:buClr>
              <a:buFontTx/>
              <a:buNone/>
            </a:pPr>
            <a:endParaRPr lang="zh-CN" altLang="en-US" sz="2400" b="0" dirty="0">
              <a:latin typeface="Times New Roman" panose="02020603050405020304" pitchFamily="18" charset="0"/>
              <a:ea typeface="宋体" panose="02010600030101010101" pitchFamily="2" charset="-122"/>
            </a:endParaRPr>
          </a:p>
        </p:txBody>
      </p:sp>
      <p:sp>
        <p:nvSpPr>
          <p:cNvPr id="139278" name="Rectangle 13"/>
          <p:cNvSpPr/>
          <p:nvPr/>
        </p:nvSpPr>
        <p:spPr>
          <a:xfrm>
            <a:off x="3078163" y="3987800"/>
            <a:ext cx="381000" cy="457200"/>
          </a:xfrm>
          <a:prstGeom prst="rect">
            <a:avLst/>
          </a:prstGeom>
          <a:solidFill>
            <a:srgbClr val="FF00FF"/>
          </a:solidFill>
          <a:ln w="9525"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hangingPunct="1">
              <a:spcBef>
                <a:spcPct val="0"/>
              </a:spcBef>
              <a:buClr>
                <a:schemeClr val="bg1"/>
              </a:buClr>
              <a:buFontTx/>
              <a:buNone/>
            </a:pPr>
            <a:endParaRPr lang="zh-CN" altLang="en-US" sz="2400" b="0" dirty="0">
              <a:latin typeface="Times New Roman" panose="02020603050405020304" pitchFamily="18" charset="0"/>
              <a:ea typeface="宋体" panose="02010600030101010101" pitchFamily="2" charset="-122"/>
            </a:endParaRPr>
          </a:p>
        </p:txBody>
      </p:sp>
      <p:sp>
        <p:nvSpPr>
          <p:cNvPr id="139279" name="Rectangle 14"/>
          <p:cNvSpPr/>
          <p:nvPr/>
        </p:nvSpPr>
        <p:spPr>
          <a:xfrm>
            <a:off x="2316163" y="3530600"/>
            <a:ext cx="381000" cy="457200"/>
          </a:xfrm>
          <a:prstGeom prst="rect">
            <a:avLst/>
          </a:prstGeom>
          <a:solidFill>
            <a:srgbClr val="0000CC"/>
          </a:solidFill>
          <a:ln w="9525"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hangingPunct="1">
              <a:spcBef>
                <a:spcPct val="0"/>
              </a:spcBef>
              <a:buClr>
                <a:schemeClr val="bg1"/>
              </a:buClr>
              <a:buFontTx/>
              <a:buNone/>
            </a:pPr>
            <a:endParaRPr lang="zh-CN" altLang="en-US" sz="2400" b="0" dirty="0">
              <a:latin typeface="Times New Roman" panose="02020603050405020304" pitchFamily="18" charset="0"/>
              <a:ea typeface="宋体" panose="02010600030101010101" pitchFamily="2" charset="-122"/>
            </a:endParaRPr>
          </a:p>
        </p:txBody>
      </p:sp>
      <p:sp>
        <p:nvSpPr>
          <p:cNvPr id="139280" name="Rectangle 15"/>
          <p:cNvSpPr/>
          <p:nvPr/>
        </p:nvSpPr>
        <p:spPr>
          <a:xfrm>
            <a:off x="2697163" y="3530600"/>
            <a:ext cx="381000" cy="457200"/>
          </a:xfrm>
          <a:prstGeom prst="rect">
            <a:avLst/>
          </a:prstGeom>
          <a:solidFill>
            <a:srgbClr val="FF0000"/>
          </a:solidFill>
          <a:ln w="9525"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hangingPunct="1">
              <a:spcBef>
                <a:spcPct val="0"/>
              </a:spcBef>
              <a:buClr>
                <a:schemeClr val="bg1"/>
              </a:buClr>
              <a:buFontTx/>
              <a:buNone/>
            </a:pPr>
            <a:endParaRPr lang="zh-CN" altLang="en-US" sz="2400" b="0" dirty="0">
              <a:latin typeface="Times New Roman" panose="02020603050405020304" pitchFamily="18" charset="0"/>
              <a:ea typeface="宋体" panose="02010600030101010101" pitchFamily="2" charset="-122"/>
            </a:endParaRPr>
          </a:p>
        </p:txBody>
      </p:sp>
      <p:sp>
        <p:nvSpPr>
          <p:cNvPr id="139281" name="Rectangle 16"/>
          <p:cNvSpPr/>
          <p:nvPr/>
        </p:nvSpPr>
        <p:spPr>
          <a:xfrm>
            <a:off x="3078163" y="3530600"/>
            <a:ext cx="381000" cy="457200"/>
          </a:xfrm>
          <a:prstGeom prst="rect">
            <a:avLst/>
          </a:prstGeom>
          <a:solidFill>
            <a:srgbClr val="006600"/>
          </a:solidFill>
          <a:ln w="9525"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hangingPunct="1">
              <a:spcBef>
                <a:spcPct val="0"/>
              </a:spcBef>
              <a:buClr>
                <a:schemeClr val="bg1"/>
              </a:buClr>
              <a:buFontTx/>
              <a:buNone/>
            </a:pPr>
            <a:endParaRPr lang="zh-CN" altLang="en-US" sz="2400" b="0" dirty="0">
              <a:latin typeface="Times New Roman" panose="02020603050405020304" pitchFamily="18" charset="0"/>
              <a:ea typeface="宋体" panose="02010600030101010101" pitchFamily="2" charset="-122"/>
            </a:endParaRPr>
          </a:p>
        </p:txBody>
      </p:sp>
      <p:sp>
        <p:nvSpPr>
          <p:cNvPr id="139282" name="Rectangle 17"/>
          <p:cNvSpPr/>
          <p:nvPr/>
        </p:nvSpPr>
        <p:spPr>
          <a:xfrm>
            <a:off x="3459163" y="3530600"/>
            <a:ext cx="381000" cy="457200"/>
          </a:xfrm>
          <a:prstGeom prst="rect">
            <a:avLst/>
          </a:prstGeom>
          <a:solidFill>
            <a:srgbClr val="FF00FF"/>
          </a:solidFill>
          <a:ln w="9525"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hangingPunct="1">
              <a:spcBef>
                <a:spcPct val="0"/>
              </a:spcBef>
              <a:buClr>
                <a:schemeClr val="bg1"/>
              </a:buClr>
              <a:buFontTx/>
              <a:buNone/>
            </a:pPr>
            <a:endParaRPr lang="zh-CN" altLang="en-US" sz="2400" b="0" dirty="0">
              <a:latin typeface="Times New Roman" panose="02020603050405020304" pitchFamily="18" charset="0"/>
              <a:ea typeface="宋体" panose="02010600030101010101" pitchFamily="2" charset="-122"/>
            </a:endParaRPr>
          </a:p>
        </p:txBody>
      </p:sp>
      <p:sp>
        <p:nvSpPr>
          <p:cNvPr id="139283" name="Rectangle 18"/>
          <p:cNvSpPr/>
          <p:nvPr/>
        </p:nvSpPr>
        <p:spPr>
          <a:xfrm>
            <a:off x="3832225" y="5359400"/>
            <a:ext cx="381000" cy="457200"/>
          </a:xfrm>
          <a:prstGeom prst="rect">
            <a:avLst/>
          </a:prstGeom>
          <a:solidFill>
            <a:srgbClr val="669900"/>
          </a:solidFill>
          <a:ln w="9525"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hangingPunct="1">
              <a:spcBef>
                <a:spcPct val="0"/>
              </a:spcBef>
              <a:buClr>
                <a:schemeClr val="bg1"/>
              </a:buClr>
              <a:buFontTx/>
              <a:buNone/>
            </a:pPr>
            <a:endParaRPr lang="zh-CN" altLang="en-US" sz="2400" b="0" dirty="0">
              <a:latin typeface="Times New Roman" panose="02020603050405020304" pitchFamily="18" charset="0"/>
              <a:ea typeface="宋体" panose="02010600030101010101" pitchFamily="2" charset="-122"/>
            </a:endParaRPr>
          </a:p>
        </p:txBody>
      </p:sp>
      <p:sp>
        <p:nvSpPr>
          <p:cNvPr id="139284" name="Rectangle 19"/>
          <p:cNvSpPr/>
          <p:nvPr/>
        </p:nvSpPr>
        <p:spPr>
          <a:xfrm>
            <a:off x="4213225" y="5359400"/>
            <a:ext cx="381000" cy="457200"/>
          </a:xfrm>
          <a:prstGeom prst="rect">
            <a:avLst/>
          </a:prstGeom>
          <a:solidFill>
            <a:srgbClr val="996600"/>
          </a:solidFill>
          <a:ln w="9525"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hangingPunct="1">
              <a:spcBef>
                <a:spcPct val="0"/>
              </a:spcBef>
              <a:buClr>
                <a:schemeClr val="bg1"/>
              </a:buClr>
              <a:buFontTx/>
              <a:buNone/>
            </a:pPr>
            <a:endParaRPr lang="zh-CN" altLang="en-US" sz="2400" b="0" dirty="0">
              <a:latin typeface="Times New Roman" panose="02020603050405020304" pitchFamily="18" charset="0"/>
              <a:ea typeface="宋体" panose="02010600030101010101" pitchFamily="2" charset="-122"/>
            </a:endParaRPr>
          </a:p>
        </p:txBody>
      </p:sp>
      <p:sp>
        <p:nvSpPr>
          <p:cNvPr id="139285" name="Rectangle 20"/>
          <p:cNvSpPr/>
          <p:nvPr/>
        </p:nvSpPr>
        <p:spPr>
          <a:xfrm>
            <a:off x="4213225" y="4902200"/>
            <a:ext cx="381000" cy="457200"/>
          </a:xfrm>
          <a:prstGeom prst="rect">
            <a:avLst/>
          </a:prstGeom>
          <a:solidFill>
            <a:srgbClr val="669900"/>
          </a:solidFill>
          <a:ln w="9525"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hangingPunct="1">
              <a:spcBef>
                <a:spcPct val="0"/>
              </a:spcBef>
              <a:buClr>
                <a:schemeClr val="bg1"/>
              </a:buClr>
              <a:buFontTx/>
              <a:buNone/>
            </a:pPr>
            <a:endParaRPr lang="zh-CN" altLang="en-US" sz="2400" b="0" dirty="0">
              <a:latin typeface="Times New Roman" panose="02020603050405020304" pitchFamily="18" charset="0"/>
              <a:ea typeface="宋体" panose="02010600030101010101" pitchFamily="2" charset="-122"/>
            </a:endParaRPr>
          </a:p>
        </p:txBody>
      </p:sp>
      <p:sp>
        <p:nvSpPr>
          <p:cNvPr id="139286" name="Rectangle 21"/>
          <p:cNvSpPr/>
          <p:nvPr/>
        </p:nvSpPr>
        <p:spPr>
          <a:xfrm>
            <a:off x="4594225" y="4902200"/>
            <a:ext cx="381000" cy="457200"/>
          </a:xfrm>
          <a:prstGeom prst="rect">
            <a:avLst/>
          </a:prstGeom>
          <a:solidFill>
            <a:srgbClr val="996600"/>
          </a:solidFill>
          <a:ln w="9525"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hangingPunct="1">
              <a:spcBef>
                <a:spcPct val="0"/>
              </a:spcBef>
              <a:buClr>
                <a:schemeClr val="bg1"/>
              </a:buClr>
              <a:buFontTx/>
              <a:buNone/>
            </a:pPr>
            <a:endParaRPr lang="zh-CN" altLang="en-US" sz="2400" b="0" dirty="0">
              <a:latin typeface="Times New Roman" panose="02020603050405020304" pitchFamily="18" charset="0"/>
              <a:ea typeface="宋体" panose="02010600030101010101" pitchFamily="2" charset="-122"/>
            </a:endParaRPr>
          </a:p>
        </p:txBody>
      </p:sp>
      <p:sp>
        <p:nvSpPr>
          <p:cNvPr id="139287" name="Rectangle 22"/>
          <p:cNvSpPr/>
          <p:nvPr/>
        </p:nvSpPr>
        <p:spPr>
          <a:xfrm>
            <a:off x="4594225" y="4445000"/>
            <a:ext cx="381000" cy="457200"/>
          </a:xfrm>
          <a:prstGeom prst="rect">
            <a:avLst/>
          </a:prstGeom>
          <a:solidFill>
            <a:srgbClr val="669900"/>
          </a:solidFill>
          <a:ln w="9525"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hangingPunct="1">
              <a:spcBef>
                <a:spcPct val="0"/>
              </a:spcBef>
              <a:buClr>
                <a:schemeClr val="bg1"/>
              </a:buClr>
              <a:buFontTx/>
              <a:buNone/>
            </a:pPr>
            <a:endParaRPr lang="zh-CN" altLang="en-US" sz="2400" b="0" dirty="0">
              <a:latin typeface="Times New Roman" panose="02020603050405020304" pitchFamily="18" charset="0"/>
              <a:ea typeface="宋体" panose="02010600030101010101" pitchFamily="2" charset="-122"/>
            </a:endParaRPr>
          </a:p>
        </p:txBody>
      </p:sp>
      <p:sp>
        <p:nvSpPr>
          <p:cNvPr id="139288" name="Rectangle 23"/>
          <p:cNvSpPr/>
          <p:nvPr/>
        </p:nvSpPr>
        <p:spPr>
          <a:xfrm>
            <a:off x="4975225" y="4445000"/>
            <a:ext cx="381000" cy="457200"/>
          </a:xfrm>
          <a:prstGeom prst="rect">
            <a:avLst/>
          </a:prstGeom>
          <a:solidFill>
            <a:srgbClr val="996600"/>
          </a:solidFill>
          <a:ln w="9525"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hangingPunct="1">
              <a:spcBef>
                <a:spcPct val="0"/>
              </a:spcBef>
              <a:buClr>
                <a:schemeClr val="bg1"/>
              </a:buClr>
              <a:buFontTx/>
              <a:buNone/>
            </a:pPr>
            <a:endParaRPr lang="zh-CN" altLang="en-US" sz="2400" b="0" dirty="0">
              <a:latin typeface="Times New Roman" panose="02020603050405020304" pitchFamily="18" charset="0"/>
              <a:ea typeface="宋体" panose="02010600030101010101" pitchFamily="2" charset="-122"/>
            </a:endParaRPr>
          </a:p>
        </p:txBody>
      </p:sp>
      <p:sp>
        <p:nvSpPr>
          <p:cNvPr id="139289" name="Rectangle 24"/>
          <p:cNvSpPr/>
          <p:nvPr/>
        </p:nvSpPr>
        <p:spPr>
          <a:xfrm>
            <a:off x="4975225" y="3538538"/>
            <a:ext cx="381000" cy="457200"/>
          </a:xfrm>
          <a:prstGeom prst="rect">
            <a:avLst/>
          </a:prstGeom>
          <a:solidFill>
            <a:srgbClr val="669900"/>
          </a:solidFill>
          <a:ln w="9525"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hangingPunct="1">
              <a:spcBef>
                <a:spcPct val="0"/>
              </a:spcBef>
              <a:buClr>
                <a:schemeClr val="bg1"/>
              </a:buClr>
              <a:buFontTx/>
              <a:buNone/>
            </a:pPr>
            <a:endParaRPr lang="zh-CN" altLang="en-US" sz="2400" b="0" dirty="0">
              <a:latin typeface="Times New Roman" panose="02020603050405020304" pitchFamily="18" charset="0"/>
              <a:ea typeface="宋体" panose="02010600030101010101" pitchFamily="2" charset="-122"/>
            </a:endParaRPr>
          </a:p>
        </p:txBody>
      </p:sp>
      <p:sp>
        <p:nvSpPr>
          <p:cNvPr id="139290" name="Rectangle 25"/>
          <p:cNvSpPr/>
          <p:nvPr/>
        </p:nvSpPr>
        <p:spPr>
          <a:xfrm>
            <a:off x="5356225" y="3530600"/>
            <a:ext cx="381000" cy="457200"/>
          </a:xfrm>
          <a:prstGeom prst="rect">
            <a:avLst/>
          </a:prstGeom>
          <a:solidFill>
            <a:srgbClr val="996600"/>
          </a:solidFill>
          <a:ln w="9525"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hangingPunct="1">
              <a:spcBef>
                <a:spcPct val="0"/>
              </a:spcBef>
              <a:buClr>
                <a:schemeClr val="bg1"/>
              </a:buClr>
              <a:buFontTx/>
              <a:buNone/>
            </a:pPr>
            <a:endParaRPr lang="zh-CN" altLang="en-US" sz="2400" b="0" dirty="0">
              <a:latin typeface="Times New Roman" panose="02020603050405020304" pitchFamily="18" charset="0"/>
              <a:ea typeface="宋体" panose="02010600030101010101" pitchFamily="2" charset="-122"/>
            </a:endParaRPr>
          </a:p>
        </p:txBody>
      </p:sp>
      <p:sp>
        <p:nvSpPr>
          <p:cNvPr id="139291" name="Rectangle 26"/>
          <p:cNvSpPr/>
          <p:nvPr/>
        </p:nvSpPr>
        <p:spPr>
          <a:xfrm>
            <a:off x="6888163" y="3530600"/>
            <a:ext cx="381000" cy="457200"/>
          </a:xfrm>
          <a:prstGeom prst="rect">
            <a:avLst/>
          </a:prstGeom>
          <a:solidFill>
            <a:srgbClr val="9900CC"/>
          </a:solidFill>
          <a:ln w="9525"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hangingPunct="1">
              <a:spcBef>
                <a:spcPct val="0"/>
              </a:spcBef>
              <a:buClr>
                <a:schemeClr val="bg1"/>
              </a:buClr>
              <a:buFontTx/>
              <a:buNone/>
            </a:pPr>
            <a:endParaRPr lang="zh-CN" altLang="en-US" sz="2400" b="0" dirty="0">
              <a:latin typeface="Times New Roman" panose="02020603050405020304" pitchFamily="18" charset="0"/>
              <a:ea typeface="宋体" panose="02010600030101010101" pitchFamily="2" charset="-122"/>
            </a:endParaRPr>
          </a:p>
        </p:txBody>
      </p:sp>
      <p:sp>
        <p:nvSpPr>
          <p:cNvPr id="139292" name="Rectangle 27"/>
          <p:cNvSpPr/>
          <p:nvPr/>
        </p:nvSpPr>
        <p:spPr>
          <a:xfrm>
            <a:off x="6507163" y="4445000"/>
            <a:ext cx="381000" cy="457200"/>
          </a:xfrm>
          <a:prstGeom prst="rect">
            <a:avLst/>
          </a:prstGeom>
          <a:solidFill>
            <a:srgbClr val="9900CC"/>
          </a:solidFill>
          <a:ln w="9525"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hangingPunct="1">
              <a:spcBef>
                <a:spcPct val="0"/>
              </a:spcBef>
              <a:buClr>
                <a:schemeClr val="bg1"/>
              </a:buClr>
              <a:buFontTx/>
              <a:buNone/>
            </a:pPr>
            <a:endParaRPr lang="zh-CN" altLang="en-US" sz="2400" b="0" dirty="0">
              <a:latin typeface="Times New Roman" panose="02020603050405020304" pitchFamily="18" charset="0"/>
              <a:ea typeface="宋体" panose="02010600030101010101" pitchFamily="2" charset="-122"/>
            </a:endParaRPr>
          </a:p>
        </p:txBody>
      </p:sp>
      <p:sp>
        <p:nvSpPr>
          <p:cNvPr id="139293" name="Rectangle 28"/>
          <p:cNvSpPr/>
          <p:nvPr/>
        </p:nvSpPr>
        <p:spPr>
          <a:xfrm>
            <a:off x="6126163" y="4902200"/>
            <a:ext cx="381000" cy="457200"/>
          </a:xfrm>
          <a:prstGeom prst="rect">
            <a:avLst/>
          </a:prstGeom>
          <a:solidFill>
            <a:srgbClr val="9900CC"/>
          </a:solidFill>
          <a:ln w="9525"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hangingPunct="1">
              <a:spcBef>
                <a:spcPct val="0"/>
              </a:spcBef>
              <a:buClr>
                <a:schemeClr val="bg1"/>
              </a:buClr>
              <a:buFontTx/>
              <a:buNone/>
            </a:pPr>
            <a:endParaRPr lang="zh-CN" altLang="en-US" sz="2400" b="0" dirty="0">
              <a:latin typeface="Times New Roman" panose="02020603050405020304" pitchFamily="18" charset="0"/>
              <a:ea typeface="宋体" panose="02010600030101010101" pitchFamily="2" charset="-122"/>
            </a:endParaRPr>
          </a:p>
        </p:txBody>
      </p:sp>
      <p:sp>
        <p:nvSpPr>
          <p:cNvPr id="139294" name="Rectangle 29"/>
          <p:cNvSpPr/>
          <p:nvPr/>
        </p:nvSpPr>
        <p:spPr>
          <a:xfrm>
            <a:off x="5745163" y="5359400"/>
            <a:ext cx="381000" cy="457200"/>
          </a:xfrm>
          <a:prstGeom prst="rect">
            <a:avLst/>
          </a:prstGeom>
          <a:solidFill>
            <a:srgbClr val="9900CC"/>
          </a:solidFill>
          <a:ln w="9525"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hangingPunct="1">
              <a:spcBef>
                <a:spcPct val="0"/>
              </a:spcBef>
              <a:buClr>
                <a:schemeClr val="bg1"/>
              </a:buClr>
              <a:buFontTx/>
              <a:buNone/>
            </a:pPr>
            <a:endParaRPr lang="zh-CN" altLang="en-US" sz="2400" b="0" dirty="0">
              <a:latin typeface="Times New Roman" panose="02020603050405020304" pitchFamily="18" charset="0"/>
              <a:ea typeface="宋体" panose="02010600030101010101" pitchFamily="2" charset="-122"/>
            </a:endParaRPr>
          </a:p>
        </p:txBody>
      </p:sp>
      <p:sp>
        <p:nvSpPr>
          <p:cNvPr id="151580" name="Text Box 30"/>
          <p:cNvSpPr txBox="1"/>
          <p:nvPr/>
        </p:nvSpPr>
        <p:spPr>
          <a:xfrm>
            <a:off x="715963" y="2921000"/>
            <a:ext cx="793750" cy="457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fontAlgn="ctr" hangingPunct="1">
              <a:spcBef>
                <a:spcPct val="0"/>
              </a:spcBef>
              <a:buClr>
                <a:schemeClr val="bg1"/>
              </a:buClr>
              <a:buFontTx/>
              <a:buNone/>
            </a:pPr>
            <a:r>
              <a:rPr lang="zh-CN" altLang="en-US" sz="2400" b="0" dirty="0">
                <a:latin typeface="Tahoma" panose="020B0604030504040204" pitchFamily="34" charset="0"/>
                <a:ea typeface="宋体" panose="02010600030101010101" pitchFamily="2" charset="-122"/>
              </a:rPr>
              <a:t>空间</a:t>
            </a:r>
            <a:endParaRPr lang="zh-CN" altLang="en-US" sz="2400" b="0" dirty="0">
              <a:latin typeface="Tahoma" panose="020B0604030504040204" pitchFamily="34" charset="0"/>
              <a:ea typeface="宋体" panose="02010600030101010101" pitchFamily="2" charset="-122"/>
            </a:endParaRPr>
          </a:p>
        </p:txBody>
      </p:sp>
      <p:sp>
        <p:nvSpPr>
          <p:cNvPr id="151581" name="Text Box 31"/>
          <p:cNvSpPr txBox="1"/>
          <p:nvPr/>
        </p:nvSpPr>
        <p:spPr>
          <a:xfrm>
            <a:off x="8107363" y="5892800"/>
            <a:ext cx="793750" cy="457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fontAlgn="ctr" hangingPunct="1">
              <a:spcBef>
                <a:spcPct val="0"/>
              </a:spcBef>
              <a:buClr>
                <a:schemeClr val="bg1"/>
              </a:buClr>
              <a:buFontTx/>
              <a:buNone/>
            </a:pPr>
            <a:r>
              <a:rPr lang="zh-CN" altLang="en-US" sz="2400" b="0" dirty="0">
                <a:latin typeface="Tahoma" panose="020B0604030504040204" pitchFamily="34" charset="0"/>
                <a:ea typeface="宋体" panose="02010600030101010101" pitchFamily="2" charset="-122"/>
              </a:rPr>
              <a:t>时间</a:t>
            </a:r>
            <a:endParaRPr lang="zh-CN" altLang="en-US" sz="2400" b="0" dirty="0">
              <a:latin typeface="Tahoma" panose="020B0604030504040204" pitchFamily="34" charset="0"/>
              <a:ea typeface="宋体" panose="02010600030101010101" pitchFamily="2" charset="-122"/>
            </a:endParaRPr>
          </a:p>
        </p:txBody>
      </p:sp>
      <p:sp>
        <p:nvSpPr>
          <p:cNvPr id="151582" name="Text Box 33"/>
          <p:cNvSpPr txBox="1"/>
          <p:nvPr/>
        </p:nvSpPr>
        <p:spPr>
          <a:xfrm>
            <a:off x="1776413" y="5851525"/>
            <a:ext cx="295275" cy="3365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fontAlgn="ctr" hangingPunct="1">
              <a:spcBef>
                <a:spcPct val="0"/>
              </a:spcBef>
              <a:buClr>
                <a:schemeClr val="bg1"/>
              </a:buClr>
              <a:buFontTx/>
              <a:buNone/>
            </a:pPr>
            <a:r>
              <a:rPr lang="en-US" altLang="zh-CN" sz="1600" b="0" dirty="0">
                <a:latin typeface="Tahoma" panose="020B0604030504040204" pitchFamily="34" charset="0"/>
                <a:ea typeface="宋体" panose="02010600030101010101" pitchFamily="2" charset="-122"/>
              </a:rPr>
              <a:t>1</a:t>
            </a:r>
            <a:endParaRPr lang="en-US" altLang="zh-CN" sz="1600" b="0" dirty="0">
              <a:latin typeface="Tahoma" panose="020B0604030504040204" pitchFamily="34" charset="0"/>
              <a:ea typeface="宋体" panose="02010600030101010101" pitchFamily="2" charset="-122"/>
            </a:endParaRPr>
          </a:p>
        </p:txBody>
      </p:sp>
      <p:sp>
        <p:nvSpPr>
          <p:cNvPr id="151583" name="Text Box 37"/>
          <p:cNvSpPr txBox="1"/>
          <p:nvPr/>
        </p:nvSpPr>
        <p:spPr>
          <a:xfrm>
            <a:off x="2157413" y="5851525"/>
            <a:ext cx="295275" cy="3365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fontAlgn="ctr" hangingPunct="1">
              <a:spcBef>
                <a:spcPct val="0"/>
              </a:spcBef>
              <a:buClr>
                <a:schemeClr val="bg1"/>
              </a:buClr>
              <a:buFontTx/>
              <a:buNone/>
            </a:pPr>
            <a:r>
              <a:rPr lang="en-US" altLang="zh-CN" sz="1600" b="0" dirty="0">
                <a:latin typeface="Tahoma" panose="020B0604030504040204" pitchFamily="34" charset="0"/>
                <a:ea typeface="宋体" panose="02010600030101010101" pitchFamily="2" charset="-122"/>
              </a:rPr>
              <a:t>2</a:t>
            </a:r>
            <a:endParaRPr lang="en-US" altLang="zh-CN" sz="1600" b="0" dirty="0">
              <a:latin typeface="Tahoma" panose="020B0604030504040204" pitchFamily="34" charset="0"/>
              <a:ea typeface="宋体" panose="02010600030101010101" pitchFamily="2" charset="-122"/>
            </a:endParaRPr>
          </a:p>
        </p:txBody>
      </p:sp>
      <p:sp>
        <p:nvSpPr>
          <p:cNvPr id="151584" name="Text Box 38"/>
          <p:cNvSpPr txBox="1"/>
          <p:nvPr/>
        </p:nvSpPr>
        <p:spPr>
          <a:xfrm>
            <a:off x="2538413" y="5851525"/>
            <a:ext cx="295275" cy="3365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fontAlgn="ctr" hangingPunct="1">
              <a:spcBef>
                <a:spcPct val="0"/>
              </a:spcBef>
              <a:buClr>
                <a:schemeClr val="bg1"/>
              </a:buClr>
              <a:buFontTx/>
              <a:buNone/>
            </a:pPr>
            <a:r>
              <a:rPr lang="en-US" altLang="zh-CN" sz="1600" b="0" dirty="0">
                <a:latin typeface="Tahoma" panose="020B0604030504040204" pitchFamily="34" charset="0"/>
                <a:ea typeface="宋体" panose="02010600030101010101" pitchFamily="2" charset="-122"/>
              </a:rPr>
              <a:t>3</a:t>
            </a:r>
            <a:endParaRPr lang="en-US" altLang="zh-CN" sz="1600" b="0" dirty="0">
              <a:latin typeface="Tahoma" panose="020B0604030504040204" pitchFamily="34" charset="0"/>
              <a:ea typeface="宋体" panose="02010600030101010101" pitchFamily="2" charset="-122"/>
            </a:endParaRPr>
          </a:p>
        </p:txBody>
      </p:sp>
      <p:sp>
        <p:nvSpPr>
          <p:cNvPr id="151585" name="Text Box 39"/>
          <p:cNvSpPr txBox="1"/>
          <p:nvPr/>
        </p:nvSpPr>
        <p:spPr>
          <a:xfrm>
            <a:off x="2919413" y="5851525"/>
            <a:ext cx="295275" cy="3365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fontAlgn="ctr" hangingPunct="1">
              <a:spcBef>
                <a:spcPct val="0"/>
              </a:spcBef>
              <a:buClr>
                <a:schemeClr val="bg1"/>
              </a:buClr>
              <a:buFontTx/>
              <a:buNone/>
            </a:pPr>
            <a:r>
              <a:rPr lang="en-US" altLang="zh-CN" sz="1600" b="0" dirty="0">
                <a:latin typeface="Tahoma" panose="020B0604030504040204" pitchFamily="34" charset="0"/>
                <a:ea typeface="宋体" panose="02010600030101010101" pitchFamily="2" charset="-122"/>
              </a:rPr>
              <a:t>4</a:t>
            </a:r>
            <a:endParaRPr lang="en-US" altLang="zh-CN" sz="1600" b="0" dirty="0">
              <a:latin typeface="Tahoma" panose="020B0604030504040204" pitchFamily="34" charset="0"/>
              <a:ea typeface="宋体" panose="02010600030101010101" pitchFamily="2" charset="-122"/>
            </a:endParaRPr>
          </a:p>
        </p:txBody>
      </p:sp>
      <p:sp>
        <p:nvSpPr>
          <p:cNvPr id="151586" name="Text Box 41"/>
          <p:cNvSpPr txBox="1"/>
          <p:nvPr/>
        </p:nvSpPr>
        <p:spPr>
          <a:xfrm>
            <a:off x="3300413" y="5851525"/>
            <a:ext cx="295275" cy="3365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fontAlgn="ctr" hangingPunct="1">
              <a:spcBef>
                <a:spcPct val="0"/>
              </a:spcBef>
              <a:buClr>
                <a:schemeClr val="bg1"/>
              </a:buClr>
              <a:buFontTx/>
              <a:buNone/>
            </a:pPr>
            <a:r>
              <a:rPr lang="en-US" altLang="zh-CN" sz="1600" b="0" dirty="0">
                <a:latin typeface="Tahoma" panose="020B0604030504040204" pitchFamily="34" charset="0"/>
                <a:ea typeface="宋体" panose="02010600030101010101" pitchFamily="2" charset="-122"/>
              </a:rPr>
              <a:t>5</a:t>
            </a:r>
            <a:endParaRPr lang="en-US" altLang="zh-CN" sz="1600" b="0" dirty="0">
              <a:latin typeface="Tahoma" panose="020B0604030504040204" pitchFamily="34" charset="0"/>
              <a:ea typeface="宋体" panose="02010600030101010101" pitchFamily="2" charset="-122"/>
            </a:endParaRPr>
          </a:p>
        </p:txBody>
      </p:sp>
      <p:sp>
        <p:nvSpPr>
          <p:cNvPr id="151587" name="Text Box 45"/>
          <p:cNvSpPr txBox="1"/>
          <p:nvPr/>
        </p:nvSpPr>
        <p:spPr>
          <a:xfrm>
            <a:off x="3681413" y="5851525"/>
            <a:ext cx="295275" cy="3365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fontAlgn="ctr" hangingPunct="1">
              <a:spcBef>
                <a:spcPct val="0"/>
              </a:spcBef>
              <a:buClr>
                <a:schemeClr val="bg1"/>
              </a:buClr>
              <a:buFontTx/>
              <a:buNone/>
            </a:pPr>
            <a:r>
              <a:rPr lang="en-US" altLang="zh-CN" sz="1600" b="0" dirty="0">
                <a:latin typeface="Tahoma" panose="020B0604030504040204" pitchFamily="34" charset="0"/>
                <a:ea typeface="宋体" panose="02010600030101010101" pitchFamily="2" charset="-122"/>
              </a:rPr>
              <a:t>6</a:t>
            </a:r>
            <a:endParaRPr lang="en-US" altLang="zh-CN" sz="1600" b="0" dirty="0">
              <a:latin typeface="Tahoma" panose="020B0604030504040204" pitchFamily="34" charset="0"/>
              <a:ea typeface="宋体" panose="02010600030101010101" pitchFamily="2" charset="-122"/>
            </a:endParaRPr>
          </a:p>
        </p:txBody>
      </p:sp>
      <p:sp>
        <p:nvSpPr>
          <p:cNvPr id="151588" name="Text Box 46"/>
          <p:cNvSpPr txBox="1"/>
          <p:nvPr/>
        </p:nvSpPr>
        <p:spPr>
          <a:xfrm>
            <a:off x="4062413" y="5851525"/>
            <a:ext cx="295275" cy="3365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fontAlgn="ctr" hangingPunct="1">
              <a:spcBef>
                <a:spcPct val="0"/>
              </a:spcBef>
              <a:buClr>
                <a:schemeClr val="bg1"/>
              </a:buClr>
              <a:buFontTx/>
              <a:buNone/>
            </a:pPr>
            <a:r>
              <a:rPr lang="en-US" altLang="zh-CN" sz="1600" b="0" dirty="0">
                <a:latin typeface="Tahoma" panose="020B0604030504040204" pitchFamily="34" charset="0"/>
                <a:ea typeface="宋体" panose="02010600030101010101" pitchFamily="2" charset="-122"/>
              </a:rPr>
              <a:t>7</a:t>
            </a:r>
            <a:endParaRPr lang="en-US" altLang="zh-CN" sz="1600" b="0" dirty="0">
              <a:latin typeface="Tahoma" panose="020B0604030504040204" pitchFamily="34" charset="0"/>
              <a:ea typeface="宋体" panose="02010600030101010101" pitchFamily="2" charset="-122"/>
            </a:endParaRPr>
          </a:p>
        </p:txBody>
      </p:sp>
      <p:sp>
        <p:nvSpPr>
          <p:cNvPr id="151589" name="Text Box 47"/>
          <p:cNvSpPr txBox="1"/>
          <p:nvPr/>
        </p:nvSpPr>
        <p:spPr>
          <a:xfrm>
            <a:off x="4464050" y="5851525"/>
            <a:ext cx="295275" cy="3365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fontAlgn="ctr" hangingPunct="1">
              <a:spcBef>
                <a:spcPct val="0"/>
              </a:spcBef>
              <a:buClr>
                <a:schemeClr val="bg1"/>
              </a:buClr>
              <a:buFontTx/>
              <a:buNone/>
            </a:pPr>
            <a:r>
              <a:rPr lang="en-US" altLang="zh-CN" sz="1600" b="0" dirty="0">
                <a:latin typeface="Tahoma" panose="020B0604030504040204" pitchFamily="34" charset="0"/>
                <a:ea typeface="宋体" panose="02010600030101010101" pitchFamily="2" charset="-122"/>
              </a:rPr>
              <a:t>8</a:t>
            </a:r>
            <a:endParaRPr lang="en-US" altLang="zh-CN" sz="1600" b="0" dirty="0">
              <a:latin typeface="Tahoma" panose="020B0604030504040204" pitchFamily="34" charset="0"/>
              <a:ea typeface="宋体" panose="02010600030101010101" pitchFamily="2" charset="-122"/>
            </a:endParaRPr>
          </a:p>
        </p:txBody>
      </p:sp>
      <p:sp>
        <p:nvSpPr>
          <p:cNvPr id="151590" name="Text Box 49"/>
          <p:cNvSpPr txBox="1"/>
          <p:nvPr/>
        </p:nvSpPr>
        <p:spPr>
          <a:xfrm>
            <a:off x="4845050" y="5851525"/>
            <a:ext cx="295275" cy="3365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fontAlgn="ctr" hangingPunct="1">
              <a:spcBef>
                <a:spcPct val="0"/>
              </a:spcBef>
              <a:buClr>
                <a:schemeClr val="bg1"/>
              </a:buClr>
              <a:buFontTx/>
              <a:buNone/>
            </a:pPr>
            <a:r>
              <a:rPr lang="en-US" altLang="zh-CN" sz="1600" b="0" dirty="0">
                <a:latin typeface="Tahoma" panose="020B0604030504040204" pitchFamily="34" charset="0"/>
                <a:ea typeface="宋体" panose="02010600030101010101" pitchFamily="2" charset="-122"/>
              </a:rPr>
              <a:t>9</a:t>
            </a:r>
            <a:endParaRPr lang="en-US" altLang="zh-CN" sz="1600" b="0" dirty="0">
              <a:latin typeface="Tahoma" panose="020B0604030504040204" pitchFamily="34" charset="0"/>
              <a:ea typeface="宋体" panose="02010600030101010101" pitchFamily="2" charset="-122"/>
            </a:endParaRPr>
          </a:p>
        </p:txBody>
      </p:sp>
      <p:sp>
        <p:nvSpPr>
          <p:cNvPr id="151591" name="Text Box 53"/>
          <p:cNvSpPr txBox="1"/>
          <p:nvPr/>
        </p:nvSpPr>
        <p:spPr>
          <a:xfrm>
            <a:off x="5149850" y="5851525"/>
            <a:ext cx="406400" cy="3365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fontAlgn="ctr" hangingPunct="1">
              <a:spcBef>
                <a:spcPct val="0"/>
              </a:spcBef>
              <a:buClr>
                <a:schemeClr val="bg1"/>
              </a:buClr>
              <a:buFontTx/>
              <a:buNone/>
            </a:pPr>
            <a:r>
              <a:rPr lang="en-US" altLang="zh-CN" sz="1600" b="0" dirty="0">
                <a:latin typeface="Tahoma" panose="020B0604030504040204" pitchFamily="34" charset="0"/>
                <a:ea typeface="宋体" panose="02010600030101010101" pitchFamily="2" charset="-122"/>
              </a:rPr>
              <a:t>10</a:t>
            </a:r>
            <a:endParaRPr lang="en-US" altLang="zh-CN" sz="1600" b="0" dirty="0">
              <a:latin typeface="Tahoma" panose="020B0604030504040204" pitchFamily="34" charset="0"/>
              <a:ea typeface="宋体" panose="02010600030101010101" pitchFamily="2" charset="-122"/>
            </a:endParaRPr>
          </a:p>
        </p:txBody>
      </p:sp>
      <p:sp>
        <p:nvSpPr>
          <p:cNvPr id="151592" name="Text Box 54"/>
          <p:cNvSpPr txBox="1"/>
          <p:nvPr/>
        </p:nvSpPr>
        <p:spPr>
          <a:xfrm>
            <a:off x="5530850" y="5851525"/>
            <a:ext cx="406400" cy="33655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fontAlgn="ctr" hangingPunct="1">
              <a:spcBef>
                <a:spcPct val="0"/>
              </a:spcBef>
              <a:buClr>
                <a:schemeClr val="bg1"/>
              </a:buClr>
              <a:buFontTx/>
              <a:buNone/>
            </a:pPr>
            <a:r>
              <a:rPr lang="en-US" altLang="zh-CN" sz="1600" b="0" dirty="0">
                <a:latin typeface="Tahoma" panose="020B0604030504040204" pitchFamily="34" charset="0"/>
                <a:ea typeface="宋体" panose="02010600030101010101" pitchFamily="2" charset="-122"/>
              </a:rPr>
              <a:t>11</a:t>
            </a:r>
            <a:endParaRPr lang="en-US" altLang="zh-CN" sz="1600" b="0" dirty="0">
              <a:latin typeface="Tahoma" panose="020B0604030504040204" pitchFamily="34" charset="0"/>
              <a:ea typeface="宋体" panose="02010600030101010101" pitchFamily="2" charset="-122"/>
            </a:endParaRPr>
          </a:p>
        </p:txBody>
      </p:sp>
      <p:sp>
        <p:nvSpPr>
          <p:cNvPr id="151593" name="Text Box 55"/>
          <p:cNvSpPr txBox="1"/>
          <p:nvPr/>
        </p:nvSpPr>
        <p:spPr>
          <a:xfrm>
            <a:off x="5911850" y="5851525"/>
            <a:ext cx="406400" cy="3365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fontAlgn="ctr" hangingPunct="1">
              <a:spcBef>
                <a:spcPct val="0"/>
              </a:spcBef>
              <a:buClr>
                <a:schemeClr val="bg1"/>
              </a:buClr>
              <a:buFontTx/>
              <a:buNone/>
            </a:pPr>
            <a:r>
              <a:rPr lang="en-US" altLang="zh-CN" sz="1600" b="0" dirty="0">
                <a:latin typeface="Tahoma" panose="020B0604030504040204" pitchFamily="34" charset="0"/>
                <a:ea typeface="宋体" panose="02010600030101010101" pitchFamily="2" charset="-122"/>
              </a:rPr>
              <a:t>12</a:t>
            </a:r>
            <a:endParaRPr lang="en-US" altLang="zh-CN" sz="1600" b="0" dirty="0">
              <a:latin typeface="Tahoma" panose="020B0604030504040204" pitchFamily="34" charset="0"/>
              <a:ea typeface="宋体" panose="02010600030101010101" pitchFamily="2" charset="-122"/>
            </a:endParaRPr>
          </a:p>
        </p:txBody>
      </p:sp>
      <p:sp>
        <p:nvSpPr>
          <p:cNvPr id="151594" name="Text Box 57"/>
          <p:cNvSpPr txBox="1"/>
          <p:nvPr/>
        </p:nvSpPr>
        <p:spPr>
          <a:xfrm>
            <a:off x="6292850" y="5851525"/>
            <a:ext cx="406400" cy="3365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fontAlgn="ctr" hangingPunct="1">
              <a:spcBef>
                <a:spcPct val="0"/>
              </a:spcBef>
              <a:buClr>
                <a:schemeClr val="bg1"/>
              </a:buClr>
              <a:buFontTx/>
              <a:buNone/>
            </a:pPr>
            <a:r>
              <a:rPr lang="en-US" altLang="zh-CN" sz="1600" b="0" dirty="0">
                <a:latin typeface="Tahoma" panose="020B0604030504040204" pitchFamily="34" charset="0"/>
                <a:ea typeface="宋体" panose="02010600030101010101" pitchFamily="2" charset="-122"/>
              </a:rPr>
              <a:t>13</a:t>
            </a:r>
            <a:endParaRPr lang="en-US" altLang="zh-CN" sz="1600" b="0" dirty="0">
              <a:latin typeface="Tahoma" panose="020B0604030504040204" pitchFamily="34" charset="0"/>
              <a:ea typeface="宋体" panose="02010600030101010101" pitchFamily="2" charset="-122"/>
            </a:endParaRPr>
          </a:p>
        </p:txBody>
      </p:sp>
      <p:sp>
        <p:nvSpPr>
          <p:cNvPr id="151595" name="Text Box 61"/>
          <p:cNvSpPr txBox="1"/>
          <p:nvPr/>
        </p:nvSpPr>
        <p:spPr>
          <a:xfrm>
            <a:off x="6673850" y="5851525"/>
            <a:ext cx="406400" cy="3365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fontAlgn="ctr" hangingPunct="1">
              <a:spcBef>
                <a:spcPct val="0"/>
              </a:spcBef>
              <a:buClr>
                <a:schemeClr val="bg1"/>
              </a:buClr>
              <a:buFontTx/>
              <a:buNone/>
            </a:pPr>
            <a:r>
              <a:rPr lang="en-US" altLang="zh-CN" sz="1600" b="0" dirty="0">
                <a:latin typeface="Tahoma" panose="020B0604030504040204" pitchFamily="34" charset="0"/>
                <a:ea typeface="宋体" panose="02010600030101010101" pitchFamily="2" charset="-122"/>
              </a:rPr>
              <a:t>14</a:t>
            </a:r>
            <a:endParaRPr lang="en-US" altLang="zh-CN" sz="1600" b="0" dirty="0">
              <a:latin typeface="Tahoma" panose="020B0604030504040204" pitchFamily="34" charset="0"/>
              <a:ea typeface="宋体" panose="02010600030101010101" pitchFamily="2" charset="-122"/>
            </a:endParaRPr>
          </a:p>
        </p:txBody>
      </p:sp>
      <p:sp>
        <p:nvSpPr>
          <p:cNvPr id="151596" name="Text Box 62"/>
          <p:cNvSpPr txBox="1"/>
          <p:nvPr/>
        </p:nvSpPr>
        <p:spPr>
          <a:xfrm>
            <a:off x="7054850" y="5851525"/>
            <a:ext cx="406400" cy="3365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fontAlgn="ctr" hangingPunct="1">
              <a:spcBef>
                <a:spcPct val="0"/>
              </a:spcBef>
              <a:buClr>
                <a:schemeClr val="bg1"/>
              </a:buClr>
              <a:buFontTx/>
              <a:buNone/>
            </a:pPr>
            <a:r>
              <a:rPr lang="en-US" altLang="zh-CN" sz="1600" b="0" dirty="0">
                <a:latin typeface="Tahoma" panose="020B0604030504040204" pitchFamily="34" charset="0"/>
                <a:ea typeface="宋体" panose="02010600030101010101" pitchFamily="2" charset="-122"/>
              </a:rPr>
              <a:t>15</a:t>
            </a:r>
            <a:endParaRPr lang="en-US" altLang="zh-CN" sz="1600" b="0" dirty="0">
              <a:latin typeface="Tahoma" panose="020B0604030504040204" pitchFamily="34" charset="0"/>
              <a:ea typeface="宋体" panose="02010600030101010101" pitchFamily="2" charset="-122"/>
            </a:endParaRPr>
          </a:p>
        </p:txBody>
      </p:sp>
      <p:sp>
        <p:nvSpPr>
          <p:cNvPr id="151597" name="Rectangle 64"/>
          <p:cNvSpPr/>
          <p:nvPr/>
        </p:nvSpPr>
        <p:spPr>
          <a:xfrm>
            <a:off x="750888" y="-47625"/>
            <a:ext cx="6189662" cy="869950"/>
          </a:xfrm>
          <a:prstGeom prst="rect">
            <a:avLst/>
          </a:prstGeom>
          <a:noFill/>
          <a:ln w="9525">
            <a:noFill/>
          </a:ln>
        </p:spPr>
        <p:txBody>
          <a:bodyPr anchor="b"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hangingPunct="1">
              <a:spcBef>
                <a:spcPct val="0"/>
              </a:spcBef>
              <a:buClr>
                <a:schemeClr val="bg1"/>
              </a:buClr>
              <a:buFontTx/>
              <a:buNone/>
            </a:pPr>
            <a:r>
              <a:rPr lang="zh-CN" altLang="en-US" sz="3600" dirty="0">
                <a:latin typeface="Tahoma" panose="020B0604030504040204" pitchFamily="34" charset="0"/>
                <a:ea typeface="黑体" panose="02010609060101010101" pitchFamily="2" charset="-122"/>
                <a:sym typeface="Wingdings" panose="05000000000000000000" pitchFamily="2" charset="2"/>
              </a:rPr>
              <a:t>静态多功能流水线</a:t>
            </a:r>
            <a:endParaRPr lang="zh-CN" altLang="en-US" sz="3600" dirty="0">
              <a:latin typeface="Tahoma" panose="020B0604030504040204" pitchFamily="34" charset="0"/>
              <a:ea typeface="黑体" panose="02010609060101010101" pitchFamily="2" charset="-122"/>
              <a:sym typeface="Wingdings" panose="05000000000000000000" pitchFamily="2" charset="2"/>
            </a:endParaRPr>
          </a:p>
        </p:txBody>
      </p:sp>
      <p:grpSp>
        <p:nvGrpSpPr>
          <p:cNvPr id="151598" name="Group 4"/>
          <p:cNvGrpSpPr/>
          <p:nvPr/>
        </p:nvGrpSpPr>
        <p:grpSpPr>
          <a:xfrm>
            <a:off x="941388" y="890588"/>
            <a:ext cx="7807325" cy="1236662"/>
            <a:chOff x="144" y="2832"/>
            <a:chExt cx="5481" cy="960"/>
          </a:xfrm>
        </p:grpSpPr>
        <p:sp>
          <p:nvSpPr>
            <p:cNvPr id="151669" name="Rectangle 5"/>
            <p:cNvSpPr/>
            <p:nvPr/>
          </p:nvSpPr>
          <p:spPr>
            <a:xfrm>
              <a:off x="720" y="2928"/>
              <a:ext cx="576" cy="336"/>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fontAlgn="ctr" hangingPunct="1">
                <a:spcBef>
                  <a:spcPct val="0"/>
                </a:spcBef>
                <a:buClr>
                  <a:schemeClr val="bg1"/>
                </a:buClr>
                <a:buFontTx/>
                <a:buNone/>
              </a:pPr>
              <a:r>
                <a:rPr lang="en-US" altLang="zh-CN" sz="2400" b="0" dirty="0">
                  <a:solidFill>
                    <a:schemeClr val="tx1"/>
                  </a:solidFill>
                  <a:latin typeface="Tahoma" panose="020B0604030504040204" pitchFamily="34" charset="0"/>
                  <a:ea typeface="宋体" panose="02010600030101010101" pitchFamily="2" charset="-122"/>
                </a:rPr>
                <a:t>1</a:t>
              </a:r>
              <a:endParaRPr lang="en-US" altLang="zh-CN" sz="2400" b="0" dirty="0">
                <a:solidFill>
                  <a:schemeClr val="tx1"/>
                </a:solidFill>
                <a:latin typeface="Tahoma" panose="020B0604030504040204" pitchFamily="34" charset="0"/>
                <a:ea typeface="宋体" panose="02010600030101010101" pitchFamily="2" charset="-122"/>
              </a:endParaRPr>
            </a:p>
          </p:txBody>
        </p:sp>
        <p:sp>
          <p:nvSpPr>
            <p:cNvPr id="151670" name="Rectangle 6"/>
            <p:cNvSpPr/>
            <p:nvPr/>
          </p:nvSpPr>
          <p:spPr>
            <a:xfrm>
              <a:off x="1872" y="2928"/>
              <a:ext cx="576" cy="336"/>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fontAlgn="ctr" hangingPunct="1">
                <a:spcBef>
                  <a:spcPct val="0"/>
                </a:spcBef>
                <a:buClr>
                  <a:schemeClr val="bg1"/>
                </a:buClr>
                <a:buFontTx/>
                <a:buNone/>
              </a:pPr>
              <a:r>
                <a:rPr lang="en-US" altLang="zh-CN" sz="2400" b="0" dirty="0">
                  <a:solidFill>
                    <a:schemeClr val="tx1"/>
                  </a:solidFill>
                  <a:latin typeface="Tahoma" panose="020B0604030504040204" pitchFamily="34" charset="0"/>
                  <a:ea typeface="宋体" panose="02010600030101010101" pitchFamily="2" charset="-122"/>
                </a:rPr>
                <a:t>2</a:t>
              </a:r>
              <a:endParaRPr lang="en-US" altLang="zh-CN" sz="2400" b="0" dirty="0">
                <a:solidFill>
                  <a:schemeClr val="tx1"/>
                </a:solidFill>
                <a:latin typeface="Tahoma" panose="020B0604030504040204" pitchFamily="34" charset="0"/>
                <a:ea typeface="宋体" panose="02010600030101010101" pitchFamily="2" charset="-122"/>
              </a:endParaRPr>
            </a:p>
          </p:txBody>
        </p:sp>
        <p:sp>
          <p:nvSpPr>
            <p:cNvPr id="151671" name="Rectangle 7"/>
            <p:cNvSpPr/>
            <p:nvPr/>
          </p:nvSpPr>
          <p:spPr>
            <a:xfrm>
              <a:off x="3120" y="2928"/>
              <a:ext cx="576" cy="336"/>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fontAlgn="ctr" hangingPunct="1">
                <a:spcBef>
                  <a:spcPct val="0"/>
                </a:spcBef>
                <a:buClr>
                  <a:schemeClr val="bg1"/>
                </a:buClr>
                <a:buFontTx/>
                <a:buNone/>
              </a:pPr>
              <a:r>
                <a:rPr lang="en-US" altLang="zh-CN" sz="2400" b="0" dirty="0">
                  <a:solidFill>
                    <a:schemeClr val="tx1"/>
                  </a:solidFill>
                  <a:latin typeface="Tahoma" panose="020B0604030504040204" pitchFamily="34" charset="0"/>
                  <a:ea typeface="宋体" panose="02010600030101010101" pitchFamily="2" charset="-122"/>
                </a:rPr>
                <a:t>3</a:t>
              </a:r>
              <a:endParaRPr lang="en-US" altLang="zh-CN" sz="2400" b="0" dirty="0">
                <a:solidFill>
                  <a:schemeClr val="tx1"/>
                </a:solidFill>
                <a:latin typeface="Tahoma" panose="020B0604030504040204" pitchFamily="34" charset="0"/>
                <a:ea typeface="宋体" panose="02010600030101010101" pitchFamily="2" charset="-122"/>
              </a:endParaRPr>
            </a:p>
          </p:txBody>
        </p:sp>
        <p:sp>
          <p:nvSpPr>
            <p:cNvPr id="151672" name="Rectangle 8"/>
            <p:cNvSpPr/>
            <p:nvPr/>
          </p:nvSpPr>
          <p:spPr>
            <a:xfrm>
              <a:off x="4272" y="2928"/>
              <a:ext cx="576" cy="336"/>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fontAlgn="ctr" hangingPunct="1">
                <a:spcBef>
                  <a:spcPct val="0"/>
                </a:spcBef>
                <a:buClr>
                  <a:schemeClr val="bg1"/>
                </a:buClr>
                <a:buFontTx/>
                <a:buNone/>
              </a:pPr>
              <a:r>
                <a:rPr lang="en-US" altLang="zh-CN" sz="2400" b="0" dirty="0">
                  <a:solidFill>
                    <a:schemeClr val="tx1"/>
                  </a:solidFill>
                  <a:latin typeface="Tahoma" panose="020B0604030504040204" pitchFamily="34" charset="0"/>
                  <a:ea typeface="宋体" panose="02010600030101010101" pitchFamily="2" charset="-122"/>
                </a:rPr>
                <a:t>5</a:t>
              </a:r>
              <a:endParaRPr lang="en-US" altLang="zh-CN" sz="2400" b="0" dirty="0">
                <a:solidFill>
                  <a:schemeClr val="tx1"/>
                </a:solidFill>
                <a:latin typeface="Tahoma" panose="020B0604030504040204" pitchFamily="34" charset="0"/>
                <a:ea typeface="宋体" panose="02010600030101010101" pitchFamily="2" charset="-122"/>
              </a:endParaRPr>
            </a:p>
          </p:txBody>
        </p:sp>
        <p:sp>
          <p:nvSpPr>
            <p:cNvPr id="151673" name="Rectangle 9"/>
            <p:cNvSpPr/>
            <p:nvPr/>
          </p:nvSpPr>
          <p:spPr>
            <a:xfrm>
              <a:off x="2496" y="3456"/>
              <a:ext cx="576" cy="336"/>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fontAlgn="ctr" hangingPunct="1">
                <a:spcBef>
                  <a:spcPct val="0"/>
                </a:spcBef>
                <a:buClr>
                  <a:schemeClr val="bg1"/>
                </a:buClr>
                <a:buFontTx/>
                <a:buNone/>
              </a:pPr>
              <a:r>
                <a:rPr lang="en-US" altLang="zh-CN" sz="2400" b="0" dirty="0">
                  <a:solidFill>
                    <a:schemeClr val="tx1"/>
                  </a:solidFill>
                  <a:latin typeface="Tahoma" panose="020B0604030504040204" pitchFamily="34" charset="0"/>
                  <a:ea typeface="宋体" panose="02010600030101010101" pitchFamily="2" charset="-122"/>
                </a:rPr>
                <a:t>4</a:t>
              </a:r>
              <a:endParaRPr lang="en-US" altLang="zh-CN" sz="2400" b="0" dirty="0">
                <a:solidFill>
                  <a:schemeClr val="tx1"/>
                </a:solidFill>
                <a:latin typeface="Tahoma" panose="020B0604030504040204" pitchFamily="34" charset="0"/>
                <a:ea typeface="宋体" panose="02010600030101010101" pitchFamily="2" charset="-122"/>
              </a:endParaRPr>
            </a:p>
          </p:txBody>
        </p:sp>
        <p:sp>
          <p:nvSpPr>
            <p:cNvPr id="151674" name="Line 10"/>
            <p:cNvSpPr/>
            <p:nvPr/>
          </p:nvSpPr>
          <p:spPr>
            <a:xfrm>
              <a:off x="384" y="3024"/>
              <a:ext cx="336" cy="0"/>
            </a:xfrm>
            <a:prstGeom prst="line">
              <a:avLst/>
            </a:prstGeom>
            <a:ln w="28575" cap="flat" cmpd="sng">
              <a:solidFill>
                <a:schemeClr val="tx1"/>
              </a:solidFill>
              <a:prstDash val="solid"/>
              <a:headEnd type="none" w="med" len="med"/>
              <a:tailEnd type="triangle" w="med" len="med"/>
            </a:ln>
          </p:spPr>
        </p:sp>
        <p:sp>
          <p:nvSpPr>
            <p:cNvPr id="151675" name="Line 11"/>
            <p:cNvSpPr/>
            <p:nvPr/>
          </p:nvSpPr>
          <p:spPr>
            <a:xfrm>
              <a:off x="384" y="3168"/>
              <a:ext cx="336" cy="0"/>
            </a:xfrm>
            <a:prstGeom prst="line">
              <a:avLst/>
            </a:prstGeom>
            <a:ln w="28575" cap="flat" cmpd="sng">
              <a:solidFill>
                <a:schemeClr val="tx1"/>
              </a:solidFill>
              <a:prstDash val="solid"/>
              <a:headEnd type="none" w="med" len="med"/>
              <a:tailEnd type="triangle" w="med" len="med"/>
            </a:ln>
          </p:spPr>
        </p:sp>
        <p:sp>
          <p:nvSpPr>
            <p:cNvPr id="151676" name="Line 12"/>
            <p:cNvSpPr/>
            <p:nvPr/>
          </p:nvSpPr>
          <p:spPr>
            <a:xfrm>
              <a:off x="1296" y="3120"/>
              <a:ext cx="576" cy="0"/>
            </a:xfrm>
            <a:prstGeom prst="line">
              <a:avLst/>
            </a:prstGeom>
            <a:ln w="28575" cap="flat" cmpd="sng">
              <a:solidFill>
                <a:schemeClr val="tx1"/>
              </a:solidFill>
              <a:prstDash val="solid"/>
              <a:headEnd type="none" w="med" len="med"/>
              <a:tailEnd type="triangle" w="med" len="med"/>
            </a:ln>
          </p:spPr>
        </p:sp>
        <p:sp>
          <p:nvSpPr>
            <p:cNvPr id="151677" name="Line 13"/>
            <p:cNvSpPr/>
            <p:nvPr/>
          </p:nvSpPr>
          <p:spPr>
            <a:xfrm>
              <a:off x="2448" y="3120"/>
              <a:ext cx="672" cy="0"/>
            </a:xfrm>
            <a:prstGeom prst="line">
              <a:avLst/>
            </a:prstGeom>
            <a:ln w="28575" cap="flat" cmpd="sng">
              <a:solidFill>
                <a:schemeClr val="tx1"/>
              </a:solidFill>
              <a:prstDash val="solid"/>
              <a:headEnd type="none" w="med" len="med"/>
              <a:tailEnd type="triangle" w="med" len="med"/>
            </a:ln>
          </p:spPr>
        </p:sp>
        <p:sp>
          <p:nvSpPr>
            <p:cNvPr id="151678" name="Line 14"/>
            <p:cNvSpPr/>
            <p:nvPr/>
          </p:nvSpPr>
          <p:spPr>
            <a:xfrm>
              <a:off x="3696" y="3120"/>
              <a:ext cx="576" cy="0"/>
            </a:xfrm>
            <a:prstGeom prst="line">
              <a:avLst/>
            </a:prstGeom>
            <a:ln w="28575" cap="flat" cmpd="sng">
              <a:solidFill>
                <a:schemeClr val="tx1"/>
              </a:solidFill>
              <a:prstDash val="solid"/>
              <a:headEnd type="none" w="med" len="med"/>
              <a:tailEnd type="triangle" w="med" len="med"/>
            </a:ln>
          </p:spPr>
        </p:sp>
        <p:sp>
          <p:nvSpPr>
            <p:cNvPr id="151679" name="Line 15"/>
            <p:cNvSpPr/>
            <p:nvPr/>
          </p:nvSpPr>
          <p:spPr>
            <a:xfrm>
              <a:off x="4848" y="3120"/>
              <a:ext cx="576" cy="0"/>
            </a:xfrm>
            <a:prstGeom prst="line">
              <a:avLst/>
            </a:prstGeom>
            <a:ln w="28575" cap="flat" cmpd="sng">
              <a:solidFill>
                <a:schemeClr val="tx1"/>
              </a:solidFill>
              <a:prstDash val="solid"/>
              <a:headEnd type="none" w="med" len="med"/>
              <a:tailEnd type="triangle" w="med" len="med"/>
            </a:ln>
          </p:spPr>
        </p:sp>
        <p:sp>
          <p:nvSpPr>
            <p:cNvPr id="151680" name="Line 16"/>
            <p:cNvSpPr/>
            <p:nvPr/>
          </p:nvSpPr>
          <p:spPr>
            <a:xfrm>
              <a:off x="1584" y="3120"/>
              <a:ext cx="0" cy="528"/>
            </a:xfrm>
            <a:prstGeom prst="line">
              <a:avLst/>
            </a:prstGeom>
            <a:ln w="28575" cap="flat" cmpd="sng">
              <a:solidFill>
                <a:schemeClr val="tx1"/>
              </a:solidFill>
              <a:prstDash val="solid"/>
              <a:headEnd type="none" w="med" len="med"/>
              <a:tailEnd type="none" w="med" len="med"/>
            </a:ln>
          </p:spPr>
        </p:sp>
        <p:sp>
          <p:nvSpPr>
            <p:cNvPr id="151681" name="Line 17"/>
            <p:cNvSpPr/>
            <p:nvPr/>
          </p:nvSpPr>
          <p:spPr>
            <a:xfrm>
              <a:off x="1584" y="3648"/>
              <a:ext cx="912" cy="0"/>
            </a:xfrm>
            <a:prstGeom prst="line">
              <a:avLst/>
            </a:prstGeom>
            <a:ln w="28575" cap="flat" cmpd="sng">
              <a:solidFill>
                <a:schemeClr val="tx1"/>
              </a:solidFill>
              <a:prstDash val="solid"/>
              <a:headEnd type="none" w="med" len="med"/>
              <a:tailEnd type="triangle" w="med" len="med"/>
            </a:ln>
          </p:spPr>
        </p:sp>
        <p:sp>
          <p:nvSpPr>
            <p:cNvPr id="151682" name="Line 18"/>
            <p:cNvSpPr/>
            <p:nvPr/>
          </p:nvSpPr>
          <p:spPr>
            <a:xfrm>
              <a:off x="3072" y="3648"/>
              <a:ext cx="864" cy="0"/>
            </a:xfrm>
            <a:prstGeom prst="line">
              <a:avLst/>
            </a:prstGeom>
            <a:ln w="28575" cap="flat" cmpd="sng">
              <a:solidFill>
                <a:schemeClr val="tx1"/>
              </a:solidFill>
              <a:prstDash val="solid"/>
              <a:headEnd type="none" w="med" len="med"/>
              <a:tailEnd type="none" w="med" len="med"/>
            </a:ln>
          </p:spPr>
        </p:sp>
        <p:sp>
          <p:nvSpPr>
            <p:cNvPr id="151683" name="Line 19"/>
            <p:cNvSpPr/>
            <p:nvPr/>
          </p:nvSpPr>
          <p:spPr>
            <a:xfrm flipV="1">
              <a:off x="3936" y="3120"/>
              <a:ext cx="0" cy="528"/>
            </a:xfrm>
            <a:prstGeom prst="line">
              <a:avLst/>
            </a:prstGeom>
            <a:ln w="28575" cap="flat" cmpd="sng">
              <a:solidFill>
                <a:schemeClr val="tx1"/>
              </a:solidFill>
              <a:prstDash val="solid"/>
              <a:headEnd type="none" w="med" len="med"/>
              <a:tailEnd type="triangle" w="med" len="med"/>
            </a:ln>
          </p:spPr>
        </p:sp>
        <p:sp>
          <p:nvSpPr>
            <p:cNvPr id="151684" name="Text Box 20"/>
            <p:cNvSpPr txBox="1"/>
            <p:nvPr/>
          </p:nvSpPr>
          <p:spPr>
            <a:xfrm>
              <a:off x="144" y="2832"/>
              <a:ext cx="211" cy="28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fontAlgn="ctr" hangingPunct="1">
                <a:spcBef>
                  <a:spcPct val="0"/>
                </a:spcBef>
                <a:buClr>
                  <a:schemeClr val="bg1"/>
                </a:buClr>
                <a:buFontTx/>
                <a:buNone/>
              </a:pPr>
              <a:r>
                <a:rPr lang="en-US" altLang="zh-CN" sz="2400" b="0" dirty="0">
                  <a:solidFill>
                    <a:schemeClr val="tx1"/>
                  </a:solidFill>
                  <a:latin typeface="Tahoma" panose="020B0604030504040204" pitchFamily="34" charset="0"/>
                  <a:ea typeface="宋体" panose="02010600030101010101" pitchFamily="2" charset="-122"/>
                </a:rPr>
                <a:t>x</a:t>
              </a:r>
              <a:endParaRPr lang="en-US" altLang="zh-CN" sz="2400" b="0" dirty="0">
                <a:solidFill>
                  <a:schemeClr val="tx1"/>
                </a:solidFill>
                <a:latin typeface="Tahoma" panose="020B0604030504040204" pitchFamily="34" charset="0"/>
                <a:ea typeface="宋体" panose="02010600030101010101" pitchFamily="2" charset="-122"/>
              </a:endParaRPr>
            </a:p>
          </p:txBody>
        </p:sp>
        <p:sp>
          <p:nvSpPr>
            <p:cNvPr id="151685" name="Text Box 21"/>
            <p:cNvSpPr txBox="1"/>
            <p:nvPr/>
          </p:nvSpPr>
          <p:spPr>
            <a:xfrm>
              <a:off x="144" y="3120"/>
              <a:ext cx="212" cy="28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fontAlgn="ctr" hangingPunct="1">
                <a:spcBef>
                  <a:spcPct val="0"/>
                </a:spcBef>
                <a:buClr>
                  <a:schemeClr val="bg1"/>
                </a:buClr>
                <a:buFontTx/>
                <a:buNone/>
              </a:pPr>
              <a:r>
                <a:rPr lang="en-US" altLang="zh-CN" sz="2400" b="0" dirty="0">
                  <a:solidFill>
                    <a:schemeClr val="tx1"/>
                  </a:solidFill>
                  <a:latin typeface="Tahoma" panose="020B0604030504040204" pitchFamily="34" charset="0"/>
                  <a:ea typeface="宋体" panose="02010600030101010101" pitchFamily="2" charset="-122"/>
                </a:rPr>
                <a:t>y</a:t>
              </a:r>
              <a:endParaRPr lang="en-US" altLang="zh-CN" sz="2400" b="0" dirty="0">
                <a:solidFill>
                  <a:schemeClr val="tx1"/>
                </a:solidFill>
                <a:latin typeface="Tahoma" panose="020B0604030504040204" pitchFamily="34" charset="0"/>
                <a:ea typeface="宋体" panose="02010600030101010101" pitchFamily="2" charset="-122"/>
              </a:endParaRPr>
            </a:p>
          </p:txBody>
        </p:sp>
        <p:sp>
          <p:nvSpPr>
            <p:cNvPr id="151686" name="Text Box 22"/>
            <p:cNvSpPr txBox="1"/>
            <p:nvPr/>
          </p:nvSpPr>
          <p:spPr>
            <a:xfrm>
              <a:off x="5424" y="2880"/>
              <a:ext cx="201" cy="28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fontAlgn="ctr" hangingPunct="1">
                <a:spcBef>
                  <a:spcPct val="0"/>
                </a:spcBef>
                <a:buClr>
                  <a:schemeClr val="bg1"/>
                </a:buClr>
                <a:buFontTx/>
                <a:buNone/>
              </a:pPr>
              <a:r>
                <a:rPr lang="en-US" altLang="zh-CN" sz="2400" b="0" dirty="0">
                  <a:solidFill>
                    <a:schemeClr val="tx1"/>
                  </a:solidFill>
                  <a:latin typeface="Tahoma" panose="020B0604030504040204" pitchFamily="34" charset="0"/>
                  <a:ea typeface="宋体" panose="02010600030101010101" pitchFamily="2" charset="-122"/>
                </a:rPr>
                <a:t>z</a:t>
              </a:r>
              <a:endParaRPr lang="en-US" altLang="zh-CN" sz="2400" b="0" dirty="0">
                <a:solidFill>
                  <a:schemeClr val="tx1"/>
                </a:solidFill>
                <a:latin typeface="Tahoma" panose="020B0604030504040204" pitchFamily="34" charset="0"/>
                <a:ea typeface="宋体" panose="02010600030101010101" pitchFamily="2" charset="-122"/>
              </a:endParaRPr>
            </a:p>
          </p:txBody>
        </p:sp>
      </p:grpSp>
      <p:cxnSp>
        <p:nvCxnSpPr>
          <p:cNvPr id="151599" name="直接连接符 2"/>
          <p:cNvCxnSpPr/>
          <p:nvPr/>
        </p:nvCxnSpPr>
        <p:spPr>
          <a:xfrm>
            <a:off x="1565275" y="5359400"/>
            <a:ext cx="5688013" cy="17463"/>
          </a:xfrm>
          <a:prstGeom prst="line">
            <a:avLst/>
          </a:prstGeom>
          <a:ln w="9525" cap="flat" cmpd="sng">
            <a:solidFill>
              <a:srgbClr val="000000"/>
            </a:solidFill>
            <a:prstDash val="dash"/>
            <a:headEnd type="none" w="med" len="med"/>
            <a:tailEnd type="none" w="med" len="med"/>
          </a:ln>
        </p:spPr>
      </p:cxnSp>
      <p:cxnSp>
        <p:nvCxnSpPr>
          <p:cNvPr id="151600" name="直接连接符 106"/>
          <p:cNvCxnSpPr/>
          <p:nvPr/>
        </p:nvCxnSpPr>
        <p:spPr>
          <a:xfrm>
            <a:off x="1565275" y="4887913"/>
            <a:ext cx="5688013" cy="17462"/>
          </a:xfrm>
          <a:prstGeom prst="line">
            <a:avLst/>
          </a:prstGeom>
          <a:ln w="9525" cap="flat" cmpd="sng">
            <a:solidFill>
              <a:srgbClr val="000000"/>
            </a:solidFill>
            <a:prstDash val="dash"/>
            <a:headEnd type="none" w="med" len="med"/>
            <a:tailEnd type="none" w="med" len="med"/>
          </a:ln>
        </p:spPr>
      </p:cxnSp>
      <p:cxnSp>
        <p:nvCxnSpPr>
          <p:cNvPr id="151601" name="直接连接符 107"/>
          <p:cNvCxnSpPr/>
          <p:nvPr/>
        </p:nvCxnSpPr>
        <p:spPr>
          <a:xfrm>
            <a:off x="1565275" y="4443413"/>
            <a:ext cx="5688013" cy="15875"/>
          </a:xfrm>
          <a:prstGeom prst="line">
            <a:avLst/>
          </a:prstGeom>
          <a:ln w="9525" cap="flat" cmpd="sng">
            <a:solidFill>
              <a:srgbClr val="000000"/>
            </a:solidFill>
            <a:prstDash val="dash"/>
            <a:headEnd type="none" w="med" len="med"/>
            <a:tailEnd type="none" w="med" len="med"/>
          </a:ln>
        </p:spPr>
      </p:cxnSp>
      <p:cxnSp>
        <p:nvCxnSpPr>
          <p:cNvPr id="151602" name="直接连接符 108"/>
          <p:cNvCxnSpPr/>
          <p:nvPr/>
        </p:nvCxnSpPr>
        <p:spPr>
          <a:xfrm>
            <a:off x="1565275" y="3979863"/>
            <a:ext cx="5688013" cy="17462"/>
          </a:xfrm>
          <a:prstGeom prst="line">
            <a:avLst/>
          </a:prstGeom>
          <a:ln w="9525" cap="flat" cmpd="sng">
            <a:solidFill>
              <a:srgbClr val="000000"/>
            </a:solidFill>
            <a:prstDash val="dash"/>
            <a:headEnd type="none" w="med" len="med"/>
            <a:tailEnd type="none" w="med" len="med"/>
          </a:ln>
        </p:spPr>
      </p:cxnSp>
      <p:cxnSp>
        <p:nvCxnSpPr>
          <p:cNvPr id="151603" name="直接连接符 109"/>
          <p:cNvCxnSpPr/>
          <p:nvPr/>
        </p:nvCxnSpPr>
        <p:spPr>
          <a:xfrm>
            <a:off x="1565275" y="3530600"/>
            <a:ext cx="5688013" cy="17463"/>
          </a:xfrm>
          <a:prstGeom prst="line">
            <a:avLst/>
          </a:prstGeom>
          <a:ln w="9525" cap="flat" cmpd="sng">
            <a:solidFill>
              <a:srgbClr val="000000"/>
            </a:solidFill>
            <a:prstDash val="dash"/>
            <a:headEnd type="none" w="med" len="med"/>
            <a:tailEnd type="none" w="med" len="med"/>
          </a:ln>
        </p:spPr>
      </p:cxnSp>
      <p:sp>
        <p:nvSpPr>
          <p:cNvPr id="151604" name="文本框 5"/>
          <p:cNvSpPr txBox="1"/>
          <p:nvPr/>
        </p:nvSpPr>
        <p:spPr>
          <a:xfrm>
            <a:off x="731838" y="5432425"/>
            <a:ext cx="762000" cy="3683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spcBef>
                <a:spcPct val="0"/>
              </a:spcBef>
              <a:buClrTx/>
              <a:buFontTx/>
              <a:buNone/>
            </a:pPr>
            <a:r>
              <a:rPr lang="zh-CN" altLang="en-US" sz="1800" b="0" dirty="0">
                <a:latin typeface="Times New Roman" panose="02020603050405020304" pitchFamily="18" charset="0"/>
              </a:rPr>
              <a:t>部件</a:t>
            </a:r>
            <a:r>
              <a:rPr lang="en-US" altLang="zh-CN" sz="1800" b="0" dirty="0">
                <a:latin typeface="Times New Roman" panose="02020603050405020304" pitchFamily="18" charset="0"/>
              </a:rPr>
              <a:t>1</a:t>
            </a:r>
            <a:endParaRPr lang="zh-CN" altLang="en-US" sz="1800" b="0" dirty="0">
              <a:latin typeface="Times New Roman" panose="02020603050405020304" pitchFamily="18" charset="0"/>
            </a:endParaRPr>
          </a:p>
        </p:txBody>
      </p:sp>
      <p:sp>
        <p:nvSpPr>
          <p:cNvPr id="151605" name="文本框 111"/>
          <p:cNvSpPr txBox="1"/>
          <p:nvPr/>
        </p:nvSpPr>
        <p:spPr>
          <a:xfrm>
            <a:off x="731838" y="4954588"/>
            <a:ext cx="762000" cy="369887"/>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spcBef>
                <a:spcPct val="0"/>
              </a:spcBef>
              <a:buClrTx/>
              <a:buFontTx/>
              <a:buNone/>
            </a:pPr>
            <a:r>
              <a:rPr lang="zh-CN" altLang="en-US" sz="1800" b="0" dirty="0">
                <a:latin typeface="Times New Roman" panose="02020603050405020304" pitchFamily="18" charset="0"/>
              </a:rPr>
              <a:t>部件</a:t>
            </a:r>
            <a:r>
              <a:rPr lang="en-US" altLang="zh-CN" sz="1800" b="0" dirty="0">
                <a:latin typeface="Times New Roman" panose="02020603050405020304" pitchFamily="18" charset="0"/>
              </a:rPr>
              <a:t>2</a:t>
            </a:r>
            <a:endParaRPr lang="zh-CN" altLang="en-US" sz="1800" b="0" dirty="0">
              <a:latin typeface="Times New Roman" panose="02020603050405020304" pitchFamily="18" charset="0"/>
            </a:endParaRPr>
          </a:p>
        </p:txBody>
      </p:sp>
      <p:sp>
        <p:nvSpPr>
          <p:cNvPr id="151606" name="文本框 112"/>
          <p:cNvSpPr txBox="1"/>
          <p:nvPr/>
        </p:nvSpPr>
        <p:spPr>
          <a:xfrm>
            <a:off x="731838" y="4476750"/>
            <a:ext cx="762000" cy="36988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spcBef>
                <a:spcPct val="0"/>
              </a:spcBef>
              <a:buClrTx/>
              <a:buFontTx/>
              <a:buNone/>
            </a:pPr>
            <a:r>
              <a:rPr lang="zh-CN" altLang="en-US" sz="1800" b="0" dirty="0">
                <a:latin typeface="Times New Roman" panose="02020603050405020304" pitchFamily="18" charset="0"/>
              </a:rPr>
              <a:t>部件</a:t>
            </a:r>
            <a:r>
              <a:rPr lang="en-US" altLang="zh-CN" sz="1800" b="0" dirty="0">
                <a:latin typeface="Times New Roman" panose="02020603050405020304" pitchFamily="18" charset="0"/>
              </a:rPr>
              <a:t>3</a:t>
            </a:r>
            <a:endParaRPr lang="zh-CN" altLang="en-US" sz="1800" b="0" dirty="0">
              <a:latin typeface="Times New Roman" panose="02020603050405020304" pitchFamily="18" charset="0"/>
            </a:endParaRPr>
          </a:p>
        </p:txBody>
      </p:sp>
      <p:sp>
        <p:nvSpPr>
          <p:cNvPr id="151607" name="文本框 113"/>
          <p:cNvSpPr txBox="1"/>
          <p:nvPr/>
        </p:nvSpPr>
        <p:spPr>
          <a:xfrm>
            <a:off x="731838" y="4000500"/>
            <a:ext cx="762000" cy="3683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spcBef>
                <a:spcPct val="0"/>
              </a:spcBef>
              <a:buClrTx/>
              <a:buFontTx/>
              <a:buNone/>
            </a:pPr>
            <a:r>
              <a:rPr lang="zh-CN" altLang="en-US" sz="1800" b="0" dirty="0">
                <a:latin typeface="Times New Roman" panose="02020603050405020304" pitchFamily="18" charset="0"/>
              </a:rPr>
              <a:t>部件</a:t>
            </a:r>
            <a:r>
              <a:rPr lang="en-US" altLang="zh-CN" sz="1800" b="0" dirty="0">
                <a:latin typeface="Times New Roman" panose="02020603050405020304" pitchFamily="18" charset="0"/>
              </a:rPr>
              <a:t>4</a:t>
            </a:r>
            <a:endParaRPr lang="zh-CN" altLang="en-US" sz="1800" b="0" dirty="0">
              <a:latin typeface="Times New Roman" panose="02020603050405020304" pitchFamily="18" charset="0"/>
            </a:endParaRPr>
          </a:p>
        </p:txBody>
      </p:sp>
      <p:sp>
        <p:nvSpPr>
          <p:cNvPr id="151608" name="文本框 114"/>
          <p:cNvSpPr txBox="1"/>
          <p:nvPr/>
        </p:nvSpPr>
        <p:spPr>
          <a:xfrm>
            <a:off x="731838" y="3522663"/>
            <a:ext cx="762000" cy="369887"/>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spcBef>
                <a:spcPct val="0"/>
              </a:spcBef>
              <a:buClrTx/>
              <a:buFontTx/>
              <a:buNone/>
            </a:pPr>
            <a:r>
              <a:rPr lang="zh-CN" altLang="en-US" sz="1800" b="0" dirty="0">
                <a:latin typeface="Times New Roman" panose="02020603050405020304" pitchFamily="18" charset="0"/>
              </a:rPr>
              <a:t>部件</a:t>
            </a:r>
            <a:r>
              <a:rPr lang="en-US" altLang="zh-CN" sz="1800" b="0" dirty="0">
                <a:latin typeface="Times New Roman" panose="02020603050405020304" pitchFamily="18" charset="0"/>
              </a:rPr>
              <a:t>5</a:t>
            </a:r>
            <a:endParaRPr lang="zh-CN" altLang="en-US" sz="1800" b="0" dirty="0">
              <a:latin typeface="Times New Roman" panose="02020603050405020304" pitchFamily="18" charset="0"/>
            </a:endParaRPr>
          </a:p>
        </p:txBody>
      </p:sp>
      <p:cxnSp>
        <p:nvCxnSpPr>
          <p:cNvPr id="151609" name="直接连接符 115"/>
          <p:cNvCxnSpPr/>
          <p:nvPr/>
        </p:nvCxnSpPr>
        <p:spPr>
          <a:xfrm>
            <a:off x="1925638" y="3540125"/>
            <a:ext cx="0" cy="2266950"/>
          </a:xfrm>
          <a:prstGeom prst="line">
            <a:avLst/>
          </a:prstGeom>
          <a:ln w="9525" cap="flat" cmpd="sng">
            <a:solidFill>
              <a:srgbClr val="000000"/>
            </a:solidFill>
            <a:prstDash val="dash"/>
            <a:headEnd type="none" w="med" len="med"/>
            <a:tailEnd type="none" w="med" len="med"/>
          </a:ln>
        </p:spPr>
      </p:cxnSp>
      <p:cxnSp>
        <p:nvCxnSpPr>
          <p:cNvPr id="151610" name="直接连接符 118"/>
          <p:cNvCxnSpPr/>
          <p:nvPr/>
        </p:nvCxnSpPr>
        <p:spPr>
          <a:xfrm>
            <a:off x="2316163" y="3540125"/>
            <a:ext cx="0" cy="2266950"/>
          </a:xfrm>
          <a:prstGeom prst="line">
            <a:avLst/>
          </a:prstGeom>
          <a:ln w="9525" cap="flat" cmpd="sng">
            <a:solidFill>
              <a:srgbClr val="000000"/>
            </a:solidFill>
            <a:prstDash val="dash"/>
            <a:headEnd type="none" w="med" len="med"/>
            <a:tailEnd type="none" w="med" len="med"/>
          </a:ln>
        </p:spPr>
      </p:cxnSp>
      <p:cxnSp>
        <p:nvCxnSpPr>
          <p:cNvPr id="151611" name="直接连接符 119"/>
          <p:cNvCxnSpPr/>
          <p:nvPr/>
        </p:nvCxnSpPr>
        <p:spPr>
          <a:xfrm>
            <a:off x="2687638" y="3540125"/>
            <a:ext cx="0" cy="2266950"/>
          </a:xfrm>
          <a:prstGeom prst="line">
            <a:avLst/>
          </a:prstGeom>
          <a:ln w="9525" cap="flat" cmpd="sng">
            <a:solidFill>
              <a:srgbClr val="000000"/>
            </a:solidFill>
            <a:prstDash val="dash"/>
            <a:headEnd type="none" w="med" len="med"/>
            <a:tailEnd type="none" w="med" len="med"/>
          </a:ln>
        </p:spPr>
      </p:cxnSp>
      <p:cxnSp>
        <p:nvCxnSpPr>
          <p:cNvPr id="151612" name="直接连接符 120"/>
          <p:cNvCxnSpPr/>
          <p:nvPr/>
        </p:nvCxnSpPr>
        <p:spPr>
          <a:xfrm>
            <a:off x="3060700" y="3540125"/>
            <a:ext cx="0" cy="2266950"/>
          </a:xfrm>
          <a:prstGeom prst="line">
            <a:avLst/>
          </a:prstGeom>
          <a:ln w="9525" cap="flat" cmpd="sng">
            <a:solidFill>
              <a:srgbClr val="000000"/>
            </a:solidFill>
            <a:prstDash val="dash"/>
            <a:headEnd type="none" w="med" len="med"/>
            <a:tailEnd type="none" w="med" len="med"/>
          </a:ln>
        </p:spPr>
      </p:cxnSp>
      <p:cxnSp>
        <p:nvCxnSpPr>
          <p:cNvPr id="151613" name="直接连接符 121"/>
          <p:cNvCxnSpPr/>
          <p:nvPr/>
        </p:nvCxnSpPr>
        <p:spPr>
          <a:xfrm>
            <a:off x="3449638" y="3540125"/>
            <a:ext cx="0" cy="2266950"/>
          </a:xfrm>
          <a:prstGeom prst="line">
            <a:avLst/>
          </a:prstGeom>
          <a:ln w="9525" cap="flat" cmpd="sng">
            <a:solidFill>
              <a:srgbClr val="000000"/>
            </a:solidFill>
            <a:prstDash val="dash"/>
            <a:headEnd type="none" w="med" len="med"/>
            <a:tailEnd type="none" w="med" len="med"/>
          </a:ln>
        </p:spPr>
      </p:cxnSp>
      <p:cxnSp>
        <p:nvCxnSpPr>
          <p:cNvPr id="151614" name="直接连接符 122"/>
          <p:cNvCxnSpPr/>
          <p:nvPr/>
        </p:nvCxnSpPr>
        <p:spPr>
          <a:xfrm>
            <a:off x="3830638" y="3540125"/>
            <a:ext cx="0" cy="2266950"/>
          </a:xfrm>
          <a:prstGeom prst="line">
            <a:avLst/>
          </a:prstGeom>
          <a:ln w="9525" cap="flat" cmpd="sng">
            <a:solidFill>
              <a:srgbClr val="000000"/>
            </a:solidFill>
            <a:prstDash val="dash"/>
            <a:headEnd type="none" w="med" len="med"/>
            <a:tailEnd type="none" w="med" len="med"/>
          </a:ln>
        </p:spPr>
      </p:cxnSp>
      <p:cxnSp>
        <p:nvCxnSpPr>
          <p:cNvPr id="151615" name="直接连接符 123"/>
          <p:cNvCxnSpPr/>
          <p:nvPr/>
        </p:nvCxnSpPr>
        <p:spPr>
          <a:xfrm>
            <a:off x="4602163" y="3540125"/>
            <a:ext cx="0" cy="2266950"/>
          </a:xfrm>
          <a:prstGeom prst="line">
            <a:avLst/>
          </a:prstGeom>
          <a:ln w="9525" cap="flat" cmpd="sng">
            <a:solidFill>
              <a:srgbClr val="000000"/>
            </a:solidFill>
            <a:prstDash val="dash"/>
            <a:headEnd type="none" w="med" len="med"/>
            <a:tailEnd type="none" w="med" len="med"/>
          </a:ln>
        </p:spPr>
      </p:cxnSp>
      <p:cxnSp>
        <p:nvCxnSpPr>
          <p:cNvPr id="151616" name="直接连接符 124"/>
          <p:cNvCxnSpPr/>
          <p:nvPr/>
        </p:nvCxnSpPr>
        <p:spPr>
          <a:xfrm>
            <a:off x="4221163" y="3540125"/>
            <a:ext cx="0" cy="2266950"/>
          </a:xfrm>
          <a:prstGeom prst="line">
            <a:avLst/>
          </a:prstGeom>
          <a:ln w="9525" cap="flat" cmpd="sng">
            <a:solidFill>
              <a:srgbClr val="000000"/>
            </a:solidFill>
            <a:prstDash val="dash"/>
            <a:headEnd type="none" w="med" len="med"/>
            <a:tailEnd type="none" w="med" len="med"/>
          </a:ln>
        </p:spPr>
      </p:cxnSp>
      <p:cxnSp>
        <p:nvCxnSpPr>
          <p:cNvPr id="151617" name="直接连接符 125"/>
          <p:cNvCxnSpPr/>
          <p:nvPr/>
        </p:nvCxnSpPr>
        <p:spPr>
          <a:xfrm>
            <a:off x="4983163" y="3540125"/>
            <a:ext cx="0" cy="2266950"/>
          </a:xfrm>
          <a:prstGeom prst="line">
            <a:avLst/>
          </a:prstGeom>
          <a:ln w="9525" cap="flat" cmpd="sng">
            <a:solidFill>
              <a:srgbClr val="000000"/>
            </a:solidFill>
            <a:prstDash val="dash"/>
            <a:headEnd type="none" w="med" len="med"/>
            <a:tailEnd type="none" w="med" len="med"/>
          </a:ln>
        </p:spPr>
      </p:cxnSp>
      <p:cxnSp>
        <p:nvCxnSpPr>
          <p:cNvPr id="151618" name="直接连接符 126"/>
          <p:cNvCxnSpPr/>
          <p:nvPr/>
        </p:nvCxnSpPr>
        <p:spPr>
          <a:xfrm>
            <a:off x="5364163" y="3540125"/>
            <a:ext cx="0" cy="2266950"/>
          </a:xfrm>
          <a:prstGeom prst="line">
            <a:avLst/>
          </a:prstGeom>
          <a:ln w="9525" cap="flat" cmpd="sng">
            <a:solidFill>
              <a:srgbClr val="000000"/>
            </a:solidFill>
            <a:prstDash val="dash"/>
            <a:headEnd type="none" w="med" len="med"/>
            <a:tailEnd type="none" w="med" len="med"/>
          </a:ln>
        </p:spPr>
      </p:cxnSp>
      <p:cxnSp>
        <p:nvCxnSpPr>
          <p:cNvPr id="151619" name="直接连接符 127"/>
          <p:cNvCxnSpPr/>
          <p:nvPr/>
        </p:nvCxnSpPr>
        <p:spPr>
          <a:xfrm>
            <a:off x="5745163" y="3540125"/>
            <a:ext cx="0" cy="2266950"/>
          </a:xfrm>
          <a:prstGeom prst="line">
            <a:avLst/>
          </a:prstGeom>
          <a:ln w="9525" cap="flat" cmpd="sng">
            <a:solidFill>
              <a:srgbClr val="000000"/>
            </a:solidFill>
            <a:prstDash val="dash"/>
            <a:headEnd type="none" w="med" len="med"/>
            <a:tailEnd type="none" w="med" len="med"/>
          </a:ln>
        </p:spPr>
      </p:cxnSp>
      <p:cxnSp>
        <p:nvCxnSpPr>
          <p:cNvPr id="151620" name="直接连接符 128"/>
          <p:cNvCxnSpPr/>
          <p:nvPr/>
        </p:nvCxnSpPr>
        <p:spPr>
          <a:xfrm>
            <a:off x="6126163" y="3540125"/>
            <a:ext cx="0" cy="2266950"/>
          </a:xfrm>
          <a:prstGeom prst="line">
            <a:avLst/>
          </a:prstGeom>
          <a:ln w="9525" cap="flat" cmpd="sng">
            <a:solidFill>
              <a:srgbClr val="000000"/>
            </a:solidFill>
            <a:prstDash val="dash"/>
            <a:headEnd type="none" w="med" len="med"/>
            <a:tailEnd type="none" w="med" len="med"/>
          </a:ln>
        </p:spPr>
      </p:cxnSp>
      <p:cxnSp>
        <p:nvCxnSpPr>
          <p:cNvPr id="151621" name="直接连接符 129"/>
          <p:cNvCxnSpPr/>
          <p:nvPr/>
        </p:nvCxnSpPr>
        <p:spPr>
          <a:xfrm>
            <a:off x="6492875" y="3540125"/>
            <a:ext cx="0" cy="2266950"/>
          </a:xfrm>
          <a:prstGeom prst="line">
            <a:avLst/>
          </a:prstGeom>
          <a:ln w="9525" cap="flat" cmpd="sng">
            <a:solidFill>
              <a:srgbClr val="000000"/>
            </a:solidFill>
            <a:prstDash val="dash"/>
            <a:headEnd type="none" w="med" len="med"/>
            <a:tailEnd type="none" w="med" len="med"/>
          </a:ln>
        </p:spPr>
      </p:cxnSp>
      <p:cxnSp>
        <p:nvCxnSpPr>
          <p:cNvPr id="151622" name="直接连接符 130"/>
          <p:cNvCxnSpPr/>
          <p:nvPr/>
        </p:nvCxnSpPr>
        <p:spPr>
          <a:xfrm>
            <a:off x="6888163" y="3540125"/>
            <a:ext cx="0" cy="2266950"/>
          </a:xfrm>
          <a:prstGeom prst="line">
            <a:avLst/>
          </a:prstGeom>
          <a:ln w="9525" cap="flat" cmpd="sng">
            <a:solidFill>
              <a:srgbClr val="000000"/>
            </a:solidFill>
            <a:prstDash val="dash"/>
            <a:headEnd type="none" w="med" len="med"/>
            <a:tailEnd type="none" w="med" len="med"/>
          </a:ln>
        </p:spPr>
      </p:cxnSp>
      <p:cxnSp>
        <p:nvCxnSpPr>
          <p:cNvPr id="151623" name="直接连接符 131"/>
          <p:cNvCxnSpPr/>
          <p:nvPr/>
        </p:nvCxnSpPr>
        <p:spPr>
          <a:xfrm>
            <a:off x="7269163" y="3540125"/>
            <a:ext cx="0" cy="2266950"/>
          </a:xfrm>
          <a:prstGeom prst="line">
            <a:avLst/>
          </a:prstGeom>
          <a:ln w="9525" cap="flat" cmpd="sng">
            <a:solidFill>
              <a:srgbClr val="000000"/>
            </a:solidFill>
            <a:prstDash val="dash"/>
            <a:headEnd type="none" w="med" len="med"/>
            <a:tailEnd type="none" w="med" len="med"/>
          </a:ln>
        </p:spPr>
      </p:cxnSp>
      <p:sp>
        <p:nvSpPr>
          <p:cNvPr id="151624" name="Line 4"/>
          <p:cNvSpPr/>
          <p:nvPr/>
        </p:nvSpPr>
        <p:spPr>
          <a:xfrm>
            <a:off x="1554163" y="5816600"/>
            <a:ext cx="6781800" cy="0"/>
          </a:xfrm>
          <a:prstGeom prst="line">
            <a:avLst/>
          </a:prstGeom>
          <a:ln w="9525" cap="flat" cmpd="sng">
            <a:solidFill>
              <a:srgbClr val="000000"/>
            </a:solidFill>
            <a:prstDash val="solid"/>
            <a:headEnd type="none" w="med" len="med"/>
            <a:tailEnd type="triangle" w="med" len="med"/>
          </a:ln>
        </p:spPr>
      </p:sp>
      <p:sp>
        <p:nvSpPr>
          <p:cNvPr id="151625" name="Text Box 33"/>
          <p:cNvSpPr txBox="1"/>
          <p:nvPr/>
        </p:nvSpPr>
        <p:spPr>
          <a:xfrm>
            <a:off x="1422400" y="5851525"/>
            <a:ext cx="295275" cy="3365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fontAlgn="ctr" hangingPunct="1">
              <a:spcBef>
                <a:spcPct val="0"/>
              </a:spcBef>
              <a:buClr>
                <a:schemeClr val="bg1"/>
              </a:buClr>
              <a:buFontTx/>
              <a:buNone/>
            </a:pPr>
            <a:r>
              <a:rPr lang="en-US" altLang="zh-CN" sz="1600" b="0" dirty="0">
                <a:latin typeface="Tahoma" panose="020B0604030504040204" pitchFamily="34" charset="0"/>
                <a:ea typeface="宋体" panose="02010600030101010101" pitchFamily="2" charset="-122"/>
              </a:rPr>
              <a:t>0</a:t>
            </a:r>
            <a:endParaRPr lang="en-US" altLang="zh-CN" sz="1600" b="0" dirty="0">
              <a:latin typeface="Tahoma" panose="020B0604030504040204" pitchFamily="34" charset="0"/>
              <a:ea typeface="宋体" panose="02010600030101010101" pitchFamily="2" charset="-122"/>
            </a:endParaRPr>
          </a:p>
        </p:txBody>
      </p:sp>
      <p:sp>
        <p:nvSpPr>
          <p:cNvPr id="151626" name="文本框 8"/>
          <p:cNvSpPr txBox="1"/>
          <p:nvPr/>
        </p:nvSpPr>
        <p:spPr>
          <a:xfrm>
            <a:off x="773113" y="6145213"/>
            <a:ext cx="820737" cy="64611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spcBef>
                <a:spcPct val="0"/>
              </a:spcBef>
              <a:buClrTx/>
              <a:buFontTx/>
              <a:buNone/>
            </a:pPr>
            <a:r>
              <a:rPr lang="zh-CN" altLang="en-US" sz="1800" b="0" dirty="0">
                <a:solidFill>
                  <a:srgbClr val="0000CC"/>
                </a:solidFill>
                <a:latin typeface="Times New Roman" panose="02020603050405020304" pitchFamily="18" charset="0"/>
              </a:rPr>
              <a:t>输 </a:t>
            </a:r>
            <a:r>
              <a:rPr lang="en-US" altLang="zh-CN" sz="1800" b="0" dirty="0">
                <a:solidFill>
                  <a:srgbClr val="0000CC"/>
                </a:solidFill>
                <a:latin typeface="Times New Roman" panose="02020603050405020304" pitchFamily="18" charset="0"/>
              </a:rPr>
              <a:t>X:  </a:t>
            </a:r>
            <a:endParaRPr lang="en-US" altLang="zh-CN" sz="1800" b="0" dirty="0">
              <a:solidFill>
                <a:srgbClr val="0000CC"/>
              </a:solidFill>
              <a:latin typeface="Times New Roman" panose="02020603050405020304" pitchFamily="18" charset="0"/>
            </a:endParaRPr>
          </a:p>
          <a:p>
            <a:pPr marL="0" lvl="0" indent="0">
              <a:spcBef>
                <a:spcPct val="0"/>
              </a:spcBef>
              <a:buClrTx/>
              <a:buFontTx/>
              <a:buNone/>
            </a:pPr>
            <a:r>
              <a:rPr lang="zh-CN" altLang="en-US" sz="1800" b="0" dirty="0">
                <a:solidFill>
                  <a:srgbClr val="0000CC"/>
                </a:solidFill>
                <a:latin typeface="Times New Roman" panose="02020603050405020304" pitchFamily="18" charset="0"/>
              </a:rPr>
              <a:t>入 </a:t>
            </a:r>
            <a:r>
              <a:rPr lang="en-US" altLang="zh-CN" sz="1800" b="0" dirty="0">
                <a:solidFill>
                  <a:srgbClr val="0000CC"/>
                </a:solidFill>
                <a:latin typeface="Times New Roman" panose="02020603050405020304" pitchFamily="18" charset="0"/>
              </a:rPr>
              <a:t>Y:  </a:t>
            </a:r>
            <a:endParaRPr lang="zh-CN" altLang="en-US" sz="1800" b="0" baseline="-25000" dirty="0">
              <a:solidFill>
                <a:srgbClr val="0000CC"/>
              </a:solidFill>
              <a:latin typeface="Times New Roman" panose="02020603050405020304" pitchFamily="18" charset="0"/>
            </a:endParaRPr>
          </a:p>
        </p:txBody>
      </p:sp>
      <p:grpSp>
        <p:nvGrpSpPr>
          <p:cNvPr id="12" name="组合 11"/>
          <p:cNvGrpSpPr/>
          <p:nvPr/>
        </p:nvGrpSpPr>
        <p:grpSpPr>
          <a:xfrm>
            <a:off x="1427163" y="6134100"/>
            <a:ext cx="479425" cy="722313"/>
            <a:chOff x="1427017" y="6111015"/>
            <a:chExt cx="479618" cy="722380"/>
          </a:xfrm>
        </p:grpSpPr>
        <p:sp>
          <p:nvSpPr>
            <p:cNvPr id="151667" name="文本框 135"/>
            <p:cNvSpPr txBox="1"/>
            <p:nvPr/>
          </p:nvSpPr>
          <p:spPr>
            <a:xfrm>
              <a:off x="1427017" y="6187064"/>
              <a:ext cx="479618" cy="64633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spcBef>
                  <a:spcPct val="0"/>
                </a:spcBef>
                <a:buClrTx/>
                <a:buFontTx/>
                <a:buNone/>
              </a:pPr>
              <a:r>
                <a:rPr lang="en-US" altLang="zh-CN" sz="1800" b="0" dirty="0">
                  <a:solidFill>
                    <a:srgbClr val="0000CC"/>
                  </a:solidFill>
                  <a:latin typeface="Times New Roman" panose="02020603050405020304" pitchFamily="18" charset="0"/>
                </a:rPr>
                <a:t>a</a:t>
              </a:r>
              <a:r>
                <a:rPr lang="en-US" altLang="zh-CN" sz="1800" b="0" baseline="-25000" dirty="0">
                  <a:solidFill>
                    <a:srgbClr val="0000CC"/>
                  </a:solidFill>
                  <a:latin typeface="Times New Roman" panose="02020603050405020304" pitchFamily="18" charset="0"/>
                </a:rPr>
                <a:t>1</a:t>
              </a:r>
              <a:r>
                <a:rPr lang="en-US" altLang="zh-CN" sz="1800" b="0" dirty="0">
                  <a:solidFill>
                    <a:srgbClr val="0000CC"/>
                  </a:solidFill>
                  <a:latin typeface="Times New Roman" panose="02020603050405020304" pitchFamily="18" charset="0"/>
                </a:rPr>
                <a:t>  </a:t>
              </a:r>
              <a:endParaRPr lang="en-US" altLang="zh-CN" sz="1800" b="0" dirty="0">
                <a:solidFill>
                  <a:srgbClr val="0000CC"/>
                </a:solidFill>
                <a:latin typeface="Times New Roman" panose="02020603050405020304" pitchFamily="18" charset="0"/>
              </a:endParaRPr>
            </a:p>
            <a:p>
              <a:pPr marL="0" lvl="0" indent="0">
                <a:spcBef>
                  <a:spcPct val="0"/>
                </a:spcBef>
                <a:buClrTx/>
                <a:buFontTx/>
                <a:buNone/>
              </a:pPr>
              <a:r>
                <a:rPr lang="en-US" altLang="zh-CN" sz="1800" b="0" dirty="0">
                  <a:solidFill>
                    <a:srgbClr val="0000CC"/>
                  </a:solidFill>
                  <a:latin typeface="Times New Roman" panose="02020603050405020304" pitchFamily="18" charset="0"/>
                </a:rPr>
                <a:t>b</a:t>
              </a:r>
              <a:r>
                <a:rPr lang="en-US" altLang="zh-CN" sz="1800" b="0" baseline="-25000" dirty="0">
                  <a:solidFill>
                    <a:srgbClr val="0000CC"/>
                  </a:solidFill>
                  <a:latin typeface="Times New Roman" panose="02020603050405020304" pitchFamily="18" charset="0"/>
                </a:rPr>
                <a:t>1</a:t>
              </a:r>
              <a:endParaRPr lang="zh-CN" altLang="en-US" sz="1800" b="0" baseline="-25000" dirty="0">
                <a:solidFill>
                  <a:srgbClr val="0000CC"/>
                </a:solidFill>
                <a:latin typeface="Times New Roman" panose="02020603050405020304" pitchFamily="18" charset="0"/>
              </a:endParaRPr>
            </a:p>
          </p:txBody>
        </p:sp>
        <p:cxnSp>
          <p:nvCxnSpPr>
            <p:cNvPr id="151668" name="直接箭头连接符 10"/>
            <p:cNvCxnSpPr/>
            <p:nvPr/>
          </p:nvCxnSpPr>
          <p:spPr>
            <a:xfrm flipV="1">
              <a:off x="1572088" y="6111015"/>
              <a:ext cx="0" cy="180000"/>
            </a:xfrm>
            <a:prstGeom prst="straightConnector1">
              <a:avLst/>
            </a:prstGeom>
            <a:ln w="12700" cap="flat" cmpd="sng">
              <a:solidFill>
                <a:srgbClr val="0000CC"/>
              </a:solidFill>
              <a:prstDash val="solid"/>
              <a:headEnd type="none" w="med" len="med"/>
              <a:tailEnd type="triangle" w="med" len="med"/>
            </a:ln>
          </p:spPr>
        </p:cxnSp>
      </p:grpSp>
      <p:grpSp>
        <p:nvGrpSpPr>
          <p:cNvPr id="140" name="组合 139"/>
          <p:cNvGrpSpPr/>
          <p:nvPr/>
        </p:nvGrpSpPr>
        <p:grpSpPr>
          <a:xfrm>
            <a:off x="1779588" y="6134100"/>
            <a:ext cx="479425" cy="722313"/>
            <a:chOff x="1427017" y="6111015"/>
            <a:chExt cx="479618" cy="722380"/>
          </a:xfrm>
        </p:grpSpPr>
        <p:sp>
          <p:nvSpPr>
            <p:cNvPr id="151665" name="文本框 140"/>
            <p:cNvSpPr txBox="1"/>
            <p:nvPr/>
          </p:nvSpPr>
          <p:spPr>
            <a:xfrm>
              <a:off x="1427017" y="6187064"/>
              <a:ext cx="479618" cy="64633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spcBef>
                  <a:spcPct val="0"/>
                </a:spcBef>
                <a:buClrTx/>
                <a:buFontTx/>
                <a:buNone/>
              </a:pPr>
              <a:r>
                <a:rPr lang="en-US" altLang="zh-CN" sz="1800" b="0" dirty="0">
                  <a:solidFill>
                    <a:srgbClr val="FF0000"/>
                  </a:solidFill>
                  <a:latin typeface="Times New Roman" panose="02020603050405020304" pitchFamily="18" charset="0"/>
                </a:rPr>
                <a:t>a</a:t>
              </a:r>
              <a:r>
                <a:rPr lang="en-US" altLang="zh-CN" sz="1800" b="0" baseline="-25000" dirty="0">
                  <a:solidFill>
                    <a:srgbClr val="FF0000"/>
                  </a:solidFill>
                  <a:latin typeface="Times New Roman" panose="02020603050405020304" pitchFamily="18" charset="0"/>
                </a:rPr>
                <a:t>2</a:t>
              </a:r>
              <a:r>
                <a:rPr lang="en-US" altLang="zh-CN" sz="1800" b="0" dirty="0">
                  <a:solidFill>
                    <a:srgbClr val="FF0000"/>
                  </a:solidFill>
                  <a:latin typeface="Times New Roman" panose="02020603050405020304" pitchFamily="18" charset="0"/>
                </a:rPr>
                <a:t>  </a:t>
              </a:r>
              <a:endParaRPr lang="en-US" altLang="zh-CN" sz="1800" b="0" dirty="0">
                <a:solidFill>
                  <a:srgbClr val="FF0000"/>
                </a:solidFill>
                <a:latin typeface="Times New Roman" panose="02020603050405020304" pitchFamily="18" charset="0"/>
              </a:endParaRPr>
            </a:p>
            <a:p>
              <a:pPr marL="0" lvl="0" indent="0">
                <a:spcBef>
                  <a:spcPct val="0"/>
                </a:spcBef>
                <a:buClrTx/>
                <a:buFontTx/>
                <a:buNone/>
              </a:pPr>
              <a:r>
                <a:rPr lang="en-US" altLang="zh-CN" sz="1800" b="0" dirty="0">
                  <a:solidFill>
                    <a:srgbClr val="FF0000"/>
                  </a:solidFill>
                  <a:latin typeface="Times New Roman" panose="02020603050405020304" pitchFamily="18" charset="0"/>
                </a:rPr>
                <a:t>b</a:t>
              </a:r>
              <a:r>
                <a:rPr lang="en-US" altLang="zh-CN" sz="1800" b="0" baseline="-25000" dirty="0">
                  <a:solidFill>
                    <a:srgbClr val="FF0000"/>
                  </a:solidFill>
                  <a:latin typeface="Times New Roman" panose="02020603050405020304" pitchFamily="18" charset="0"/>
                </a:rPr>
                <a:t>2</a:t>
              </a:r>
              <a:endParaRPr lang="zh-CN" altLang="en-US" sz="1800" b="0" baseline="-25000" dirty="0">
                <a:solidFill>
                  <a:srgbClr val="FF0000"/>
                </a:solidFill>
                <a:latin typeface="Times New Roman" panose="02020603050405020304" pitchFamily="18" charset="0"/>
              </a:endParaRPr>
            </a:p>
          </p:txBody>
        </p:sp>
        <p:cxnSp>
          <p:nvCxnSpPr>
            <p:cNvPr id="151666" name="直接箭头连接符 141"/>
            <p:cNvCxnSpPr/>
            <p:nvPr/>
          </p:nvCxnSpPr>
          <p:spPr>
            <a:xfrm flipV="1">
              <a:off x="1572088" y="6111015"/>
              <a:ext cx="0" cy="180000"/>
            </a:xfrm>
            <a:prstGeom prst="straightConnector1">
              <a:avLst/>
            </a:prstGeom>
            <a:ln w="12700" cap="flat" cmpd="sng">
              <a:solidFill>
                <a:srgbClr val="FF0000"/>
              </a:solidFill>
              <a:prstDash val="solid"/>
              <a:headEnd type="none" w="med" len="med"/>
              <a:tailEnd type="triangle" w="med" len="med"/>
            </a:ln>
          </p:spPr>
        </p:cxnSp>
      </p:grpSp>
      <p:grpSp>
        <p:nvGrpSpPr>
          <p:cNvPr id="144" name="组合 143"/>
          <p:cNvGrpSpPr/>
          <p:nvPr/>
        </p:nvGrpSpPr>
        <p:grpSpPr>
          <a:xfrm>
            <a:off x="2160588" y="6134100"/>
            <a:ext cx="479425" cy="722313"/>
            <a:chOff x="1427017" y="6111015"/>
            <a:chExt cx="479618" cy="722380"/>
          </a:xfrm>
        </p:grpSpPr>
        <p:sp>
          <p:nvSpPr>
            <p:cNvPr id="151663" name="文本框 144"/>
            <p:cNvSpPr txBox="1"/>
            <p:nvPr/>
          </p:nvSpPr>
          <p:spPr>
            <a:xfrm>
              <a:off x="1427017" y="6187064"/>
              <a:ext cx="479618" cy="64633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spcBef>
                  <a:spcPct val="0"/>
                </a:spcBef>
                <a:buClrTx/>
                <a:buFontTx/>
                <a:buNone/>
              </a:pPr>
              <a:r>
                <a:rPr lang="en-US" altLang="zh-CN" sz="1800" b="0" dirty="0">
                  <a:solidFill>
                    <a:srgbClr val="003300"/>
                  </a:solidFill>
                  <a:latin typeface="Times New Roman" panose="02020603050405020304" pitchFamily="18" charset="0"/>
                </a:rPr>
                <a:t>a</a:t>
              </a:r>
              <a:r>
                <a:rPr lang="en-US" altLang="zh-CN" sz="1800" b="0" baseline="-25000" dirty="0">
                  <a:solidFill>
                    <a:srgbClr val="003300"/>
                  </a:solidFill>
                  <a:latin typeface="Times New Roman" panose="02020603050405020304" pitchFamily="18" charset="0"/>
                </a:rPr>
                <a:t>3</a:t>
              </a:r>
              <a:r>
                <a:rPr lang="en-US" altLang="zh-CN" sz="1800" b="0" dirty="0">
                  <a:solidFill>
                    <a:srgbClr val="003300"/>
                  </a:solidFill>
                  <a:latin typeface="Times New Roman" panose="02020603050405020304" pitchFamily="18" charset="0"/>
                </a:rPr>
                <a:t>  </a:t>
              </a:r>
              <a:endParaRPr lang="en-US" altLang="zh-CN" sz="1800" b="0" dirty="0">
                <a:solidFill>
                  <a:srgbClr val="003300"/>
                </a:solidFill>
                <a:latin typeface="Times New Roman" panose="02020603050405020304" pitchFamily="18" charset="0"/>
              </a:endParaRPr>
            </a:p>
            <a:p>
              <a:pPr marL="0" lvl="0" indent="0">
                <a:spcBef>
                  <a:spcPct val="0"/>
                </a:spcBef>
                <a:buClrTx/>
                <a:buFontTx/>
                <a:buNone/>
              </a:pPr>
              <a:r>
                <a:rPr lang="en-US" altLang="zh-CN" sz="1800" b="0" dirty="0">
                  <a:solidFill>
                    <a:srgbClr val="003300"/>
                  </a:solidFill>
                  <a:latin typeface="Times New Roman" panose="02020603050405020304" pitchFamily="18" charset="0"/>
                </a:rPr>
                <a:t>b</a:t>
              </a:r>
              <a:r>
                <a:rPr lang="en-US" altLang="zh-CN" sz="1800" b="0" baseline="-25000" dirty="0">
                  <a:solidFill>
                    <a:srgbClr val="003300"/>
                  </a:solidFill>
                  <a:latin typeface="Times New Roman" panose="02020603050405020304" pitchFamily="18" charset="0"/>
                </a:rPr>
                <a:t>3</a:t>
              </a:r>
              <a:endParaRPr lang="zh-CN" altLang="en-US" sz="1800" b="0" baseline="-25000" dirty="0">
                <a:solidFill>
                  <a:srgbClr val="003300"/>
                </a:solidFill>
                <a:latin typeface="Times New Roman" panose="02020603050405020304" pitchFamily="18" charset="0"/>
              </a:endParaRPr>
            </a:p>
          </p:txBody>
        </p:sp>
        <p:cxnSp>
          <p:nvCxnSpPr>
            <p:cNvPr id="151664" name="直接箭头连接符 145"/>
            <p:cNvCxnSpPr/>
            <p:nvPr/>
          </p:nvCxnSpPr>
          <p:spPr>
            <a:xfrm flipV="1">
              <a:off x="1572088" y="6111015"/>
              <a:ext cx="0" cy="180000"/>
            </a:xfrm>
            <a:prstGeom prst="straightConnector1">
              <a:avLst/>
            </a:prstGeom>
            <a:ln w="12700" cap="flat" cmpd="sng">
              <a:solidFill>
                <a:srgbClr val="003300"/>
              </a:solidFill>
              <a:prstDash val="solid"/>
              <a:headEnd type="none" w="med" len="med"/>
              <a:tailEnd type="triangle" w="med" len="med"/>
            </a:ln>
          </p:spPr>
        </p:cxnSp>
      </p:grpSp>
      <p:grpSp>
        <p:nvGrpSpPr>
          <p:cNvPr id="147" name="组合 146"/>
          <p:cNvGrpSpPr/>
          <p:nvPr/>
        </p:nvGrpSpPr>
        <p:grpSpPr>
          <a:xfrm>
            <a:off x="2540000" y="6134100"/>
            <a:ext cx="479425" cy="722313"/>
            <a:chOff x="1427017" y="6111015"/>
            <a:chExt cx="479618" cy="722380"/>
          </a:xfrm>
        </p:grpSpPr>
        <p:sp>
          <p:nvSpPr>
            <p:cNvPr id="151661" name="文本框 147"/>
            <p:cNvSpPr txBox="1"/>
            <p:nvPr/>
          </p:nvSpPr>
          <p:spPr>
            <a:xfrm>
              <a:off x="1427017" y="6187064"/>
              <a:ext cx="479618" cy="64633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spcBef>
                  <a:spcPct val="0"/>
                </a:spcBef>
                <a:buClrTx/>
                <a:buFontTx/>
                <a:buNone/>
              </a:pPr>
              <a:r>
                <a:rPr lang="en-US" altLang="zh-CN" sz="1800" b="0" dirty="0">
                  <a:solidFill>
                    <a:srgbClr val="FF00FF"/>
                  </a:solidFill>
                  <a:latin typeface="Times New Roman" panose="02020603050405020304" pitchFamily="18" charset="0"/>
                </a:rPr>
                <a:t>a</a:t>
              </a:r>
              <a:r>
                <a:rPr lang="en-US" altLang="zh-CN" sz="1800" b="0" baseline="-25000" dirty="0">
                  <a:solidFill>
                    <a:srgbClr val="FF00FF"/>
                  </a:solidFill>
                  <a:latin typeface="Times New Roman" panose="02020603050405020304" pitchFamily="18" charset="0"/>
                </a:rPr>
                <a:t>4</a:t>
              </a:r>
              <a:r>
                <a:rPr lang="en-US" altLang="zh-CN" sz="1800" b="0" dirty="0">
                  <a:solidFill>
                    <a:srgbClr val="FF00FF"/>
                  </a:solidFill>
                  <a:latin typeface="Times New Roman" panose="02020603050405020304" pitchFamily="18" charset="0"/>
                </a:rPr>
                <a:t>  </a:t>
              </a:r>
              <a:endParaRPr lang="en-US" altLang="zh-CN" sz="1800" b="0" dirty="0">
                <a:solidFill>
                  <a:srgbClr val="FF00FF"/>
                </a:solidFill>
                <a:latin typeface="Times New Roman" panose="02020603050405020304" pitchFamily="18" charset="0"/>
              </a:endParaRPr>
            </a:p>
            <a:p>
              <a:pPr marL="0" lvl="0" indent="0">
                <a:spcBef>
                  <a:spcPct val="0"/>
                </a:spcBef>
                <a:buClrTx/>
                <a:buFontTx/>
                <a:buNone/>
              </a:pPr>
              <a:r>
                <a:rPr lang="en-US" altLang="zh-CN" sz="1800" b="0" dirty="0">
                  <a:solidFill>
                    <a:srgbClr val="FF00FF"/>
                  </a:solidFill>
                  <a:latin typeface="Times New Roman" panose="02020603050405020304" pitchFamily="18" charset="0"/>
                </a:rPr>
                <a:t>b</a:t>
              </a:r>
              <a:r>
                <a:rPr lang="en-US" altLang="zh-CN" sz="1800" b="0" baseline="-25000" dirty="0">
                  <a:solidFill>
                    <a:srgbClr val="FF00FF"/>
                  </a:solidFill>
                  <a:latin typeface="Times New Roman" panose="02020603050405020304" pitchFamily="18" charset="0"/>
                </a:rPr>
                <a:t>4</a:t>
              </a:r>
              <a:endParaRPr lang="zh-CN" altLang="en-US" sz="1800" b="0" baseline="-25000" dirty="0">
                <a:solidFill>
                  <a:srgbClr val="FF00FF"/>
                </a:solidFill>
                <a:latin typeface="Times New Roman" panose="02020603050405020304" pitchFamily="18" charset="0"/>
              </a:endParaRPr>
            </a:p>
          </p:txBody>
        </p:sp>
        <p:cxnSp>
          <p:nvCxnSpPr>
            <p:cNvPr id="151662" name="直接箭头连接符 148"/>
            <p:cNvCxnSpPr/>
            <p:nvPr/>
          </p:nvCxnSpPr>
          <p:spPr>
            <a:xfrm flipV="1">
              <a:off x="1572088" y="6111015"/>
              <a:ext cx="0" cy="180000"/>
            </a:xfrm>
            <a:prstGeom prst="straightConnector1">
              <a:avLst/>
            </a:prstGeom>
            <a:ln w="12700" cap="flat" cmpd="sng">
              <a:solidFill>
                <a:srgbClr val="FF00FF"/>
              </a:solidFill>
              <a:prstDash val="solid"/>
              <a:headEnd type="none" w="med" len="med"/>
              <a:tailEnd type="triangle" w="med" len="med"/>
            </a:ln>
          </p:spPr>
        </p:cxnSp>
      </p:grpSp>
      <p:grpSp>
        <p:nvGrpSpPr>
          <p:cNvPr id="21" name="组合 20"/>
          <p:cNvGrpSpPr/>
          <p:nvPr/>
        </p:nvGrpSpPr>
        <p:grpSpPr>
          <a:xfrm>
            <a:off x="3551238" y="2865438"/>
            <a:ext cx="625475" cy="654050"/>
            <a:chOff x="3551620" y="2865316"/>
            <a:chExt cx="624947" cy="654780"/>
          </a:xfrm>
        </p:grpSpPr>
        <p:sp>
          <p:nvSpPr>
            <p:cNvPr id="151659" name="文本框 149"/>
            <p:cNvSpPr txBox="1"/>
            <p:nvPr/>
          </p:nvSpPr>
          <p:spPr>
            <a:xfrm>
              <a:off x="3551620" y="2865316"/>
              <a:ext cx="624947" cy="369332"/>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spcBef>
                  <a:spcPct val="0"/>
                </a:spcBef>
                <a:buClrTx/>
                <a:buFontTx/>
                <a:buNone/>
              </a:pPr>
              <a:r>
                <a:rPr lang="en-US" altLang="zh-CN" sz="1800" b="0" dirty="0">
                  <a:solidFill>
                    <a:srgbClr val="FF00FF"/>
                  </a:solidFill>
                  <a:latin typeface="Times New Roman" panose="02020603050405020304" pitchFamily="18" charset="0"/>
                </a:rPr>
                <a:t>a</a:t>
              </a:r>
              <a:r>
                <a:rPr lang="en-US" altLang="zh-CN" sz="1800" b="0" baseline="-25000" dirty="0">
                  <a:solidFill>
                    <a:srgbClr val="FF00FF"/>
                  </a:solidFill>
                  <a:latin typeface="Times New Roman" panose="02020603050405020304" pitchFamily="18" charset="0"/>
                </a:rPr>
                <a:t>4</a:t>
              </a:r>
              <a:r>
                <a:rPr lang="en-US" altLang="zh-CN" sz="1800" b="0" dirty="0">
                  <a:solidFill>
                    <a:srgbClr val="FF00FF"/>
                  </a:solidFill>
                  <a:latin typeface="Times New Roman" panose="02020603050405020304" pitchFamily="18" charset="0"/>
                </a:rPr>
                <a:t>b</a:t>
              </a:r>
              <a:r>
                <a:rPr lang="en-US" altLang="zh-CN" sz="1800" b="0" baseline="-25000" dirty="0">
                  <a:solidFill>
                    <a:srgbClr val="FF00FF"/>
                  </a:solidFill>
                  <a:latin typeface="Times New Roman" panose="02020603050405020304" pitchFamily="18" charset="0"/>
                </a:rPr>
                <a:t>4</a:t>
              </a:r>
              <a:endParaRPr lang="zh-CN" altLang="en-US" sz="1800" b="0" baseline="-25000" dirty="0">
                <a:solidFill>
                  <a:srgbClr val="FF00FF"/>
                </a:solidFill>
                <a:latin typeface="Times New Roman" panose="02020603050405020304" pitchFamily="18" charset="0"/>
              </a:endParaRPr>
            </a:p>
          </p:txBody>
        </p:sp>
        <p:cxnSp>
          <p:nvCxnSpPr>
            <p:cNvPr id="151660" name="直接箭头连接符 150"/>
            <p:cNvCxnSpPr/>
            <p:nvPr/>
          </p:nvCxnSpPr>
          <p:spPr>
            <a:xfrm flipV="1">
              <a:off x="3828327" y="3340096"/>
              <a:ext cx="0" cy="180000"/>
            </a:xfrm>
            <a:prstGeom prst="straightConnector1">
              <a:avLst/>
            </a:prstGeom>
            <a:ln w="12700" cap="flat" cmpd="sng">
              <a:solidFill>
                <a:srgbClr val="FF00FF"/>
              </a:solidFill>
              <a:prstDash val="solid"/>
              <a:headEnd type="none" w="med" len="med"/>
              <a:tailEnd type="triangle" w="med" len="med"/>
            </a:ln>
          </p:spPr>
        </p:cxnSp>
      </p:grpSp>
      <p:grpSp>
        <p:nvGrpSpPr>
          <p:cNvPr id="20" name="组合 19"/>
          <p:cNvGrpSpPr/>
          <p:nvPr/>
        </p:nvGrpSpPr>
        <p:grpSpPr>
          <a:xfrm>
            <a:off x="3176588" y="3040063"/>
            <a:ext cx="557212" cy="479425"/>
            <a:chOff x="3177018" y="3040776"/>
            <a:chExt cx="556563" cy="479320"/>
          </a:xfrm>
        </p:grpSpPr>
        <p:sp>
          <p:nvSpPr>
            <p:cNvPr id="151657" name="文本框 152"/>
            <p:cNvSpPr txBox="1"/>
            <p:nvPr/>
          </p:nvSpPr>
          <p:spPr>
            <a:xfrm>
              <a:off x="3177018" y="3040776"/>
              <a:ext cx="556563" cy="36933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spcBef>
                  <a:spcPct val="0"/>
                </a:spcBef>
                <a:buClrTx/>
                <a:buFontTx/>
                <a:buNone/>
              </a:pPr>
              <a:r>
                <a:rPr lang="en-US" altLang="zh-CN" sz="1800" b="0" dirty="0">
                  <a:solidFill>
                    <a:srgbClr val="003300"/>
                  </a:solidFill>
                  <a:latin typeface="Times New Roman" panose="02020603050405020304" pitchFamily="18" charset="0"/>
                </a:rPr>
                <a:t>a</a:t>
              </a:r>
              <a:r>
                <a:rPr lang="en-US" altLang="zh-CN" sz="1800" b="0" baseline="-25000" dirty="0">
                  <a:solidFill>
                    <a:srgbClr val="003300"/>
                  </a:solidFill>
                  <a:latin typeface="Times New Roman" panose="02020603050405020304" pitchFamily="18" charset="0"/>
                </a:rPr>
                <a:t>3</a:t>
              </a:r>
              <a:r>
                <a:rPr lang="en-US" altLang="zh-CN" sz="1800" b="0" dirty="0">
                  <a:solidFill>
                    <a:srgbClr val="003300"/>
                  </a:solidFill>
                  <a:latin typeface="Times New Roman" panose="02020603050405020304" pitchFamily="18" charset="0"/>
                </a:rPr>
                <a:t>b</a:t>
              </a:r>
              <a:r>
                <a:rPr lang="en-US" altLang="zh-CN" sz="1800" b="0" baseline="-25000" dirty="0">
                  <a:solidFill>
                    <a:srgbClr val="003300"/>
                  </a:solidFill>
                  <a:latin typeface="Times New Roman" panose="02020603050405020304" pitchFamily="18" charset="0"/>
                </a:rPr>
                <a:t>3</a:t>
              </a:r>
              <a:endParaRPr lang="zh-CN" altLang="en-US" sz="1800" b="0" baseline="-25000" dirty="0">
                <a:solidFill>
                  <a:srgbClr val="003300"/>
                </a:solidFill>
                <a:latin typeface="Times New Roman" panose="02020603050405020304" pitchFamily="18" charset="0"/>
              </a:endParaRPr>
            </a:p>
          </p:txBody>
        </p:sp>
        <p:cxnSp>
          <p:nvCxnSpPr>
            <p:cNvPr id="151658" name="直接箭头连接符 153"/>
            <p:cNvCxnSpPr/>
            <p:nvPr/>
          </p:nvCxnSpPr>
          <p:spPr>
            <a:xfrm flipV="1">
              <a:off x="3447327" y="3340096"/>
              <a:ext cx="0" cy="180000"/>
            </a:xfrm>
            <a:prstGeom prst="straightConnector1">
              <a:avLst/>
            </a:prstGeom>
            <a:ln w="12700" cap="flat" cmpd="sng">
              <a:solidFill>
                <a:srgbClr val="003300"/>
              </a:solidFill>
              <a:prstDash val="solid"/>
              <a:headEnd type="none" w="med" len="med"/>
              <a:tailEnd type="triangle" w="med" len="med"/>
            </a:ln>
          </p:spPr>
        </p:cxnSp>
      </p:grpSp>
      <p:grpSp>
        <p:nvGrpSpPr>
          <p:cNvPr id="19" name="组合 18"/>
          <p:cNvGrpSpPr/>
          <p:nvPr/>
        </p:nvGrpSpPr>
        <p:grpSpPr>
          <a:xfrm>
            <a:off x="2795588" y="2865438"/>
            <a:ext cx="555625" cy="654050"/>
            <a:chOff x="2795298" y="2865316"/>
            <a:chExt cx="556563" cy="654780"/>
          </a:xfrm>
        </p:grpSpPr>
        <p:sp>
          <p:nvSpPr>
            <p:cNvPr id="151655" name="文本框 155"/>
            <p:cNvSpPr txBox="1"/>
            <p:nvPr/>
          </p:nvSpPr>
          <p:spPr>
            <a:xfrm>
              <a:off x="2795298" y="2865316"/>
              <a:ext cx="556563" cy="36933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spcBef>
                  <a:spcPct val="0"/>
                </a:spcBef>
                <a:buClrTx/>
                <a:buFontTx/>
                <a:buNone/>
              </a:pPr>
              <a:r>
                <a:rPr lang="en-US" altLang="zh-CN" sz="1800" b="0" dirty="0">
                  <a:solidFill>
                    <a:srgbClr val="FF0000"/>
                  </a:solidFill>
                  <a:latin typeface="Times New Roman" panose="02020603050405020304" pitchFamily="18" charset="0"/>
                </a:rPr>
                <a:t>a</a:t>
              </a:r>
              <a:r>
                <a:rPr lang="en-US" altLang="zh-CN" sz="1800" b="0" baseline="-25000" dirty="0">
                  <a:solidFill>
                    <a:srgbClr val="FF0000"/>
                  </a:solidFill>
                  <a:latin typeface="Times New Roman" panose="02020603050405020304" pitchFamily="18" charset="0"/>
                </a:rPr>
                <a:t>2</a:t>
              </a:r>
              <a:r>
                <a:rPr lang="en-US" altLang="zh-CN" sz="1800" b="0" dirty="0">
                  <a:solidFill>
                    <a:srgbClr val="FF0000"/>
                  </a:solidFill>
                  <a:latin typeface="Times New Roman" panose="02020603050405020304" pitchFamily="18" charset="0"/>
                </a:rPr>
                <a:t>b</a:t>
              </a:r>
              <a:r>
                <a:rPr lang="en-US" altLang="zh-CN" sz="1800" b="0" baseline="-25000" dirty="0">
                  <a:solidFill>
                    <a:srgbClr val="FF0000"/>
                  </a:solidFill>
                  <a:latin typeface="Times New Roman" panose="02020603050405020304" pitchFamily="18" charset="0"/>
                </a:rPr>
                <a:t>2</a:t>
              </a:r>
              <a:endParaRPr lang="zh-CN" altLang="en-US" sz="1800" b="0" baseline="-25000" dirty="0">
                <a:solidFill>
                  <a:srgbClr val="FF0000"/>
                </a:solidFill>
                <a:latin typeface="Times New Roman" panose="02020603050405020304" pitchFamily="18" charset="0"/>
              </a:endParaRPr>
            </a:p>
          </p:txBody>
        </p:sp>
        <p:cxnSp>
          <p:nvCxnSpPr>
            <p:cNvPr id="151656" name="直接箭头连接符 156"/>
            <p:cNvCxnSpPr/>
            <p:nvPr/>
          </p:nvCxnSpPr>
          <p:spPr>
            <a:xfrm flipV="1">
              <a:off x="3078018" y="3340096"/>
              <a:ext cx="0" cy="180000"/>
            </a:xfrm>
            <a:prstGeom prst="straightConnector1">
              <a:avLst/>
            </a:prstGeom>
            <a:ln w="12700" cap="flat" cmpd="sng">
              <a:solidFill>
                <a:srgbClr val="FF0000"/>
              </a:solidFill>
              <a:prstDash val="solid"/>
              <a:headEnd type="none" w="med" len="med"/>
              <a:tailEnd type="triangle" w="med" len="med"/>
            </a:ln>
          </p:spPr>
        </p:cxnSp>
      </p:grpSp>
      <p:grpSp>
        <p:nvGrpSpPr>
          <p:cNvPr id="22" name="组合 21"/>
          <p:cNvGrpSpPr/>
          <p:nvPr/>
        </p:nvGrpSpPr>
        <p:grpSpPr>
          <a:xfrm>
            <a:off x="2401888" y="3040063"/>
            <a:ext cx="555625" cy="479425"/>
            <a:chOff x="2401303" y="3040776"/>
            <a:chExt cx="556563" cy="479320"/>
          </a:xfrm>
        </p:grpSpPr>
        <p:sp>
          <p:nvSpPr>
            <p:cNvPr id="151653" name="文本框 158"/>
            <p:cNvSpPr txBox="1"/>
            <p:nvPr/>
          </p:nvSpPr>
          <p:spPr>
            <a:xfrm>
              <a:off x="2401303" y="3040776"/>
              <a:ext cx="556563" cy="36933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spcBef>
                  <a:spcPct val="0"/>
                </a:spcBef>
                <a:buClrTx/>
                <a:buFontTx/>
                <a:buNone/>
              </a:pPr>
              <a:r>
                <a:rPr lang="en-US" altLang="zh-CN" sz="1800" b="0" dirty="0">
                  <a:solidFill>
                    <a:srgbClr val="0000CC"/>
                  </a:solidFill>
                  <a:latin typeface="Times New Roman" panose="02020603050405020304" pitchFamily="18" charset="0"/>
                </a:rPr>
                <a:t>a</a:t>
              </a:r>
              <a:r>
                <a:rPr lang="en-US" altLang="zh-CN" sz="1800" b="0" baseline="-25000" dirty="0">
                  <a:solidFill>
                    <a:srgbClr val="0000CC"/>
                  </a:solidFill>
                  <a:latin typeface="Times New Roman" panose="02020603050405020304" pitchFamily="18" charset="0"/>
                </a:rPr>
                <a:t>1</a:t>
              </a:r>
              <a:r>
                <a:rPr lang="en-US" altLang="zh-CN" sz="1800" b="0" dirty="0">
                  <a:solidFill>
                    <a:srgbClr val="0000CC"/>
                  </a:solidFill>
                  <a:latin typeface="Times New Roman" panose="02020603050405020304" pitchFamily="18" charset="0"/>
                </a:rPr>
                <a:t>b</a:t>
              </a:r>
              <a:r>
                <a:rPr lang="en-US" altLang="zh-CN" sz="1800" b="0" baseline="-25000" dirty="0">
                  <a:solidFill>
                    <a:srgbClr val="0000CC"/>
                  </a:solidFill>
                  <a:latin typeface="Times New Roman" panose="02020603050405020304" pitchFamily="18" charset="0"/>
                </a:rPr>
                <a:t>1</a:t>
              </a:r>
              <a:endParaRPr lang="zh-CN" altLang="en-US" sz="1800" b="0" baseline="-25000" dirty="0">
                <a:solidFill>
                  <a:srgbClr val="0000CC"/>
                </a:solidFill>
                <a:latin typeface="Times New Roman" panose="02020603050405020304" pitchFamily="18" charset="0"/>
              </a:endParaRPr>
            </a:p>
          </p:txBody>
        </p:sp>
        <p:cxnSp>
          <p:nvCxnSpPr>
            <p:cNvPr id="151654" name="直接箭头连接符 159"/>
            <p:cNvCxnSpPr/>
            <p:nvPr/>
          </p:nvCxnSpPr>
          <p:spPr>
            <a:xfrm flipV="1">
              <a:off x="2685327" y="3340096"/>
              <a:ext cx="0" cy="180000"/>
            </a:xfrm>
            <a:prstGeom prst="straightConnector1">
              <a:avLst/>
            </a:prstGeom>
            <a:ln w="12700" cap="flat" cmpd="sng">
              <a:solidFill>
                <a:srgbClr val="0000CC"/>
              </a:solidFill>
              <a:prstDash val="solid"/>
              <a:headEnd type="none" w="med" len="med"/>
              <a:tailEnd type="triangle" w="med" len="med"/>
            </a:ln>
          </p:spPr>
        </p:cxnSp>
      </p:grpSp>
      <p:grpSp>
        <p:nvGrpSpPr>
          <p:cNvPr id="13" name="组合 12"/>
          <p:cNvGrpSpPr/>
          <p:nvPr/>
        </p:nvGrpSpPr>
        <p:grpSpPr>
          <a:xfrm>
            <a:off x="3300413" y="6129338"/>
            <a:ext cx="898525" cy="754062"/>
            <a:chOff x="3269303" y="6121978"/>
            <a:chExt cx="899605" cy="754594"/>
          </a:xfrm>
        </p:grpSpPr>
        <p:sp>
          <p:nvSpPr>
            <p:cNvPr id="151651" name="文本框 164"/>
            <p:cNvSpPr txBox="1"/>
            <p:nvPr/>
          </p:nvSpPr>
          <p:spPr>
            <a:xfrm>
              <a:off x="3269303" y="6230241"/>
              <a:ext cx="899605" cy="64633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spcBef>
                  <a:spcPct val="0"/>
                </a:spcBef>
                <a:buClrTx/>
                <a:buFontTx/>
                <a:buNone/>
              </a:pPr>
              <a:r>
                <a:rPr lang="en-US" altLang="zh-CN" sz="1800" b="0" dirty="0">
                  <a:solidFill>
                    <a:srgbClr val="669900"/>
                  </a:solidFill>
                  <a:latin typeface="Times New Roman" panose="02020603050405020304" pitchFamily="18" charset="0"/>
                </a:rPr>
                <a:t>p</a:t>
              </a:r>
              <a:r>
                <a:rPr lang="en-US" altLang="zh-CN" sz="1800" b="0" baseline="-25000" dirty="0">
                  <a:solidFill>
                    <a:srgbClr val="669900"/>
                  </a:solidFill>
                  <a:latin typeface="Times New Roman" panose="02020603050405020304" pitchFamily="18" charset="0"/>
                </a:rPr>
                <a:t>1</a:t>
              </a:r>
              <a:r>
                <a:rPr lang="en-US" altLang="zh-CN" sz="1800" b="0" dirty="0">
                  <a:solidFill>
                    <a:srgbClr val="669900"/>
                  </a:solidFill>
                  <a:latin typeface="Times New Roman" panose="02020603050405020304" pitchFamily="18" charset="0"/>
                </a:rPr>
                <a:t>=</a:t>
              </a:r>
              <a:r>
                <a:rPr lang="en-US" altLang="zh-CN" sz="1800" b="0" dirty="0">
                  <a:solidFill>
                    <a:srgbClr val="0000CC"/>
                  </a:solidFill>
                  <a:latin typeface="Times New Roman" panose="02020603050405020304" pitchFamily="18" charset="0"/>
                </a:rPr>
                <a:t>a</a:t>
              </a:r>
              <a:r>
                <a:rPr lang="en-US" altLang="zh-CN" sz="1800" b="0" baseline="-25000" dirty="0">
                  <a:solidFill>
                    <a:srgbClr val="0000CC"/>
                  </a:solidFill>
                  <a:latin typeface="Times New Roman" panose="02020603050405020304" pitchFamily="18" charset="0"/>
                </a:rPr>
                <a:t>1</a:t>
              </a:r>
              <a:r>
                <a:rPr lang="en-US" altLang="zh-CN" sz="1800" b="0" dirty="0">
                  <a:solidFill>
                    <a:srgbClr val="0000CC"/>
                  </a:solidFill>
                  <a:latin typeface="Times New Roman" panose="02020603050405020304" pitchFamily="18" charset="0"/>
                </a:rPr>
                <a:t>b</a:t>
              </a:r>
              <a:r>
                <a:rPr lang="en-US" altLang="zh-CN" sz="1800" b="0" baseline="-25000" dirty="0">
                  <a:solidFill>
                    <a:srgbClr val="0000CC"/>
                  </a:solidFill>
                  <a:latin typeface="Times New Roman" panose="02020603050405020304" pitchFamily="18" charset="0"/>
                </a:rPr>
                <a:t>1</a:t>
              </a:r>
              <a:endParaRPr lang="en-US" altLang="zh-CN" sz="1800" b="0" baseline="-25000" dirty="0">
                <a:solidFill>
                  <a:srgbClr val="0000CC"/>
                </a:solidFill>
                <a:latin typeface="Times New Roman" panose="02020603050405020304" pitchFamily="18" charset="0"/>
              </a:endParaRPr>
            </a:p>
            <a:p>
              <a:pPr marL="0" lvl="0" indent="0">
                <a:spcBef>
                  <a:spcPct val="0"/>
                </a:spcBef>
                <a:buClrTx/>
                <a:buFontTx/>
                <a:buNone/>
              </a:pPr>
              <a:r>
                <a:rPr lang="en-US" altLang="zh-CN" sz="1800" b="0" dirty="0">
                  <a:solidFill>
                    <a:srgbClr val="669900"/>
                  </a:solidFill>
                  <a:latin typeface="Times New Roman" panose="02020603050405020304" pitchFamily="18" charset="0"/>
                </a:rPr>
                <a:t>q</a:t>
              </a:r>
              <a:r>
                <a:rPr lang="en-US" altLang="zh-CN" sz="1800" b="0" baseline="-25000" dirty="0">
                  <a:solidFill>
                    <a:srgbClr val="669900"/>
                  </a:solidFill>
                  <a:latin typeface="Times New Roman" panose="02020603050405020304" pitchFamily="18" charset="0"/>
                </a:rPr>
                <a:t>1</a:t>
              </a:r>
              <a:r>
                <a:rPr lang="en-US" altLang="zh-CN" sz="1800" b="0" dirty="0">
                  <a:solidFill>
                    <a:srgbClr val="669900"/>
                  </a:solidFill>
                  <a:latin typeface="Times New Roman" panose="02020603050405020304" pitchFamily="18" charset="0"/>
                </a:rPr>
                <a:t>=</a:t>
              </a:r>
              <a:r>
                <a:rPr lang="en-US" altLang="zh-CN" sz="1800" b="0" dirty="0">
                  <a:solidFill>
                    <a:srgbClr val="FF0000"/>
                  </a:solidFill>
                  <a:latin typeface="Times New Roman" panose="02020603050405020304" pitchFamily="18" charset="0"/>
                </a:rPr>
                <a:t>a</a:t>
              </a:r>
              <a:r>
                <a:rPr lang="en-US" altLang="zh-CN" sz="1800" b="0" baseline="-25000" dirty="0">
                  <a:solidFill>
                    <a:srgbClr val="FF0000"/>
                  </a:solidFill>
                  <a:latin typeface="Times New Roman" panose="02020603050405020304" pitchFamily="18" charset="0"/>
                </a:rPr>
                <a:t>2</a:t>
              </a:r>
              <a:r>
                <a:rPr lang="en-US" altLang="zh-CN" sz="1800" b="0" dirty="0">
                  <a:solidFill>
                    <a:srgbClr val="FF0000"/>
                  </a:solidFill>
                  <a:latin typeface="Times New Roman" panose="02020603050405020304" pitchFamily="18" charset="0"/>
                </a:rPr>
                <a:t>b</a:t>
              </a:r>
              <a:r>
                <a:rPr lang="en-US" altLang="zh-CN" sz="1800" b="0" baseline="-25000" dirty="0">
                  <a:solidFill>
                    <a:srgbClr val="FF0000"/>
                  </a:solidFill>
                  <a:latin typeface="Times New Roman" panose="02020603050405020304" pitchFamily="18" charset="0"/>
                </a:rPr>
                <a:t>2</a:t>
              </a:r>
              <a:endParaRPr lang="zh-CN" altLang="en-US" sz="1800" b="0" baseline="-25000" dirty="0">
                <a:solidFill>
                  <a:srgbClr val="FF0000"/>
                </a:solidFill>
                <a:latin typeface="Times New Roman" panose="02020603050405020304" pitchFamily="18" charset="0"/>
              </a:endParaRPr>
            </a:p>
          </p:txBody>
        </p:sp>
        <p:cxnSp>
          <p:nvCxnSpPr>
            <p:cNvPr id="151652" name="直接箭头连接符 165"/>
            <p:cNvCxnSpPr/>
            <p:nvPr/>
          </p:nvCxnSpPr>
          <p:spPr>
            <a:xfrm flipV="1">
              <a:off x="3840018" y="6121978"/>
              <a:ext cx="0" cy="180000"/>
            </a:xfrm>
            <a:prstGeom prst="straightConnector1">
              <a:avLst/>
            </a:prstGeom>
            <a:ln w="12700" cap="flat" cmpd="sng">
              <a:solidFill>
                <a:srgbClr val="669900"/>
              </a:solidFill>
              <a:prstDash val="solid"/>
              <a:headEnd type="none" w="med" len="med"/>
              <a:tailEnd type="triangle" w="med" len="med"/>
            </a:ln>
          </p:spPr>
        </p:cxnSp>
      </p:grpSp>
      <p:grpSp>
        <p:nvGrpSpPr>
          <p:cNvPr id="14" name="组合 13"/>
          <p:cNvGrpSpPr/>
          <p:nvPr/>
        </p:nvGrpSpPr>
        <p:grpSpPr>
          <a:xfrm>
            <a:off x="4086225" y="6121400"/>
            <a:ext cx="900113" cy="746125"/>
            <a:chOff x="4094193" y="6121978"/>
            <a:chExt cx="899605" cy="745630"/>
          </a:xfrm>
        </p:grpSpPr>
        <p:cxnSp>
          <p:nvCxnSpPr>
            <p:cNvPr id="151649" name="直接箭头连接符 166"/>
            <p:cNvCxnSpPr/>
            <p:nvPr/>
          </p:nvCxnSpPr>
          <p:spPr>
            <a:xfrm flipV="1">
              <a:off x="4221018" y="6121978"/>
              <a:ext cx="0" cy="180000"/>
            </a:xfrm>
            <a:prstGeom prst="straightConnector1">
              <a:avLst/>
            </a:prstGeom>
            <a:ln w="12700" cap="flat" cmpd="sng">
              <a:solidFill>
                <a:srgbClr val="996600"/>
              </a:solidFill>
              <a:prstDash val="solid"/>
              <a:headEnd type="none" w="med" len="med"/>
              <a:tailEnd type="triangle" w="med" len="med"/>
            </a:ln>
          </p:spPr>
        </p:cxnSp>
        <p:sp>
          <p:nvSpPr>
            <p:cNvPr id="151650" name="文本框 167"/>
            <p:cNvSpPr txBox="1"/>
            <p:nvPr/>
          </p:nvSpPr>
          <p:spPr>
            <a:xfrm>
              <a:off x="4094193" y="6221277"/>
              <a:ext cx="899605" cy="64633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spcBef>
                  <a:spcPct val="0"/>
                </a:spcBef>
                <a:buClrTx/>
                <a:buFontTx/>
                <a:buNone/>
              </a:pPr>
              <a:r>
                <a:rPr lang="en-US" altLang="zh-CN" sz="1800" b="0" dirty="0">
                  <a:solidFill>
                    <a:srgbClr val="996600"/>
                  </a:solidFill>
                  <a:latin typeface="Times New Roman" panose="02020603050405020304" pitchFamily="18" charset="0"/>
                </a:rPr>
                <a:t>p</a:t>
              </a:r>
              <a:r>
                <a:rPr lang="en-US" altLang="zh-CN" sz="1800" b="0" baseline="-25000" dirty="0">
                  <a:solidFill>
                    <a:srgbClr val="996600"/>
                  </a:solidFill>
                  <a:latin typeface="Times New Roman" panose="02020603050405020304" pitchFamily="18" charset="0"/>
                </a:rPr>
                <a:t>2</a:t>
              </a:r>
              <a:r>
                <a:rPr lang="en-US" altLang="zh-CN" sz="1800" b="0" dirty="0">
                  <a:solidFill>
                    <a:srgbClr val="996600"/>
                  </a:solidFill>
                  <a:latin typeface="Times New Roman" panose="02020603050405020304" pitchFamily="18" charset="0"/>
                </a:rPr>
                <a:t>=</a:t>
              </a:r>
              <a:r>
                <a:rPr lang="en-US" altLang="zh-CN" sz="1800" b="0" dirty="0">
                  <a:solidFill>
                    <a:srgbClr val="006600"/>
                  </a:solidFill>
                  <a:latin typeface="Times New Roman" panose="02020603050405020304" pitchFamily="18" charset="0"/>
                </a:rPr>
                <a:t>a</a:t>
              </a:r>
              <a:r>
                <a:rPr lang="en-US" altLang="zh-CN" sz="1800" b="0" baseline="-25000" dirty="0">
                  <a:solidFill>
                    <a:srgbClr val="006600"/>
                  </a:solidFill>
                  <a:latin typeface="Times New Roman" panose="02020603050405020304" pitchFamily="18" charset="0"/>
                </a:rPr>
                <a:t>3</a:t>
              </a:r>
              <a:r>
                <a:rPr lang="en-US" altLang="zh-CN" sz="1800" b="0" dirty="0">
                  <a:solidFill>
                    <a:srgbClr val="006600"/>
                  </a:solidFill>
                  <a:latin typeface="Times New Roman" panose="02020603050405020304" pitchFamily="18" charset="0"/>
                </a:rPr>
                <a:t>b</a:t>
              </a:r>
              <a:r>
                <a:rPr lang="en-US" altLang="zh-CN" sz="1800" b="0" baseline="-25000" dirty="0">
                  <a:solidFill>
                    <a:srgbClr val="006600"/>
                  </a:solidFill>
                  <a:latin typeface="Times New Roman" panose="02020603050405020304" pitchFamily="18" charset="0"/>
                </a:rPr>
                <a:t>3</a:t>
              </a:r>
              <a:endParaRPr lang="en-US" altLang="zh-CN" sz="1800" b="0" baseline="-25000" dirty="0">
                <a:solidFill>
                  <a:srgbClr val="006600"/>
                </a:solidFill>
                <a:latin typeface="Times New Roman" panose="02020603050405020304" pitchFamily="18" charset="0"/>
              </a:endParaRPr>
            </a:p>
            <a:p>
              <a:pPr marL="0" lvl="0" indent="0">
                <a:spcBef>
                  <a:spcPct val="0"/>
                </a:spcBef>
                <a:buClrTx/>
                <a:buFontTx/>
                <a:buNone/>
              </a:pPr>
              <a:r>
                <a:rPr lang="en-US" altLang="zh-CN" sz="1800" b="0" dirty="0">
                  <a:solidFill>
                    <a:srgbClr val="996600"/>
                  </a:solidFill>
                  <a:latin typeface="Times New Roman" panose="02020603050405020304" pitchFamily="18" charset="0"/>
                </a:rPr>
                <a:t>q</a:t>
              </a:r>
              <a:r>
                <a:rPr lang="en-US" altLang="zh-CN" sz="1800" b="0" baseline="-25000" dirty="0">
                  <a:solidFill>
                    <a:srgbClr val="996600"/>
                  </a:solidFill>
                  <a:latin typeface="Times New Roman" panose="02020603050405020304" pitchFamily="18" charset="0"/>
                </a:rPr>
                <a:t>2</a:t>
              </a:r>
              <a:r>
                <a:rPr lang="en-US" altLang="zh-CN" sz="1800" b="0" dirty="0">
                  <a:solidFill>
                    <a:srgbClr val="996600"/>
                  </a:solidFill>
                  <a:latin typeface="Times New Roman" panose="02020603050405020304" pitchFamily="18" charset="0"/>
                </a:rPr>
                <a:t>=</a:t>
              </a:r>
              <a:r>
                <a:rPr lang="en-US" altLang="zh-CN" sz="1800" b="0" dirty="0">
                  <a:solidFill>
                    <a:srgbClr val="FF00FF"/>
                  </a:solidFill>
                  <a:latin typeface="Times New Roman" panose="02020603050405020304" pitchFamily="18" charset="0"/>
                </a:rPr>
                <a:t>a</a:t>
              </a:r>
              <a:r>
                <a:rPr lang="en-US" altLang="zh-CN" sz="1800" b="0" baseline="-25000" dirty="0">
                  <a:solidFill>
                    <a:srgbClr val="FF00FF"/>
                  </a:solidFill>
                  <a:latin typeface="Times New Roman" panose="02020603050405020304" pitchFamily="18" charset="0"/>
                </a:rPr>
                <a:t>4</a:t>
              </a:r>
              <a:r>
                <a:rPr lang="en-US" altLang="zh-CN" sz="1800" b="0" dirty="0">
                  <a:solidFill>
                    <a:srgbClr val="FF00FF"/>
                  </a:solidFill>
                  <a:latin typeface="Times New Roman" panose="02020603050405020304" pitchFamily="18" charset="0"/>
                </a:rPr>
                <a:t>b</a:t>
              </a:r>
              <a:r>
                <a:rPr lang="en-US" altLang="zh-CN" sz="1800" b="0" baseline="-25000" dirty="0">
                  <a:solidFill>
                    <a:srgbClr val="FF00FF"/>
                  </a:solidFill>
                  <a:latin typeface="Times New Roman" panose="02020603050405020304" pitchFamily="18" charset="0"/>
                </a:rPr>
                <a:t>4</a:t>
              </a:r>
              <a:endParaRPr lang="zh-CN" altLang="en-US" sz="1800" b="0" baseline="-25000" dirty="0">
                <a:solidFill>
                  <a:srgbClr val="FF00FF"/>
                </a:solidFill>
                <a:latin typeface="Times New Roman" panose="02020603050405020304" pitchFamily="18" charset="0"/>
              </a:endParaRPr>
            </a:p>
          </p:txBody>
        </p:sp>
      </p:grpSp>
      <p:grpSp>
        <p:nvGrpSpPr>
          <p:cNvPr id="17" name="组合 16"/>
          <p:cNvGrpSpPr/>
          <p:nvPr/>
        </p:nvGrpSpPr>
        <p:grpSpPr>
          <a:xfrm>
            <a:off x="5559425" y="3040063"/>
            <a:ext cx="698500" cy="479425"/>
            <a:chOff x="5566584" y="3040776"/>
            <a:chExt cx="699230" cy="479320"/>
          </a:xfrm>
        </p:grpSpPr>
        <p:sp>
          <p:nvSpPr>
            <p:cNvPr id="151647" name="文本框 168"/>
            <p:cNvSpPr txBox="1"/>
            <p:nvPr/>
          </p:nvSpPr>
          <p:spPr>
            <a:xfrm>
              <a:off x="5566584" y="3040776"/>
              <a:ext cx="699230" cy="36933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spcBef>
                  <a:spcPct val="0"/>
                </a:spcBef>
                <a:buClrTx/>
                <a:buFontTx/>
                <a:buNone/>
              </a:pPr>
              <a:r>
                <a:rPr lang="en-US" altLang="zh-CN" sz="1800" b="0" dirty="0">
                  <a:solidFill>
                    <a:srgbClr val="996600"/>
                  </a:solidFill>
                  <a:latin typeface="Times New Roman" panose="02020603050405020304" pitchFamily="18" charset="0"/>
                </a:rPr>
                <a:t>p</a:t>
              </a:r>
              <a:r>
                <a:rPr lang="en-US" altLang="zh-CN" sz="1800" b="0" baseline="-25000" dirty="0">
                  <a:solidFill>
                    <a:srgbClr val="996600"/>
                  </a:solidFill>
                  <a:latin typeface="Times New Roman" panose="02020603050405020304" pitchFamily="18" charset="0"/>
                </a:rPr>
                <a:t>2</a:t>
              </a:r>
              <a:r>
                <a:rPr lang="en-US" altLang="zh-CN" sz="1800" b="0" dirty="0">
                  <a:solidFill>
                    <a:srgbClr val="996600"/>
                  </a:solidFill>
                  <a:latin typeface="Times New Roman" panose="02020603050405020304" pitchFamily="18" charset="0"/>
                </a:rPr>
                <a:t>+q</a:t>
              </a:r>
              <a:r>
                <a:rPr lang="en-US" altLang="zh-CN" sz="1800" b="0" baseline="-25000" dirty="0">
                  <a:solidFill>
                    <a:srgbClr val="996600"/>
                  </a:solidFill>
                  <a:latin typeface="Times New Roman" panose="02020603050405020304" pitchFamily="18" charset="0"/>
                </a:rPr>
                <a:t>2</a:t>
              </a:r>
              <a:endParaRPr lang="zh-CN" altLang="en-US" sz="1800" b="0" baseline="-25000" dirty="0">
                <a:solidFill>
                  <a:srgbClr val="FF00FF"/>
                </a:solidFill>
                <a:latin typeface="Times New Roman" panose="02020603050405020304" pitchFamily="18" charset="0"/>
              </a:endParaRPr>
            </a:p>
          </p:txBody>
        </p:sp>
        <p:cxnSp>
          <p:nvCxnSpPr>
            <p:cNvPr id="151648" name="直接箭头连接符 169"/>
            <p:cNvCxnSpPr/>
            <p:nvPr/>
          </p:nvCxnSpPr>
          <p:spPr>
            <a:xfrm flipV="1">
              <a:off x="5730989" y="3340096"/>
              <a:ext cx="0" cy="180000"/>
            </a:xfrm>
            <a:prstGeom prst="straightConnector1">
              <a:avLst/>
            </a:prstGeom>
            <a:ln w="12700" cap="flat" cmpd="sng">
              <a:solidFill>
                <a:srgbClr val="996600"/>
              </a:solidFill>
              <a:prstDash val="solid"/>
              <a:headEnd type="none" w="med" len="med"/>
              <a:tailEnd type="triangle" w="med" len="med"/>
            </a:ln>
          </p:spPr>
        </p:cxnSp>
      </p:grpSp>
      <p:grpSp>
        <p:nvGrpSpPr>
          <p:cNvPr id="16" name="组合 15"/>
          <p:cNvGrpSpPr/>
          <p:nvPr/>
        </p:nvGrpSpPr>
        <p:grpSpPr>
          <a:xfrm>
            <a:off x="4986338" y="3040063"/>
            <a:ext cx="669925" cy="479425"/>
            <a:chOff x="4986709" y="3040776"/>
            <a:chExt cx="668773" cy="479320"/>
          </a:xfrm>
        </p:grpSpPr>
        <p:sp>
          <p:nvSpPr>
            <p:cNvPr id="151645" name="文本框 170"/>
            <p:cNvSpPr txBox="1"/>
            <p:nvPr/>
          </p:nvSpPr>
          <p:spPr>
            <a:xfrm>
              <a:off x="4986709" y="3040776"/>
              <a:ext cx="668773" cy="36933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spcBef>
                  <a:spcPct val="0"/>
                </a:spcBef>
                <a:buClrTx/>
                <a:buFontTx/>
                <a:buNone/>
              </a:pPr>
              <a:r>
                <a:rPr lang="en-US" altLang="zh-CN" sz="1800" b="0" dirty="0">
                  <a:solidFill>
                    <a:srgbClr val="669900"/>
                  </a:solidFill>
                  <a:latin typeface="Times New Roman" panose="02020603050405020304" pitchFamily="18" charset="0"/>
                </a:rPr>
                <a:t>p</a:t>
              </a:r>
              <a:r>
                <a:rPr lang="en-US" altLang="zh-CN" sz="1800" b="0" baseline="-25000" dirty="0">
                  <a:solidFill>
                    <a:srgbClr val="669900"/>
                  </a:solidFill>
                  <a:latin typeface="Times New Roman" panose="02020603050405020304" pitchFamily="18" charset="0"/>
                </a:rPr>
                <a:t>1+</a:t>
              </a:r>
              <a:r>
                <a:rPr lang="en-US" altLang="zh-CN" sz="1800" b="0" dirty="0">
                  <a:solidFill>
                    <a:srgbClr val="669900"/>
                  </a:solidFill>
                  <a:latin typeface="Times New Roman" panose="02020603050405020304" pitchFamily="18" charset="0"/>
                </a:rPr>
                <a:t>q</a:t>
              </a:r>
              <a:r>
                <a:rPr lang="en-US" altLang="zh-CN" sz="1800" b="0" baseline="-25000" dirty="0">
                  <a:solidFill>
                    <a:srgbClr val="669900"/>
                  </a:solidFill>
                  <a:latin typeface="Times New Roman" panose="02020603050405020304" pitchFamily="18" charset="0"/>
                </a:rPr>
                <a:t>1</a:t>
              </a:r>
              <a:endParaRPr lang="zh-CN" altLang="en-US" sz="1800" b="0" baseline="-25000" dirty="0">
                <a:solidFill>
                  <a:srgbClr val="FF0000"/>
                </a:solidFill>
                <a:latin typeface="Times New Roman" panose="02020603050405020304" pitchFamily="18" charset="0"/>
              </a:endParaRPr>
            </a:p>
          </p:txBody>
        </p:sp>
        <p:cxnSp>
          <p:nvCxnSpPr>
            <p:cNvPr id="151646" name="直接箭头连接符 171"/>
            <p:cNvCxnSpPr/>
            <p:nvPr/>
          </p:nvCxnSpPr>
          <p:spPr>
            <a:xfrm flipV="1">
              <a:off x="5363729" y="3340096"/>
              <a:ext cx="0" cy="180000"/>
            </a:xfrm>
            <a:prstGeom prst="straightConnector1">
              <a:avLst/>
            </a:prstGeom>
            <a:ln w="12700" cap="flat" cmpd="sng">
              <a:solidFill>
                <a:srgbClr val="669900"/>
              </a:solidFill>
              <a:prstDash val="solid"/>
              <a:headEnd type="none" w="med" len="med"/>
              <a:tailEnd type="triangle" w="med" len="med"/>
            </a:ln>
          </p:spPr>
        </p:cxnSp>
      </p:grpSp>
      <p:grpSp>
        <p:nvGrpSpPr>
          <p:cNvPr id="15" name="组合 14"/>
          <p:cNvGrpSpPr/>
          <p:nvPr/>
        </p:nvGrpSpPr>
        <p:grpSpPr>
          <a:xfrm>
            <a:off x="5667375" y="6121400"/>
            <a:ext cx="982663" cy="746125"/>
            <a:chOff x="5666821" y="6121978"/>
            <a:chExt cx="982961" cy="745630"/>
          </a:xfrm>
        </p:grpSpPr>
        <p:cxnSp>
          <p:nvCxnSpPr>
            <p:cNvPr id="151643" name="直接箭头连接符 172"/>
            <p:cNvCxnSpPr/>
            <p:nvPr/>
          </p:nvCxnSpPr>
          <p:spPr>
            <a:xfrm flipV="1">
              <a:off x="5780877" y="6121978"/>
              <a:ext cx="0" cy="180000"/>
            </a:xfrm>
            <a:prstGeom prst="straightConnector1">
              <a:avLst/>
            </a:prstGeom>
            <a:ln w="12700" cap="flat" cmpd="sng">
              <a:solidFill>
                <a:srgbClr val="9900CC"/>
              </a:solidFill>
              <a:prstDash val="solid"/>
              <a:headEnd type="none" w="med" len="med"/>
              <a:tailEnd type="triangle" w="med" len="med"/>
            </a:ln>
          </p:spPr>
        </p:cxnSp>
        <p:sp>
          <p:nvSpPr>
            <p:cNvPr id="151644" name="文本框 173"/>
            <p:cNvSpPr txBox="1"/>
            <p:nvPr/>
          </p:nvSpPr>
          <p:spPr>
            <a:xfrm>
              <a:off x="5666821" y="6221277"/>
              <a:ext cx="982961" cy="64633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spcBef>
                  <a:spcPct val="0"/>
                </a:spcBef>
                <a:buClrTx/>
                <a:buFontTx/>
                <a:buNone/>
              </a:pPr>
              <a:r>
                <a:rPr lang="en-US" altLang="zh-CN" sz="1800" b="0" dirty="0">
                  <a:solidFill>
                    <a:srgbClr val="9900CC"/>
                  </a:solidFill>
                  <a:latin typeface="Times New Roman" panose="02020603050405020304" pitchFamily="18" charset="0"/>
                </a:rPr>
                <a:t>r</a:t>
              </a:r>
              <a:r>
                <a:rPr lang="en-US" altLang="zh-CN" sz="1800" b="0" baseline="-25000" dirty="0">
                  <a:solidFill>
                    <a:srgbClr val="9900CC"/>
                  </a:solidFill>
                  <a:latin typeface="Times New Roman" panose="02020603050405020304" pitchFamily="18" charset="0"/>
                </a:rPr>
                <a:t>1</a:t>
              </a:r>
              <a:r>
                <a:rPr lang="en-US" altLang="zh-CN" sz="1800" b="0" dirty="0">
                  <a:solidFill>
                    <a:srgbClr val="9900CC"/>
                  </a:solidFill>
                  <a:latin typeface="Times New Roman" panose="02020603050405020304" pitchFamily="18" charset="0"/>
                </a:rPr>
                <a:t>=</a:t>
              </a:r>
              <a:r>
                <a:rPr lang="en-US" altLang="zh-CN" sz="1800" b="0" dirty="0">
                  <a:solidFill>
                    <a:srgbClr val="006600"/>
                  </a:solidFill>
                  <a:latin typeface="Times New Roman" panose="02020603050405020304" pitchFamily="18" charset="0"/>
                </a:rPr>
                <a:t>p</a:t>
              </a:r>
              <a:r>
                <a:rPr lang="en-US" altLang="zh-CN" sz="1800" b="0" baseline="-25000" dirty="0">
                  <a:solidFill>
                    <a:srgbClr val="006600"/>
                  </a:solidFill>
                  <a:latin typeface="Times New Roman" panose="02020603050405020304" pitchFamily="18" charset="0"/>
                </a:rPr>
                <a:t>1</a:t>
              </a:r>
              <a:r>
                <a:rPr lang="en-US" altLang="zh-CN" sz="1800" b="0" dirty="0">
                  <a:solidFill>
                    <a:srgbClr val="006600"/>
                  </a:solidFill>
                  <a:latin typeface="Times New Roman" panose="02020603050405020304" pitchFamily="18" charset="0"/>
                </a:rPr>
                <a:t>+q</a:t>
              </a:r>
              <a:r>
                <a:rPr lang="en-US" altLang="zh-CN" sz="1800" b="0" baseline="-25000" dirty="0">
                  <a:solidFill>
                    <a:srgbClr val="006600"/>
                  </a:solidFill>
                  <a:latin typeface="Times New Roman" panose="02020603050405020304" pitchFamily="18" charset="0"/>
                </a:rPr>
                <a:t>1</a:t>
              </a:r>
              <a:endParaRPr lang="en-US" altLang="zh-CN" sz="1800" b="0" baseline="-25000" dirty="0">
                <a:solidFill>
                  <a:srgbClr val="006600"/>
                </a:solidFill>
                <a:latin typeface="Times New Roman" panose="02020603050405020304" pitchFamily="18" charset="0"/>
              </a:endParaRPr>
            </a:p>
            <a:p>
              <a:pPr marL="0" lvl="0" indent="0">
                <a:spcBef>
                  <a:spcPct val="0"/>
                </a:spcBef>
                <a:buClrTx/>
                <a:buFontTx/>
                <a:buNone/>
              </a:pPr>
              <a:r>
                <a:rPr lang="en-US" altLang="zh-CN" sz="1800" b="0" dirty="0">
                  <a:solidFill>
                    <a:srgbClr val="9900CC"/>
                  </a:solidFill>
                  <a:latin typeface="Times New Roman" panose="02020603050405020304" pitchFamily="18" charset="0"/>
                </a:rPr>
                <a:t>t</a:t>
              </a:r>
              <a:r>
                <a:rPr lang="en-US" altLang="zh-CN" sz="1800" b="0" baseline="-25000" dirty="0">
                  <a:solidFill>
                    <a:srgbClr val="9900CC"/>
                  </a:solidFill>
                  <a:latin typeface="Times New Roman" panose="02020603050405020304" pitchFamily="18" charset="0"/>
                </a:rPr>
                <a:t>1</a:t>
              </a:r>
              <a:r>
                <a:rPr lang="en-US" altLang="zh-CN" sz="1800" b="0" dirty="0">
                  <a:solidFill>
                    <a:srgbClr val="9900CC"/>
                  </a:solidFill>
                  <a:latin typeface="Times New Roman" panose="02020603050405020304" pitchFamily="18" charset="0"/>
                </a:rPr>
                <a:t>=</a:t>
              </a:r>
              <a:r>
                <a:rPr lang="en-US" altLang="zh-CN" sz="1800" b="0" dirty="0">
                  <a:solidFill>
                    <a:srgbClr val="996600"/>
                  </a:solidFill>
                  <a:latin typeface="Times New Roman" panose="02020603050405020304" pitchFamily="18" charset="0"/>
                </a:rPr>
                <a:t>p</a:t>
              </a:r>
              <a:r>
                <a:rPr lang="en-US" altLang="zh-CN" sz="1800" b="0" baseline="-25000" dirty="0">
                  <a:solidFill>
                    <a:srgbClr val="996600"/>
                  </a:solidFill>
                  <a:latin typeface="Times New Roman" panose="02020603050405020304" pitchFamily="18" charset="0"/>
                </a:rPr>
                <a:t>2</a:t>
              </a:r>
              <a:r>
                <a:rPr lang="en-US" altLang="zh-CN" sz="1800" b="0" dirty="0">
                  <a:solidFill>
                    <a:srgbClr val="996600"/>
                  </a:solidFill>
                  <a:latin typeface="Times New Roman" panose="02020603050405020304" pitchFamily="18" charset="0"/>
                </a:rPr>
                <a:t>+q</a:t>
              </a:r>
              <a:r>
                <a:rPr lang="en-US" altLang="zh-CN" sz="1800" b="0" baseline="-25000" dirty="0">
                  <a:solidFill>
                    <a:srgbClr val="996600"/>
                  </a:solidFill>
                  <a:latin typeface="Times New Roman" panose="02020603050405020304" pitchFamily="18" charset="0"/>
                </a:rPr>
                <a:t>2</a:t>
              </a:r>
              <a:endParaRPr lang="zh-CN" altLang="en-US" sz="1800" b="0" baseline="-25000" dirty="0">
                <a:solidFill>
                  <a:srgbClr val="996600"/>
                </a:solidFill>
                <a:latin typeface="Times New Roman" panose="02020603050405020304" pitchFamily="18" charset="0"/>
              </a:endParaRPr>
            </a:p>
          </p:txBody>
        </p:sp>
      </p:grpSp>
      <p:grpSp>
        <p:nvGrpSpPr>
          <p:cNvPr id="18" name="组合 17"/>
          <p:cNvGrpSpPr/>
          <p:nvPr/>
        </p:nvGrpSpPr>
        <p:grpSpPr>
          <a:xfrm>
            <a:off x="7002463" y="3040063"/>
            <a:ext cx="609600" cy="479425"/>
            <a:chOff x="7002734" y="3040776"/>
            <a:chExt cx="609462" cy="479320"/>
          </a:xfrm>
        </p:grpSpPr>
        <p:cxnSp>
          <p:nvCxnSpPr>
            <p:cNvPr id="151641" name="直接箭头连接符 174"/>
            <p:cNvCxnSpPr/>
            <p:nvPr/>
          </p:nvCxnSpPr>
          <p:spPr>
            <a:xfrm flipV="1">
              <a:off x="7265077" y="3340096"/>
              <a:ext cx="0" cy="180000"/>
            </a:xfrm>
            <a:prstGeom prst="straightConnector1">
              <a:avLst/>
            </a:prstGeom>
            <a:ln w="12700" cap="flat" cmpd="sng">
              <a:solidFill>
                <a:srgbClr val="9900CC"/>
              </a:solidFill>
              <a:prstDash val="solid"/>
              <a:headEnd type="none" w="med" len="med"/>
              <a:tailEnd type="triangle" w="med" len="med"/>
            </a:ln>
          </p:spPr>
        </p:cxnSp>
        <p:sp>
          <p:nvSpPr>
            <p:cNvPr id="151642" name="文本框 175"/>
            <p:cNvSpPr txBox="1"/>
            <p:nvPr/>
          </p:nvSpPr>
          <p:spPr>
            <a:xfrm>
              <a:off x="7002734" y="3040776"/>
              <a:ext cx="609462" cy="36933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spcBef>
                  <a:spcPct val="0"/>
                </a:spcBef>
                <a:buClrTx/>
                <a:buFontTx/>
                <a:buNone/>
              </a:pPr>
              <a:r>
                <a:rPr lang="en-US" altLang="zh-CN" sz="1800" b="0" dirty="0">
                  <a:solidFill>
                    <a:srgbClr val="9900CC"/>
                  </a:solidFill>
                  <a:latin typeface="Times New Roman" panose="02020603050405020304" pitchFamily="18" charset="0"/>
                </a:rPr>
                <a:t>r</a:t>
              </a:r>
              <a:r>
                <a:rPr lang="en-US" altLang="zh-CN" sz="1800" b="0" baseline="-25000" dirty="0">
                  <a:solidFill>
                    <a:srgbClr val="9900CC"/>
                  </a:solidFill>
                  <a:latin typeface="Times New Roman" panose="02020603050405020304" pitchFamily="18" charset="0"/>
                </a:rPr>
                <a:t>1</a:t>
              </a:r>
              <a:r>
                <a:rPr lang="en-US" altLang="zh-CN" sz="1800" b="0" dirty="0">
                  <a:solidFill>
                    <a:srgbClr val="9900CC"/>
                  </a:solidFill>
                  <a:latin typeface="Times New Roman" panose="02020603050405020304" pitchFamily="18" charset="0"/>
                </a:rPr>
                <a:t>+t</a:t>
              </a:r>
              <a:r>
                <a:rPr lang="en-US" altLang="zh-CN" sz="1800" b="0" baseline="-25000" dirty="0">
                  <a:solidFill>
                    <a:srgbClr val="9900CC"/>
                  </a:solidFill>
                  <a:latin typeface="Times New Roman" panose="02020603050405020304" pitchFamily="18" charset="0"/>
                </a:rPr>
                <a:t>1</a:t>
              </a:r>
              <a:endParaRPr lang="zh-CN" altLang="en-US" sz="1800" b="0" baseline="-25000" dirty="0">
                <a:solidFill>
                  <a:srgbClr val="996600"/>
                </a:solidFill>
                <a:latin typeface="Times New Roman" panose="02020603050405020304" pitchFamily="18" charset="0"/>
              </a:endParaRP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39271"/>
                                        </p:tgtEl>
                                        <p:attrNameLst>
                                          <p:attrName>style.visibility</p:attrName>
                                        </p:attrNameLst>
                                      </p:cBhvr>
                                      <p:to>
                                        <p:strVal val="visible"/>
                                      </p:to>
                                    </p:set>
                                    <p:anim calcmode="lin" valueType="num">
                                      <p:cBhvr additive="base">
                                        <p:cTn id="13" dur="500" fill="hold"/>
                                        <p:tgtEl>
                                          <p:spTgt spid="139271"/>
                                        </p:tgtEl>
                                        <p:attrNameLst>
                                          <p:attrName>ppt_x</p:attrName>
                                        </p:attrNameLst>
                                      </p:cBhvr>
                                      <p:tavLst>
                                        <p:tav tm="0">
                                          <p:val>
                                            <p:strVal val="#ppt_x"/>
                                          </p:val>
                                        </p:tav>
                                        <p:tav tm="100000">
                                          <p:val>
                                            <p:strVal val="#ppt_x"/>
                                          </p:val>
                                        </p:tav>
                                      </p:tavLst>
                                    </p:anim>
                                    <p:anim calcmode="lin" valueType="num">
                                      <p:cBhvr additive="base">
                                        <p:cTn id="14" dur="500" fill="hold"/>
                                        <p:tgtEl>
                                          <p:spTgt spid="139271"/>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40"/>
                                        </p:tgtEl>
                                        <p:attrNameLst>
                                          <p:attrName>style.visibility</p:attrName>
                                        </p:attrNameLst>
                                      </p:cBhvr>
                                      <p:to>
                                        <p:strVal val="visible"/>
                                      </p:to>
                                    </p:set>
                                    <p:anim calcmode="lin" valueType="num">
                                      <p:cBhvr additive="base">
                                        <p:cTn id="19" dur="500" fill="hold"/>
                                        <p:tgtEl>
                                          <p:spTgt spid="140"/>
                                        </p:tgtEl>
                                        <p:attrNameLst>
                                          <p:attrName>ppt_x</p:attrName>
                                        </p:attrNameLst>
                                      </p:cBhvr>
                                      <p:tavLst>
                                        <p:tav tm="0">
                                          <p:val>
                                            <p:strVal val="#ppt_x"/>
                                          </p:val>
                                        </p:tav>
                                        <p:tav tm="100000">
                                          <p:val>
                                            <p:strVal val="#ppt_x"/>
                                          </p:val>
                                        </p:tav>
                                      </p:tavLst>
                                    </p:anim>
                                    <p:anim calcmode="lin" valueType="num">
                                      <p:cBhvr additive="base">
                                        <p:cTn id="20" dur="500" fill="hold"/>
                                        <p:tgtEl>
                                          <p:spTgt spid="140"/>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39275"/>
                                        </p:tgtEl>
                                        <p:attrNameLst>
                                          <p:attrName>style.visibility</p:attrName>
                                        </p:attrNameLst>
                                      </p:cBhvr>
                                      <p:to>
                                        <p:strVal val="visible"/>
                                      </p:to>
                                    </p:set>
                                    <p:anim calcmode="lin" valueType="num">
                                      <p:cBhvr additive="base">
                                        <p:cTn id="25" dur="500" fill="hold"/>
                                        <p:tgtEl>
                                          <p:spTgt spid="139275"/>
                                        </p:tgtEl>
                                        <p:attrNameLst>
                                          <p:attrName>ppt_x</p:attrName>
                                        </p:attrNameLst>
                                      </p:cBhvr>
                                      <p:tavLst>
                                        <p:tav tm="0">
                                          <p:val>
                                            <p:strVal val="#ppt_x"/>
                                          </p:val>
                                        </p:tav>
                                        <p:tav tm="100000">
                                          <p:val>
                                            <p:strVal val="#ppt_x"/>
                                          </p:val>
                                        </p:tav>
                                      </p:tavLst>
                                    </p:anim>
                                    <p:anim calcmode="lin" valueType="num">
                                      <p:cBhvr additive="base">
                                        <p:cTn id="26" dur="500" fill="hold"/>
                                        <p:tgtEl>
                                          <p:spTgt spid="139275"/>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139272"/>
                                        </p:tgtEl>
                                        <p:attrNameLst>
                                          <p:attrName>style.visibility</p:attrName>
                                        </p:attrNameLst>
                                      </p:cBhvr>
                                      <p:to>
                                        <p:strVal val="visible"/>
                                      </p:to>
                                    </p:set>
                                    <p:anim calcmode="lin" valueType="num">
                                      <p:cBhvr additive="base">
                                        <p:cTn id="29" dur="500" fill="hold"/>
                                        <p:tgtEl>
                                          <p:spTgt spid="139272"/>
                                        </p:tgtEl>
                                        <p:attrNameLst>
                                          <p:attrName>ppt_x</p:attrName>
                                        </p:attrNameLst>
                                      </p:cBhvr>
                                      <p:tavLst>
                                        <p:tav tm="0">
                                          <p:val>
                                            <p:strVal val="#ppt_x"/>
                                          </p:val>
                                        </p:tav>
                                        <p:tav tm="100000">
                                          <p:val>
                                            <p:strVal val="#ppt_x"/>
                                          </p:val>
                                        </p:tav>
                                      </p:tavLst>
                                    </p:anim>
                                    <p:anim calcmode="lin" valueType="num">
                                      <p:cBhvr additive="base">
                                        <p:cTn id="30" dur="500" fill="hold"/>
                                        <p:tgtEl>
                                          <p:spTgt spid="139272"/>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144"/>
                                        </p:tgtEl>
                                        <p:attrNameLst>
                                          <p:attrName>style.visibility</p:attrName>
                                        </p:attrNameLst>
                                      </p:cBhvr>
                                      <p:to>
                                        <p:strVal val="visible"/>
                                      </p:to>
                                    </p:set>
                                    <p:anim calcmode="lin" valueType="num">
                                      <p:cBhvr additive="base">
                                        <p:cTn id="35" dur="500" fill="hold"/>
                                        <p:tgtEl>
                                          <p:spTgt spid="144"/>
                                        </p:tgtEl>
                                        <p:attrNameLst>
                                          <p:attrName>ppt_x</p:attrName>
                                        </p:attrNameLst>
                                      </p:cBhvr>
                                      <p:tavLst>
                                        <p:tav tm="0">
                                          <p:val>
                                            <p:strVal val="#ppt_x"/>
                                          </p:val>
                                        </p:tav>
                                        <p:tav tm="100000">
                                          <p:val>
                                            <p:strVal val="#ppt_x"/>
                                          </p:val>
                                        </p:tav>
                                      </p:tavLst>
                                    </p:anim>
                                    <p:anim calcmode="lin" valueType="num">
                                      <p:cBhvr additive="base">
                                        <p:cTn id="36" dur="500" fill="hold"/>
                                        <p:tgtEl>
                                          <p:spTgt spid="144"/>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22"/>
                                        </p:tgtEl>
                                        <p:attrNameLst>
                                          <p:attrName>style.visibility</p:attrName>
                                        </p:attrNameLst>
                                      </p:cBhvr>
                                      <p:to>
                                        <p:strVal val="visible"/>
                                      </p:to>
                                    </p:set>
                                    <p:anim calcmode="lin" valueType="num">
                                      <p:cBhvr additive="base">
                                        <p:cTn id="41" dur="500" fill="hold"/>
                                        <p:tgtEl>
                                          <p:spTgt spid="22"/>
                                        </p:tgtEl>
                                        <p:attrNameLst>
                                          <p:attrName>ppt_x</p:attrName>
                                        </p:attrNameLst>
                                      </p:cBhvr>
                                      <p:tavLst>
                                        <p:tav tm="0">
                                          <p:val>
                                            <p:strVal val="#ppt_x"/>
                                          </p:val>
                                        </p:tav>
                                        <p:tav tm="100000">
                                          <p:val>
                                            <p:strVal val="#ppt_x"/>
                                          </p:val>
                                        </p:tav>
                                      </p:tavLst>
                                    </p:anim>
                                    <p:anim calcmode="lin" valueType="num">
                                      <p:cBhvr additive="base">
                                        <p:cTn id="42" dur="500" fill="hold"/>
                                        <p:tgtEl>
                                          <p:spTgt spid="22"/>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139279"/>
                                        </p:tgtEl>
                                        <p:attrNameLst>
                                          <p:attrName>style.visibility</p:attrName>
                                        </p:attrNameLst>
                                      </p:cBhvr>
                                      <p:to>
                                        <p:strVal val="visible"/>
                                      </p:to>
                                    </p:set>
                                    <p:anim calcmode="lin" valueType="num">
                                      <p:cBhvr additive="base">
                                        <p:cTn id="45" dur="500" fill="hold"/>
                                        <p:tgtEl>
                                          <p:spTgt spid="139279"/>
                                        </p:tgtEl>
                                        <p:attrNameLst>
                                          <p:attrName>ppt_x</p:attrName>
                                        </p:attrNameLst>
                                      </p:cBhvr>
                                      <p:tavLst>
                                        <p:tav tm="0">
                                          <p:val>
                                            <p:strVal val="#ppt_x"/>
                                          </p:val>
                                        </p:tav>
                                        <p:tav tm="100000">
                                          <p:val>
                                            <p:strVal val="#ppt_x"/>
                                          </p:val>
                                        </p:tav>
                                      </p:tavLst>
                                    </p:anim>
                                    <p:anim calcmode="lin" valueType="num">
                                      <p:cBhvr additive="base">
                                        <p:cTn id="46" dur="500" fill="hold"/>
                                        <p:tgtEl>
                                          <p:spTgt spid="139279"/>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stCondLst>
                                    <p:cond delay="0"/>
                                  </p:stCondLst>
                                  <p:childTnLst>
                                    <p:set>
                                      <p:cBhvr>
                                        <p:cTn id="48" dur="1" fill="hold">
                                          <p:stCondLst>
                                            <p:cond delay="0"/>
                                          </p:stCondLst>
                                        </p:cTn>
                                        <p:tgtEl>
                                          <p:spTgt spid="139276"/>
                                        </p:tgtEl>
                                        <p:attrNameLst>
                                          <p:attrName>style.visibility</p:attrName>
                                        </p:attrNameLst>
                                      </p:cBhvr>
                                      <p:to>
                                        <p:strVal val="visible"/>
                                      </p:to>
                                    </p:set>
                                    <p:anim calcmode="lin" valueType="num">
                                      <p:cBhvr additive="base">
                                        <p:cTn id="49" dur="500" fill="hold"/>
                                        <p:tgtEl>
                                          <p:spTgt spid="139276"/>
                                        </p:tgtEl>
                                        <p:attrNameLst>
                                          <p:attrName>ppt_x</p:attrName>
                                        </p:attrNameLst>
                                      </p:cBhvr>
                                      <p:tavLst>
                                        <p:tav tm="0">
                                          <p:val>
                                            <p:strVal val="#ppt_x"/>
                                          </p:val>
                                        </p:tav>
                                        <p:tav tm="100000">
                                          <p:val>
                                            <p:strVal val="#ppt_x"/>
                                          </p:val>
                                        </p:tav>
                                      </p:tavLst>
                                    </p:anim>
                                    <p:anim calcmode="lin" valueType="num">
                                      <p:cBhvr additive="base">
                                        <p:cTn id="50" dur="500" fill="hold"/>
                                        <p:tgtEl>
                                          <p:spTgt spid="139276"/>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139273"/>
                                        </p:tgtEl>
                                        <p:attrNameLst>
                                          <p:attrName>style.visibility</p:attrName>
                                        </p:attrNameLst>
                                      </p:cBhvr>
                                      <p:to>
                                        <p:strVal val="visible"/>
                                      </p:to>
                                    </p:set>
                                    <p:anim calcmode="lin" valueType="num">
                                      <p:cBhvr additive="base">
                                        <p:cTn id="53" dur="500" fill="hold"/>
                                        <p:tgtEl>
                                          <p:spTgt spid="139273"/>
                                        </p:tgtEl>
                                        <p:attrNameLst>
                                          <p:attrName>ppt_x</p:attrName>
                                        </p:attrNameLst>
                                      </p:cBhvr>
                                      <p:tavLst>
                                        <p:tav tm="0">
                                          <p:val>
                                            <p:strVal val="#ppt_x"/>
                                          </p:val>
                                        </p:tav>
                                        <p:tav tm="100000">
                                          <p:val>
                                            <p:strVal val="#ppt_x"/>
                                          </p:val>
                                        </p:tav>
                                      </p:tavLst>
                                    </p:anim>
                                    <p:anim calcmode="lin" valueType="num">
                                      <p:cBhvr additive="base">
                                        <p:cTn id="54" dur="500" fill="hold"/>
                                        <p:tgtEl>
                                          <p:spTgt spid="139273"/>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nodeType="clickEffect">
                                  <p:stCondLst>
                                    <p:cond delay="0"/>
                                  </p:stCondLst>
                                  <p:childTnLst>
                                    <p:set>
                                      <p:cBhvr>
                                        <p:cTn id="58" dur="1" fill="hold">
                                          <p:stCondLst>
                                            <p:cond delay="0"/>
                                          </p:stCondLst>
                                        </p:cTn>
                                        <p:tgtEl>
                                          <p:spTgt spid="147"/>
                                        </p:tgtEl>
                                        <p:attrNameLst>
                                          <p:attrName>style.visibility</p:attrName>
                                        </p:attrNameLst>
                                      </p:cBhvr>
                                      <p:to>
                                        <p:strVal val="visible"/>
                                      </p:to>
                                    </p:set>
                                    <p:anim calcmode="lin" valueType="num">
                                      <p:cBhvr additive="base">
                                        <p:cTn id="59" dur="500" fill="hold"/>
                                        <p:tgtEl>
                                          <p:spTgt spid="147"/>
                                        </p:tgtEl>
                                        <p:attrNameLst>
                                          <p:attrName>ppt_x</p:attrName>
                                        </p:attrNameLst>
                                      </p:cBhvr>
                                      <p:tavLst>
                                        <p:tav tm="0">
                                          <p:val>
                                            <p:strVal val="#ppt_x"/>
                                          </p:val>
                                        </p:tav>
                                        <p:tav tm="100000">
                                          <p:val>
                                            <p:strVal val="#ppt_x"/>
                                          </p:val>
                                        </p:tav>
                                      </p:tavLst>
                                    </p:anim>
                                    <p:anim calcmode="lin" valueType="num">
                                      <p:cBhvr additive="base">
                                        <p:cTn id="60" dur="500" fill="hold"/>
                                        <p:tgtEl>
                                          <p:spTgt spid="147"/>
                                        </p:tgtEl>
                                        <p:attrNameLst>
                                          <p:attrName>ppt_y</p:attrName>
                                        </p:attrNameLst>
                                      </p:cBhvr>
                                      <p:tavLst>
                                        <p:tav tm="0">
                                          <p:val>
                                            <p:strVal val="1+#ppt_h/2"/>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2" presetClass="entr" presetSubtype="4" fill="hold" nodeType="clickEffect">
                                  <p:stCondLst>
                                    <p:cond delay="0"/>
                                  </p:stCondLst>
                                  <p:childTnLst>
                                    <p:set>
                                      <p:cBhvr>
                                        <p:cTn id="64" dur="1" fill="hold">
                                          <p:stCondLst>
                                            <p:cond delay="0"/>
                                          </p:stCondLst>
                                        </p:cTn>
                                        <p:tgtEl>
                                          <p:spTgt spid="19"/>
                                        </p:tgtEl>
                                        <p:attrNameLst>
                                          <p:attrName>style.visibility</p:attrName>
                                        </p:attrNameLst>
                                      </p:cBhvr>
                                      <p:to>
                                        <p:strVal val="visible"/>
                                      </p:to>
                                    </p:set>
                                    <p:anim calcmode="lin" valueType="num">
                                      <p:cBhvr additive="base">
                                        <p:cTn id="65" dur="500" fill="hold"/>
                                        <p:tgtEl>
                                          <p:spTgt spid="19"/>
                                        </p:tgtEl>
                                        <p:attrNameLst>
                                          <p:attrName>ppt_x</p:attrName>
                                        </p:attrNameLst>
                                      </p:cBhvr>
                                      <p:tavLst>
                                        <p:tav tm="0">
                                          <p:val>
                                            <p:strVal val="#ppt_x"/>
                                          </p:val>
                                        </p:tav>
                                        <p:tav tm="100000">
                                          <p:val>
                                            <p:strVal val="#ppt_x"/>
                                          </p:val>
                                        </p:tav>
                                      </p:tavLst>
                                    </p:anim>
                                    <p:anim calcmode="lin" valueType="num">
                                      <p:cBhvr additive="base">
                                        <p:cTn id="66" dur="500" fill="hold"/>
                                        <p:tgtEl>
                                          <p:spTgt spid="19"/>
                                        </p:tgtEl>
                                        <p:attrNameLst>
                                          <p:attrName>ppt_y</p:attrName>
                                        </p:attrNameLst>
                                      </p:cBhvr>
                                      <p:tavLst>
                                        <p:tav tm="0">
                                          <p:val>
                                            <p:strVal val="1+#ppt_h/2"/>
                                          </p:val>
                                        </p:tav>
                                        <p:tav tm="100000">
                                          <p:val>
                                            <p:strVal val="#ppt_y"/>
                                          </p:val>
                                        </p:tav>
                                      </p:tavLst>
                                    </p:anim>
                                  </p:childTnLst>
                                </p:cTn>
                              </p:par>
                              <p:par>
                                <p:cTn id="67" presetID="2" presetClass="entr" presetSubtype="4" fill="hold" grpId="0" nodeType="withEffect">
                                  <p:stCondLst>
                                    <p:cond delay="0"/>
                                  </p:stCondLst>
                                  <p:childTnLst>
                                    <p:set>
                                      <p:cBhvr>
                                        <p:cTn id="68" dur="1" fill="hold">
                                          <p:stCondLst>
                                            <p:cond delay="0"/>
                                          </p:stCondLst>
                                        </p:cTn>
                                        <p:tgtEl>
                                          <p:spTgt spid="139280"/>
                                        </p:tgtEl>
                                        <p:attrNameLst>
                                          <p:attrName>style.visibility</p:attrName>
                                        </p:attrNameLst>
                                      </p:cBhvr>
                                      <p:to>
                                        <p:strVal val="visible"/>
                                      </p:to>
                                    </p:set>
                                    <p:anim calcmode="lin" valueType="num">
                                      <p:cBhvr additive="base">
                                        <p:cTn id="69" dur="500" fill="hold"/>
                                        <p:tgtEl>
                                          <p:spTgt spid="139280"/>
                                        </p:tgtEl>
                                        <p:attrNameLst>
                                          <p:attrName>ppt_x</p:attrName>
                                        </p:attrNameLst>
                                      </p:cBhvr>
                                      <p:tavLst>
                                        <p:tav tm="0">
                                          <p:val>
                                            <p:strVal val="#ppt_x"/>
                                          </p:val>
                                        </p:tav>
                                        <p:tav tm="100000">
                                          <p:val>
                                            <p:strVal val="#ppt_x"/>
                                          </p:val>
                                        </p:tav>
                                      </p:tavLst>
                                    </p:anim>
                                    <p:anim calcmode="lin" valueType="num">
                                      <p:cBhvr additive="base">
                                        <p:cTn id="70" dur="500" fill="hold"/>
                                        <p:tgtEl>
                                          <p:spTgt spid="139280"/>
                                        </p:tgtEl>
                                        <p:attrNameLst>
                                          <p:attrName>ppt_y</p:attrName>
                                        </p:attrNameLst>
                                      </p:cBhvr>
                                      <p:tavLst>
                                        <p:tav tm="0">
                                          <p:val>
                                            <p:strVal val="1+#ppt_h/2"/>
                                          </p:val>
                                        </p:tav>
                                        <p:tav tm="100000">
                                          <p:val>
                                            <p:strVal val="#ppt_y"/>
                                          </p:val>
                                        </p:tav>
                                      </p:tavLst>
                                    </p:anim>
                                  </p:childTnLst>
                                </p:cTn>
                              </p:par>
                              <p:par>
                                <p:cTn id="71" presetID="2" presetClass="entr" presetSubtype="4" fill="hold" grpId="0" nodeType="withEffect">
                                  <p:stCondLst>
                                    <p:cond delay="0"/>
                                  </p:stCondLst>
                                  <p:childTnLst>
                                    <p:set>
                                      <p:cBhvr>
                                        <p:cTn id="72" dur="1" fill="hold">
                                          <p:stCondLst>
                                            <p:cond delay="0"/>
                                          </p:stCondLst>
                                        </p:cTn>
                                        <p:tgtEl>
                                          <p:spTgt spid="139277"/>
                                        </p:tgtEl>
                                        <p:attrNameLst>
                                          <p:attrName>style.visibility</p:attrName>
                                        </p:attrNameLst>
                                      </p:cBhvr>
                                      <p:to>
                                        <p:strVal val="visible"/>
                                      </p:to>
                                    </p:set>
                                    <p:anim calcmode="lin" valueType="num">
                                      <p:cBhvr additive="base">
                                        <p:cTn id="73" dur="500" fill="hold"/>
                                        <p:tgtEl>
                                          <p:spTgt spid="139277"/>
                                        </p:tgtEl>
                                        <p:attrNameLst>
                                          <p:attrName>ppt_x</p:attrName>
                                        </p:attrNameLst>
                                      </p:cBhvr>
                                      <p:tavLst>
                                        <p:tav tm="0">
                                          <p:val>
                                            <p:strVal val="#ppt_x"/>
                                          </p:val>
                                        </p:tav>
                                        <p:tav tm="100000">
                                          <p:val>
                                            <p:strVal val="#ppt_x"/>
                                          </p:val>
                                        </p:tav>
                                      </p:tavLst>
                                    </p:anim>
                                    <p:anim calcmode="lin" valueType="num">
                                      <p:cBhvr additive="base">
                                        <p:cTn id="74" dur="500" fill="hold"/>
                                        <p:tgtEl>
                                          <p:spTgt spid="139277"/>
                                        </p:tgtEl>
                                        <p:attrNameLst>
                                          <p:attrName>ppt_y</p:attrName>
                                        </p:attrNameLst>
                                      </p:cBhvr>
                                      <p:tavLst>
                                        <p:tav tm="0">
                                          <p:val>
                                            <p:strVal val="1+#ppt_h/2"/>
                                          </p:val>
                                        </p:tav>
                                        <p:tav tm="100000">
                                          <p:val>
                                            <p:strVal val="#ppt_y"/>
                                          </p:val>
                                        </p:tav>
                                      </p:tavLst>
                                    </p:anim>
                                  </p:childTnLst>
                                </p:cTn>
                              </p:par>
                              <p:par>
                                <p:cTn id="75" presetID="2" presetClass="entr" presetSubtype="4" fill="hold" grpId="0" nodeType="withEffect">
                                  <p:stCondLst>
                                    <p:cond delay="0"/>
                                  </p:stCondLst>
                                  <p:childTnLst>
                                    <p:set>
                                      <p:cBhvr>
                                        <p:cTn id="76" dur="1" fill="hold">
                                          <p:stCondLst>
                                            <p:cond delay="0"/>
                                          </p:stCondLst>
                                        </p:cTn>
                                        <p:tgtEl>
                                          <p:spTgt spid="139274"/>
                                        </p:tgtEl>
                                        <p:attrNameLst>
                                          <p:attrName>style.visibility</p:attrName>
                                        </p:attrNameLst>
                                      </p:cBhvr>
                                      <p:to>
                                        <p:strVal val="visible"/>
                                      </p:to>
                                    </p:set>
                                    <p:anim calcmode="lin" valueType="num">
                                      <p:cBhvr additive="base">
                                        <p:cTn id="77" dur="500" fill="hold"/>
                                        <p:tgtEl>
                                          <p:spTgt spid="139274"/>
                                        </p:tgtEl>
                                        <p:attrNameLst>
                                          <p:attrName>ppt_x</p:attrName>
                                        </p:attrNameLst>
                                      </p:cBhvr>
                                      <p:tavLst>
                                        <p:tav tm="0">
                                          <p:val>
                                            <p:strVal val="#ppt_x"/>
                                          </p:val>
                                        </p:tav>
                                        <p:tav tm="100000">
                                          <p:val>
                                            <p:strVal val="#ppt_x"/>
                                          </p:val>
                                        </p:tav>
                                      </p:tavLst>
                                    </p:anim>
                                    <p:anim calcmode="lin" valueType="num">
                                      <p:cBhvr additive="base">
                                        <p:cTn id="78" dur="500" fill="hold"/>
                                        <p:tgtEl>
                                          <p:spTgt spid="139274"/>
                                        </p:tgtEl>
                                        <p:attrNameLst>
                                          <p:attrName>ppt_y</p:attrName>
                                        </p:attrNameLst>
                                      </p:cBhvr>
                                      <p:tavLst>
                                        <p:tav tm="0">
                                          <p:val>
                                            <p:strVal val="1+#ppt_h/2"/>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2" presetClass="entr" presetSubtype="4" fill="hold" grpId="0" nodeType="clickEffect">
                                  <p:stCondLst>
                                    <p:cond delay="0"/>
                                  </p:stCondLst>
                                  <p:childTnLst>
                                    <p:set>
                                      <p:cBhvr>
                                        <p:cTn id="82" dur="1" fill="hold">
                                          <p:stCondLst>
                                            <p:cond delay="0"/>
                                          </p:stCondLst>
                                        </p:cTn>
                                        <p:tgtEl>
                                          <p:spTgt spid="139281"/>
                                        </p:tgtEl>
                                        <p:attrNameLst>
                                          <p:attrName>style.visibility</p:attrName>
                                        </p:attrNameLst>
                                      </p:cBhvr>
                                      <p:to>
                                        <p:strVal val="visible"/>
                                      </p:to>
                                    </p:set>
                                    <p:anim calcmode="lin" valueType="num">
                                      <p:cBhvr additive="base">
                                        <p:cTn id="83" dur="500" fill="hold"/>
                                        <p:tgtEl>
                                          <p:spTgt spid="139281"/>
                                        </p:tgtEl>
                                        <p:attrNameLst>
                                          <p:attrName>ppt_x</p:attrName>
                                        </p:attrNameLst>
                                      </p:cBhvr>
                                      <p:tavLst>
                                        <p:tav tm="0">
                                          <p:val>
                                            <p:strVal val="#ppt_x"/>
                                          </p:val>
                                        </p:tav>
                                        <p:tav tm="100000">
                                          <p:val>
                                            <p:strVal val="#ppt_x"/>
                                          </p:val>
                                        </p:tav>
                                      </p:tavLst>
                                    </p:anim>
                                    <p:anim calcmode="lin" valueType="num">
                                      <p:cBhvr additive="base">
                                        <p:cTn id="84" dur="500" fill="hold"/>
                                        <p:tgtEl>
                                          <p:spTgt spid="139281"/>
                                        </p:tgtEl>
                                        <p:attrNameLst>
                                          <p:attrName>ppt_y</p:attrName>
                                        </p:attrNameLst>
                                      </p:cBhvr>
                                      <p:tavLst>
                                        <p:tav tm="0">
                                          <p:val>
                                            <p:strVal val="1+#ppt_h/2"/>
                                          </p:val>
                                        </p:tav>
                                        <p:tav tm="100000">
                                          <p:val>
                                            <p:strVal val="#ppt_y"/>
                                          </p:val>
                                        </p:tav>
                                      </p:tavLst>
                                    </p:anim>
                                  </p:childTnLst>
                                </p:cTn>
                              </p:par>
                              <p:par>
                                <p:cTn id="85" presetID="2" presetClass="entr" presetSubtype="4" fill="hold" grpId="0" nodeType="withEffect">
                                  <p:stCondLst>
                                    <p:cond delay="0"/>
                                  </p:stCondLst>
                                  <p:childTnLst>
                                    <p:set>
                                      <p:cBhvr>
                                        <p:cTn id="86" dur="1" fill="hold">
                                          <p:stCondLst>
                                            <p:cond delay="0"/>
                                          </p:stCondLst>
                                        </p:cTn>
                                        <p:tgtEl>
                                          <p:spTgt spid="139278"/>
                                        </p:tgtEl>
                                        <p:attrNameLst>
                                          <p:attrName>style.visibility</p:attrName>
                                        </p:attrNameLst>
                                      </p:cBhvr>
                                      <p:to>
                                        <p:strVal val="visible"/>
                                      </p:to>
                                    </p:set>
                                    <p:anim calcmode="lin" valueType="num">
                                      <p:cBhvr additive="base">
                                        <p:cTn id="87" dur="500" fill="hold"/>
                                        <p:tgtEl>
                                          <p:spTgt spid="139278"/>
                                        </p:tgtEl>
                                        <p:attrNameLst>
                                          <p:attrName>ppt_x</p:attrName>
                                        </p:attrNameLst>
                                      </p:cBhvr>
                                      <p:tavLst>
                                        <p:tav tm="0">
                                          <p:val>
                                            <p:strVal val="#ppt_x"/>
                                          </p:val>
                                        </p:tav>
                                        <p:tav tm="100000">
                                          <p:val>
                                            <p:strVal val="#ppt_x"/>
                                          </p:val>
                                        </p:tav>
                                      </p:tavLst>
                                    </p:anim>
                                    <p:anim calcmode="lin" valueType="num">
                                      <p:cBhvr additive="base">
                                        <p:cTn id="88" dur="500" fill="hold"/>
                                        <p:tgtEl>
                                          <p:spTgt spid="139278"/>
                                        </p:tgtEl>
                                        <p:attrNameLst>
                                          <p:attrName>ppt_y</p:attrName>
                                        </p:attrNameLst>
                                      </p:cBhvr>
                                      <p:tavLst>
                                        <p:tav tm="0">
                                          <p:val>
                                            <p:strVal val="1+#ppt_h/2"/>
                                          </p:val>
                                        </p:tav>
                                        <p:tav tm="100000">
                                          <p:val>
                                            <p:strVal val="#ppt_y"/>
                                          </p:val>
                                        </p:tav>
                                      </p:tavLst>
                                    </p:anim>
                                  </p:childTnLst>
                                </p:cTn>
                              </p:par>
                              <p:par>
                                <p:cTn id="89" presetID="2" presetClass="entr" presetSubtype="4" fill="hold" nodeType="withEffect">
                                  <p:stCondLst>
                                    <p:cond delay="0"/>
                                  </p:stCondLst>
                                  <p:childTnLst>
                                    <p:set>
                                      <p:cBhvr>
                                        <p:cTn id="90" dur="1" fill="hold">
                                          <p:stCondLst>
                                            <p:cond delay="0"/>
                                          </p:stCondLst>
                                        </p:cTn>
                                        <p:tgtEl>
                                          <p:spTgt spid="20"/>
                                        </p:tgtEl>
                                        <p:attrNameLst>
                                          <p:attrName>style.visibility</p:attrName>
                                        </p:attrNameLst>
                                      </p:cBhvr>
                                      <p:to>
                                        <p:strVal val="visible"/>
                                      </p:to>
                                    </p:set>
                                    <p:anim calcmode="lin" valueType="num">
                                      <p:cBhvr additive="base">
                                        <p:cTn id="91" dur="500" fill="hold"/>
                                        <p:tgtEl>
                                          <p:spTgt spid="20"/>
                                        </p:tgtEl>
                                        <p:attrNameLst>
                                          <p:attrName>ppt_x</p:attrName>
                                        </p:attrNameLst>
                                      </p:cBhvr>
                                      <p:tavLst>
                                        <p:tav tm="0">
                                          <p:val>
                                            <p:strVal val="#ppt_x"/>
                                          </p:val>
                                        </p:tav>
                                        <p:tav tm="100000">
                                          <p:val>
                                            <p:strVal val="#ppt_x"/>
                                          </p:val>
                                        </p:tav>
                                      </p:tavLst>
                                    </p:anim>
                                    <p:anim calcmode="lin" valueType="num">
                                      <p:cBhvr additive="base">
                                        <p:cTn id="92"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93" fill="hold">
                      <p:stCondLst>
                        <p:cond delay="indefinite"/>
                      </p:stCondLst>
                      <p:childTnLst>
                        <p:par>
                          <p:cTn id="94" fill="hold">
                            <p:stCondLst>
                              <p:cond delay="0"/>
                            </p:stCondLst>
                            <p:childTnLst>
                              <p:par>
                                <p:cTn id="95" presetID="2" presetClass="entr" presetSubtype="4" fill="hold" grpId="0" nodeType="clickEffect">
                                  <p:stCondLst>
                                    <p:cond delay="0"/>
                                  </p:stCondLst>
                                  <p:childTnLst>
                                    <p:set>
                                      <p:cBhvr>
                                        <p:cTn id="96" dur="1" fill="hold">
                                          <p:stCondLst>
                                            <p:cond delay="0"/>
                                          </p:stCondLst>
                                        </p:cTn>
                                        <p:tgtEl>
                                          <p:spTgt spid="139282"/>
                                        </p:tgtEl>
                                        <p:attrNameLst>
                                          <p:attrName>style.visibility</p:attrName>
                                        </p:attrNameLst>
                                      </p:cBhvr>
                                      <p:to>
                                        <p:strVal val="visible"/>
                                      </p:to>
                                    </p:set>
                                    <p:anim calcmode="lin" valueType="num">
                                      <p:cBhvr additive="base">
                                        <p:cTn id="97" dur="500" fill="hold"/>
                                        <p:tgtEl>
                                          <p:spTgt spid="139282"/>
                                        </p:tgtEl>
                                        <p:attrNameLst>
                                          <p:attrName>ppt_x</p:attrName>
                                        </p:attrNameLst>
                                      </p:cBhvr>
                                      <p:tavLst>
                                        <p:tav tm="0">
                                          <p:val>
                                            <p:strVal val="#ppt_x"/>
                                          </p:val>
                                        </p:tav>
                                        <p:tav tm="100000">
                                          <p:val>
                                            <p:strVal val="#ppt_x"/>
                                          </p:val>
                                        </p:tav>
                                      </p:tavLst>
                                    </p:anim>
                                    <p:anim calcmode="lin" valueType="num">
                                      <p:cBhvr additive="base">
                                        <p:cTn id="98" dur="500" fill="hold"/>
                                        <p:tgtEl>
                                          <p:spTgt spid="139282"/>
                                        </p:tgtEl>
                                        <p:attrNameLst>
                                          <p:attrName>ppt_y</p:attrName>
                                        </p:attrNameLst>
                                      </p:cBhvr>
                                      <p:tavLst>
                                        <p:tav tm="0">
                                          <p:val>
                                            <p:strVal val="1+#ppt_h/2"/>
                                          </p:val>
                                        </p:tav>
                                        <p:tav tm="100000">
                                          <p:val>
                                            <p:strVal val="#ppt_y"/>
                                          </p:val>
                                        </p:tav>
                                      </p:tavLst>
                                    </p:anim>
                                  </p:childTnLst>
                                </p:cTn>
                              </p:par>
                              <p:par>
                                <p:cTn id="99" presetID="2" presetClass="entr" presetSubtype="4" fill="hold" nodeType="withEffect">
                                  <p:stCondLst>
                                    <p:cond delay="0"/>
                                  </p:stCondLst>
                                  <p:childTnLst>
                                    <p:set>
                                      <p:cBhvr>
                                        <p:cTn id="100" dur="1" fill="hold">
                                          <p:stCondLst>
                                            <p:cond delay="0"/>
                                          </p:stCondLst>
                                        </p:cTn>
                                        <p:tgtEl>
                                          <p:spTgt spid="21"/>
                                        </p:tgtEl>
                                        <p:attrNameLst>
                                          <p:attrName>style.visibility</p:attrName>
                                        </p:attrNameLst>
                                      </p:cBhvr>
                                      <p:to>
                                        <p:strVal val="visible"/>
                                      </p:to>
                                    </p:set>
                                    <p:anim calcmode="lin" valueType="num">
                                      <p:cBhvr additive="base">
                                        <p:cTn id="101" dur="500" fill="hold"/>
                                        <p:tgtEl>
                                          <p:spTgt spid="21"/>
                                        </p:tgtEl>
                                        <p:attrNameLst>
                                          <p:attrName>ppt_x</p:attrName>
                                        </p:attrNameLst>
                                      </p:cBhvr>
                                      <p:tavLst>
                                        <p:tav tm="0">
                                          <p:val>
                                            <p:strVal val="#ppt_x"/>
                                          </p:val>
                                        </p:tav>
                                        <p:tav tm="100000">
                                          <p:val>
                                            <p:strVal val="#ppt_x"/>
                                          </p:val>
                                        </p:tav>
                                      </p:tavLst>
                                    </p:anim>
                                    <p:anim calcmode="lin" valueType="num">
                                      <p:cBhvr additive="base">
                                        <p:cTn id="102"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103" fill="hold">
                      <p:stCondLst>
                        <p:cond delay="indefinite"/>
                      </p:stCondLst>
                      <p:childTnLst>
                        <p:par>
                          <p:cTn id="104" fill="hold">
                            <p:stCondLst>
                              <p:cond delay="0"/>
                            </p:stCondLst>
                            <p:childTnLst>
                              <p:par>
                                <p:cTn id="105" presetID="2" presetClass="entr" presetSubtype="4" fill="hold" nodeType="clickEffect">
                                  <p:stCondLst>
                                    <p:cond delay="0"/>
                                  </p:stCondLst>
                                  <p:childTnLst>
                                    <p:set>
                                      <p:cBhvr>
                                        <p:cTn id="106" dur="1" fill="hold">
                                          <p:stCondLst>
                                            <p:cond delay="0"/>
                                          </p:stCondLst>
                                        </p:cTn>
                                        <p:tgtEl>
                                          <p:spTgt spid="13"/>
                                        </p:tgtEl>
                                        <p:attrNameLst>
                                          <p:attrName>style.visibility</p:attrName>
                                        </p:attrNameLst>
                                      </p:cBhvr>
                                      <p:to>
                                        <p:strVal val="visible"/>
                                      </p:to>
                                    </p:set>
                                    <p:anim calcmode="lin" valueType="num">
                                      <p:cBhvr additive="base">
                                        <p:cTn id="107" dur="500" fill="hold"/>
                                        <p:tgtEl>
                                          <p:spTgt spid="13"/>
                                        </p:tgtEl>
                                        <p:attrNameLst>
                                          <p:attrName>ppt_x</p:attrName>
                                        </p:attrNameLst>
                                      </p:cBhvr>
                                      <p:tavLst>
                                        <p:tav tm="0">
                                          <p:val>
                                            <p:strVal val="#ppt_x"/>
                                          </p:val>
                                        </p:tav>
                                        <p:tav tm="100000">
                                          <p:val>
                                            <p:strVal val="#ppt_x"/>
                                          </p:val>
                                        </p:tav>
                                      </p:tavLst>
                                    </p:anim>
                                    <p:anim calcmode="lin" valueType="num">
                                      <p:cBhvr additive="base">
                                        <p:cTn id="10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109" fill="hold">
                      <p:stCondLst>
                        <p:cond delay="indefinite"/>
                      </p:stCondLst>
                      <p:childTnLst>
                        <p:par>
                          <p:cTn id="110" fill="hold">
                            <p:stCondLst>
                              <p:cond delay="0"/>
                            </p:stCondLst>
                            <p:childTnLst>
                              <p:par>
                                <p:cTn id="111" presetID="2" presetClass="entr" presetSubtype="4" fill="hold" grpId="0" nodeType="clickEffect">
                                  <p:stCondLst>
                                    <p:cond delay="0"/>
                                  </p:stCondLst>
                                  <p:childTnLst>
                                    <p:set>
                                      <p:cBhvr>
                                        <p:cTn id="112" dur="1" fill="hold">
                                          <p:stCondLst>
                                            <p:cond delay="0"/>
                                          </p:stCondLst>
                                        </p:cTn>
                                        <p:tgtEl>
                                          <p:spTgt spid="139283"/>
                                        </p:tgtEl>
                                        <p:attrNameLst>
                                          <p:attrName>style.visibility</p:attrName>
                                        </p:attrNameLst>
                                      </p:cBhvr>
                                      <p:to>
                                        <p:strVal val="visible"/>
                                      </p:to>
                                    </p:set>
                                    <p:anim calcmode="lin" valueType="num">
                                      <p:cBhvr additive="base">
                                        <p:cTn id="113" dur="500" fill="hold"/>
                                        <p:tgtEl>
                                          <p:spTgt spid="139283"/>
                                        </p:tgtEl>
                                        <p:attrNameLst>
                                          <p:attrName>ppt_x</p:attrName>
                                        </p:attrNameLst>
                                      </p:cBhvr>
                                      <p:tavLst>
                                        <p:tav tm="0">
                                          <p:val>
                                            <p:strVal val="#ppt_x"/>
                                          </p:val>
                                        </p:tav>
                                        <p:tav tm="100000">
                                          <p:val>
                                            <p:strVal val="#ppt_x"/>
                                          </p:val>
                                        </p:tav>
                                      </p:tavLst>
                                    </p:anim>
                                    <p:anim calcmode="lin" valueType="num">
                                      <p:cBhvr additive="base">
                                        <p:cTn id="114" dur="500" fill="hold"/>
                                        <p:tgtEl>
                                          <p:spTgt spid="139283"/>
                                        </p:tgtEl>
                                        <p:attrNameLst>
                                          <p:attrName>ppt_y</p:attrName>
                                        </p:attrNameLst>
                                      </p:cBhvr>
                                      <p:tavLst>
                                        <p:tav tm="0">
                                          <p:val>
                                            <p:strVal val="1+#ppt_h/2"/>
                                          </p:val>
                                        </p:tav>
                                        <p:tav tm="100000">
                                          <p:val>
                                            <p:strVal val="#ppt_y"/>
                                          </p:val>
                                        </p:tav>
                                      </p:tavLst>
                                    </p:anim>
                                  </p:childTnLst>
                                </p:cTn>
                              </p:par>
                            </p:childTnLst>
                          </p:cTn>
                        </p:par>
                      </p:childTnLst>
                    </p:cTn>
                  </p:par>
                  <p:par>
                    <p:cTn id="115" fill="hold">
                      <p:stCondLst>
                        <p:cond delay="indefinite"/>
                      </p:stCondLst>
                      <p:childTnLst>
                        <p:par>
                          <p:cTn id="116" fill="hold">
                            <p:stCondLst>
                              <p:cond delay="0"/>
                            </p:stCondLst>
                            <p:childTnLst>
                              <p:par>
                                <p:cTn id="117" presetID="2" presetClass="entr" presetSubtype="4" fill="hold" nodeType="clickEffect">
                                  <p:stCondLst>
                                    <p:cond delay="0"/>
                                  </p:stCondLst>
                                  <p:childTnLst>
                                    <p:set>
                                      <p:cBhvr>
                                        <p:cTn id="118" dur="1" fill="hold">
                                          <p:stCondLst>
                                            <p:cond delay="0"/>
                                          </p:stCondLst>
                                        </p:cTn>
                                        <p:tgtEl>
                                          <p:spTgt spid="14"/>
                                        </p:tgtEl>
                                        <p:attrNameLst>
                                          <p:attrName>style.visibility</p:attrName>
                                        </p:attrNameLst>
                                      </p:cBhvr>
                                      <p:to>
                                        <p:strVal val="visible"/>
                                      </p:to>
                                    </p:set>
                                    <p:anim calcmode="lin" valueType="num">
                                      <p:cBhvr additive="base">
                                        <p:cTn id="119" dur="500" fill="hold"/>
                                        <p:tgtEl>
                                          <p:spTgt spid="14"/>
                                        </p:tgtEl>
                                        <p:attrNameLst>
                                          <p:attrName>ppt_x</p:attrName>
                                        </p:attrNameLst>
                                      </p:cBhvr>
                                      <p:tavLst>
                                        <p:tav tm="0">
                                          <p:val>
                                            <p:strVal val="#ppt_x"/>
                                          </p:val>
                                        </p:tav>
                                        <p:tav tm="100000">
                                          <p:val>
                                            <p:strVal val="#ppt_x"/>
                                          </p:val>
                                        </p:tav>
                                      </p:tavLst>
                                    </p:anim>
                                    <p:anim calcmode="lin" valueType="num">
                                      <p:cBhvr additive="base">
                                        <p:cTn id="120"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121" fill="hold">
                      <p:stCondLst>
                        <p:cond delay="indefinite"/>
                      </p:stCondLst>
                      <p:childTnLst>
                        <p:par>
                          <p:cTn id="122" fill="hold">
                            <p:stCondLst>
                              <p:cond delay="0"/>
                            </p:stCondLst>
                            <p:childTnLst>
                              <p:par>
                                <p:cTn id="123" presetID="2" presetClass="entr" presetSubtype="4" fill="hold" grpId="0" nodeType="clickEffect">
                                  <p:stCondLst>
                                    <p:cond delay="0"/>
                                  </p:stCondLst>
                                  <p:childTnLst>
                                    <p:set>
                                      <p:cBhvr>
                                        <p:cTn id="124" dur="1" fill="hold">
                                          <p:stCondLst>
                                            <p:cond delay="0"/>
                                          </p:stCondLst>
                                        </p:cTn>
                                        <p:tgtEl>
                                          <p:spTgt spid="139285"/>
                                        </p:tgtEl>
                                        <p:attrNameLst>
                                          <p:attrName>style.visibility</p:attrName>
                                        </p:attrNameLst>
                                      </p:cBhvr>
                                      <p:to>
                                        <p:strVal val="visible"/>
                                      </p:to>
                                    </p:set>
                                    <p:anim calcmode="lin" valueType="num">
                                      <p:cBhvr additive="base">
                                        <p:cTn id="125" dur="500" fill="hold"/>
                                        <p:tgtEl>
                                          <p:spTgt spid="139285"/>
                                        </p:tgtEl>
                                        <p:attrNameLst>
                                          <p:attrName>ppt_x</p:attrName>
                                        </p:attrNameLst>
                                      </p:cBhvr>
                                      <p:tavLst>
                                        <p:tav tm="0">
                                          <p:val>
                                            <p:strVal val="#ppt_x"/>
                                          </p:val>
                                        </p:tav>
                                        <p:tav tm="100000">
                                          <p:val>
                                            <p:strVal val="#ppt_x"/>
                                          </p:val>
                                        </p:tav>
                                      </p:tavLst>
                                    </p:anim>
                                    <p:anim calcmode="lin" valueType="num">
                                      <p:cBhvr additive="base">
                                        <p:cTn id="126" dur="500" fill="hold"/>
                                        <p:tgtEl>
                                          <p:spTgt spid="139285"/>
                                        </p:tgtEl>
                                        <p:attrNameLst>
                                          <p:attrName>ppt_y</p:attrName>
                                        </p:attrNameLst>
                                      </p:cBhvr>
                                      <p:tavLst>
                                        <p:tav tm="0">
                                          <p:val>
                                            <p:strVal val="1+#ppt_h/2"/>
                                          </p:val>
                                        </p:tav>
                                        <p:tav tm="100000">
                                          <p:val>
                                            <p:strVal val="#ppt_y"/>
                                          </p:val>
                                        </p:tav>
                                      </p:tavLst>
                                    </p:anim>
                                  </p:childTnLst>
                                </p:cTn>
                              </p:par>
                              <p:par>
                                <p:cTn id="127" presetID="2" presetClass="entr" presetSubtype="4" fill="hold" grpId="0" nodeType="withEffect">
                                  <p:stCondLst>
                                    <p:cond delay="0"/>
                                  </p:stCondLst>
                                  <p:childTnLst>
                                    <p:set>
                                      <p:cBhvr>
                                        <p:cTn id="128" dur="1" fill="hold">
                                          <p:stCondLst>
                                            <p:cond delay="0"/>
                                          </p:stCondLst>
                                        </p:cTn>
                                        <p:tgtEl>
                                          <p:spTgt spid="139284"/>
                                        </p:tgtEl>
                                        <p:attrNameLst>
                                          <p:attrName>style.visibility</p:attrName>
                                        </p:attrNameLst>
                                      </p:cBhvr>
                                      <p:to>
                                        <p:strVal val="visible"/>
                                      </p:to>
                                    </p:set>
                                    <p:anim calcmode="lin" valueType="num">
                                      <p:cBhvr additive="base">
                                        <p:cTn id="129" dur="500" fill="hold"/>
                                        <p:tgtEl>
                                          <p:spTgt spid="139284"/>
                                        </p:tgtEl>
                                        <p:attrNameLst>
                                          <p:attrName>ppt_x</p:attrName>
                                        </p:attrNameLst>
                                      </p:cBhvr>
                                      <p:tavLst>
                                        <p:tav tm="0">
                                          <p:val>
                                            <p:strVal val="#ppt_x"/>
                                          </p:val>
                                        </p:tav>
                                        <p:tav tm="100000">
                                          <p:val>
                                            <p:strVal val="#ppt_x"/>
                                          </p:val>
                                        </p:tav>
                                      </p:tavLst>
                                    </p:anim>
                                    <p:anim calcmode="lin" valueType="num">
                                      <p:cBhvr additive="base">
                                        <p:cTn id="130" dur="500" fill="hold"/>
                                        <p:tgtEl>
                                          <p:spTgt spid="139284"/>
                                        </p:tgtEl>
                                        <p:attrNameLst>
                                          <p:attrName>ppt_y</p:attrName>
                                        </p:attrNameLst>
                                      </p:cBhvr>
                                      <p:tavLst>
                                        <p:tav tm="0">
                                          <p:val>
                                            <p:strVal val="1+#ppt_h/2"/>
                                          </p:val>
                                        </p:tav>
                                        <p:tav tm="100000">
                                          <p:val>
                                            <p:strVal val="#ppt_y"/>
                                          </p:val>
                                        </p:tav>
                                      </p:tavLst>
                                    </p:anim>
                                  </p:childTnLst>
                                </p:cTn>
                              </p:par>
                            </p:childTnLst>
                          </p:cTn>
                        </p:par>
                      </p:childTnLst>
                    </p:cTn>
                  </p:par>
                  <p:par>
                    <p:cTn id="131" fill="hold">
                      <p:stCondLst>
                        <p:cond delay="indefinite"/>
                      </p:stCondLst>
                      <p:childTnLst>
                        <p:par>
                          <p:cTn id="132" fill="hold">
                            <p:stCondLst>
                              <p:cond delay="0"/>
                            </p:stCondLst>
                            <p:childTnLst>
                              <p:par>
                                <p:cTn id="133" presetID="2" presetClass="entr" presetSubtype="4" fill="hold" grpId="0" nodeType="clickEffect">
                                  <p:stCondLst>
                                    <p:cond delay="0"/>
                                  </p:stCondLst>
                                  <p:childTnLst>
                                    <p:set>
                                      <p:cBhvr>
                                        <p:cTn id="134" dur="1" fill="hold">
                                          <p:stCondLst>
                                            <p:cond delay="0"/>
                                          </p:stCondLst>
                                        </p:cTn>
                                        <p:tgtEl>
                                          <p:spTgt spid="139287"/>
                                        </p:tgtEl>
                                        <p:attrNameLst>
                                          <p:attrName>style.visibility</p:attrName>
                                        </p:attrNameLst>
                                      </p:cBhvr>
                                      <p:to>
                                        <p:strVal val="visible"/>
                                      </p:to>
                                    </p:set>
                                    <p:anim calcmode="lin" valueType="num">
                                      <p:cBhvr additive="base">
                                        <p:cTn id="135" dur="500" fill="hold"/>
                                        <p:tgtEl>
                                          <p:spTgt spid="139287"/>
                                        </p:tgtEl>
                                        <p:attrNameLst>
                                          <p:attrName>ppt_x</p:attrName>
                                        </p:attrNameLst>
                                      </p:cBhvr>
                                      <p:tavLst>
                                        <p:tav tm="0">
                                          <p:val>
                                            <p:strVal val="#ppt_x"/>
                                          </p:val>
                                        </p:tav>
                                        <p:tav tm="100000">
                                          <p:val>
                                            <p:strVal val="#ppt_x"/>
                                          </p:val>
                                        </p:tav>
                                      </p:tavLst>
                                    </p:anim>
                                    <p:anim calcmode="lin" valueType="num">
                                      <p:cBhvr additive="base">
                                        <p:cTn id="136" dur="500" fill="hold"/>
                                        <p:tgtEl>
                                          <p:spTgt spid="139287"/>
                                        </p:tgtEl>
                                        <p:attrNameLst>
                                          <p:attrName>ppt_y</p:attrName>
                                        </p:attrNameLst>
                                      </p:cBhvr>
                                      <p:tavLst>
                                        <p:tav tm="0">
                                          <p:val>
                                            <p:strVal val="1+#ppt_h/2"/>
                                          </p:val>
                                        </p:tav>
                                        <p:tav tm="100000">
                                          <p:val>
                                            <p:strVal val="#ppt_y"/>
                                          </p:val>
                                        </p:tav>
                                      </p:tavLst>
                                    </p:anim>
                                  </p:childTnLst>
                                </p:cTn>
                              </p:par>
                              <p:par>
                                <p:cTn id="137" presetID="2" presetClass="entr" presetSubtype="4" fill="hold" grpId="0" nodeType="withEffect">
                                  <p:stCondLst>
                                    <p:cond delay="0"/>
                                  </p:stCondLst>
                                  <p:childTnLst>
                                    <p:set>
                                      <p:cBhvr>
                                        <p:cTn id="138" dur="1" fill="hold">
                                          <p:stCondLst>
                                            <p:cond delay="0"/>
                                          </p:stCondLst>
                                        </p:cTn>
                                        <p:tgtEl>
                                          <p:spTgt spid="139286"/>
                                        </p:tgtEl>
                                        <p:attrNameLst>
                                          <p:attrName>style.visibility</p:attrName>
                                        </p:attrNameLst>
                                      </p:cBhvr>
                                      <p:to>
                                        <p:strVal val="visible"/>
                                      </p:to>
                                    </p:set>
                                    <p:anim calcmode="lin" valueType="num">
                                      <p:cBhvr additive="base">
                                        <p:cTn id="139" dur="500" fill="hold"/>
                                        <p:tgtEl>
                                          <p:spTgt spid="139286"/>
                                        </p:tgtEl>
                                        <p:attrNameLst>
                                          <p:attrName>ppt_x</p:attrName>
                                        </p:attrNameLst>
                                      </p:cBhvr>
                                      <p:tavLst>
                                        <p:tav tm="0">
                                          <p:val>
                                            <p:strVal val="#ppt_x"/>
                                          </p:val>
                                        </p:tav>
                                        <p:tav tm="100000">
                                          <p:val>
                                            <p:strVal val="#ppt_x"/>
                                          </p:val>
                                        </p:tav>
                                      </p:tavLst>
                                    </p:anim>
                                    <p:anim calcmode="lin" valueType="num">
                                      <p:cBhvr additive="base">
                                        <p:cTn id="140" dur="500" fill="hold"/>
                                        <p:tgtEl>
                                          <p:spTgt spid="139286"/>
                                        </p:tgtEl>
                                        <p:attrNameLst>
                                          <p:attrName>ppt_y</p:attrName>
                                        </p:attrNameLst>
                                      </p:cBhvr>
                                      <p:tavLst>
                                        <p:tav tm="0">
                                          <p:val>
                                            <p:strVal val="1+#ppt_h/2"/>
                                          </p:val>
                                        </p:tav>
                                        <p:tav tm="100000">
                                          <p:val>
                                            <p:strVal val="#ppt_y"/>
                                          </p:val>
                                        </p:tav>
                                      </p:tavLst>
                                    </p:anim>
                                  </p:childTnLst>
                                </p:cTn>
                              </p:par>
                            </p:childTnLst>
                          </p:cTn>
                        </p:par>
                      </p:childTnLst>
                    </p:cTn>
                  </p:par>
                  <p:par>
                    <p:cTn id="141" fill="hold">
                      <p:stCondLst>
                        <p:cond delay="indefinite"/>
                      </p:stCondLst>
                      <p:childTnLst>
                        <p:par>
                          <p:cTn id="142" fill="hold">
                            <p:stCondLst>
                              <p:cond delay="0"/>
                            </p:stCondLst>
                            <p:childTnLst>
                              <p:par>
                                <p:cTn id="143" presetID="2" presetClass="entr" presetSubtype="4" fill="hold" grpId="0" nodeType="clickEffect">
                                  <p:stCondLst>
                                    <p:cond delay="0"/>
                                  </p:stCondLst>
                                  <p:childTnLst>
                                    <p:set>
                                      <p:cBhvr>
                                        <p:cTn id="144" dur="1" fill="hold">
                                          <p:stCondLst>
                                            <p:cond delay="0"/>
                                          </p:stCondLst>
                                        </p:cTn>
                                        <p:tgtEl>
                                          <p:spTgt spid="139288"/>
                                        </p:tgtEl>
                                        <p:attrNameLst>
                                          <p:attrName>style.visibility</p:attrName>
                                        </p:attrNameLst>
                                      </p:cBhvr>
                                      <p:to>
                                        <p:strVal val="visible"/>
                                      </p:to>
                                    </p:set>
                                    <p:anim calcmode="lin" valueType="num">
                                      <p:cBhvr additive="base">
                                        <p:cTn id="145" dur="500" fill="hold"/>
                                        <p:tgtEl>
                                          <p:spTgt spid="139288"/>
                                        </p:tgtEl>
                                        <p:attrNameLst>
                                          <p:attrName>ppt_x</p:attrName>
                                        </p:attrNameLst>
                                      </p:cBhvr>
                                      <p:tavLst>
                                        <p:tav tm="0">
                                          <p:val>
                                            <p:strVal val="#ppt_x"/>
                                          </p:val>
                                        </p:tav>
                                        <p:tav tm="100000">
                                          <p:val>
                                            <p:strVal val="#ppt_x"/>
                                          </p:val>
                                        </p:tav>
                                      </p:tavLst>
                                    </p:anim>
                                    <p:anim calcmode="lin" valueType="num">
                                      <p:cBhvr additive="base">
                                        <p:cTn id="146" dur="500" fill="hold"/>
                                        <p:tgtEl>
                                          <p:spTgt spid="139288"/>
                                        </p:tgtEl>
                                        <p:attrNameLst>
                                          <p:attrName>ppt_y</p:attrName>
                                        </p:attrNameLst>
                                      </p:cBhvr>
                                      <p:tavLst>
                                        <p:tav tm="0">
                                          <p:val>
                                            <p:strVal val="1+#ppt_h/2"/>
                                          </p:val>
                                        </p:tav>
                                        <p:tav tm="100000">
                                          <p:val>
                                            <p:strVal val="#ppt_y"/>
                                          </p:val>
                                        </p:tav>
                                      </p:tavLst>
                                    </p:anim>
                                  </p:childTnLst>
                                </p:cTn>
                              </p:par>
                              <p:par>
                                <p:cTn id="147" presetID="2" presetClass="entr" presetSubtype="4" fill="hold" grpId="0" nodeType="withEffect">
                                  <p:stCondLst>
                                    <p:cond delay="0"/>
                                  </p:stCondLst>
                                  <p:childTnLst>
                                    <p:set>
                                      <p:cBhvr>
                                        <p:cTn id="148" dur="1" fill="hold">
                                          <p:stCondLst>
                                            <p:cond delay="0"/>
                                          </p:stCondLst>
                                        </p:cTn>
                                        <p:tgtEl>
                                          <p:spTgt spid="139289"/>
                                        </p:tgtEl>
                                        <p:attrNameLst>
                                          <p:attrName>style.visibility</p:attrName>
                                        </p:attrNameLst>
                                      </p:cBhvr>
                                      <p:to>
                                        <p:strVal val="visible"/>
                                      </p:to>
                                    </p:set>
                                    <p:anim calcmode="lin" valueType="num">
                                      <p:cBhvr additive="base">
                                        <p:cTn id="149" dur="500" fill="hold"/>
                                        <p:tgtEl>
                                          <p:spTgt spid="139289"/>
                                        </p:tgtEl>
                                        <p:attrNameLst>
                                          <p:attrName>ppt_x</p:attrName>
                                        </p:attrNameLst>
                                      </p:cBhvr>
                                      <p:tavLst>
                                        <p:tav tm="0">
                                          <p:val>
                                            <p:strVal val="#ppt_x"/>
                                          </p:val>
                                        </p:tav>
                                        <p:tav tm="100000">
                                          <p:val>
                                            <p:strVal val="#ppt_x"/>
                                          </p:val>
                                        </p:tav>
                                      </p:tavLst>
                                    </p:anim>
                                    <p:anim calcmode="lin" valueType="num">
                                      <p:cBhvr additive="base">
                                        <p:cTn id="150" dur="500" fill="hold"/>
                                        <p:tgtEl>
                                          <p:spTgt spid="139289"/>
                                        </p:tgtEl>
                                        <p:attrNameLst>
                                          <p:attrName>ppt_y</p:attrName>
                                        </p:attrNameLst>
                                      </p:cBhvr>
                                      <p:tavLst>
                                        <p:tav tm="0">
                                          <p:val>
                                            <p:strVal val="1+#ppt_h/2"/>
                                          </p:val>
                                        </p:tav>
                                        <p:tav tm="100000">
                                          <p:val>
                                            <p:strVal val="#ppt_y"/>
                                          </p:val>
                                        </p:tav>
                                      </p:tavLst>
                                    </p:anim>
                                  </p:childTnLst>
                                </p:cTn>
                              </p:par>
                              <p:par>
                                <p:cTn id="151" presetID="2" presetClass="entr" presetSubtype="4" fill="hold" nodeType="withEffect">
                                  <p:stCondLst>
                                    <p:cond delay="0"/>
                                  </p:stCondLst>
                                  <p:childTnLst>
                                    <p:set>
                                      <p:cBhvr>
                                        <p:cTn id="152" dur="1" fill="hold">
                                          <p:stCondLst>
                                            <p:cond delay="0"/>
                                          </p:stCondLst>
                                        </p:cTn>
                                        <p:tgtEl>
                                          <p:spTgt spid="16"/>
                                        </p:tgtEl>
                                        <p:attrNameLst>
                                          <p:attrName>style.visibility</p:attrName>
                                        </p:attrNameLst>
                                      </p:cBhvr>
                                      <p:to>
                                        <p:strVal val="visible"/>
                                      </p:to>
                                    </p:set>
                                    <p:anim calcmode="lin" valueType="num">
                                      <p:cBhvr additive="base">
                                        <p:cTn id="153" dur="500" fill="hold"/>
                                        <p:tgtEl>
                                          <p:spTgt spid="16"/>
                                        </p:tgtEl>
                                        <p:attrNameLst>
                                          <p:attrName>ppt_x</p:attrName>
                                        </p:attrNameLst>
                                      </p:cBhvr>
                                      <p:tavLst>
                                        <p:tav tm="0">
                                          <p:val>
                                            <p:strVal val="#ppt_x"/>
                                          </p:val>
                                        </p:tav>
                                        <p:tav tm="100000">
                                          <p:val>
                                            <p:strVal val="#ppt_x"/>
                                          </p:val>
                                        </p:tav>
                                      </p:tavLst>
                                    </p:anim>
                                    <p:anim calcmode="lin" valueType="num">
                                      <p:cBhvr additive="base">
                                        <p:cTn id="154"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155" fill="hold">
                      <p:stCondLst>
                        <p:cond delay="indefinite"/>
                      </p:stCondLst>
                      <p:childTnLst>
                        <p:par>
                          <p:cTn id="156" fill="hold">
                            <p:stCondLst>
                              <p:cond delay="0"/>
                            </p:stCondLst>
                            <p:childTnLst>
                              <p:par>
                                <p:cTn id="157" presetID="2" presetClass="entr" presetSubtype="4" fill="hold" grpId="0" nodeType="clickEffect">
                                  <p:stCondLst>
                                    <p:cond delay="0"/>
                                  </p:stCondLst>
                                  <p:childTnLst>
                                    <p:set>
                                      <p:cBhvr>
                                        <p:cTn id="158" dur="1" fill="hold">
                                          <p:stCondLst>
                                            <p:cond delay="0"/>
                                          </p:stCondLst>
                                        </p:cTn>
                                        <p:tgtEl>
                                          <p:spTgt spid="139290"/>
                                        </p:tgtEl>
                                        <p:attrNameLst>
                                          <p:attrName>style.visibility</p:attrName>
                                        </p:attrNameLst>
                                      </p:cBhvr>
                                      <p:to>
                                        <p:strVal val="visible"/>
                                      </p:to>
                                    </p:set>
                                    <p:anim calcmode="lin" valueType="num">
                                      <p:cBhvr additive="base">
                                        <p:cTn id="159" dur="500" fill="hold"/>
                                        <p:tgtEl>
                                          <p:spTgt spid="139290"/>
                                        </p:tgtEl>
                                        <p:attrNameLst>
                                          <p:attrName>ppt_x</p:attrName>
                                        </p:attrNameLst>
                                      </p:cBhvr>
                                      <p:tavLst>
                                        <p:tav tm="0">
                                          <p:val>
                                            <p:strVal val="#ppt_x"/>
                                          </p:val>
                                        </p:tav>
                                        <p:tav tm="100000">
                                          <p:val>
                                            <p:strVal val="#ppt_x"/>
                                          </p:val>
                                        </p:tav>
                                      </p:tavLst>
                                    </p:anim>
                                    <p:anim calcmode="lin" valueType="num">
                                      <p:cBhvr additive="base">
                                        <p:cTn id="160" dur="500" fill="hold"/>
                                        <p:tgtEl>
                                          <p:spTgt spid="139290"/>
                                        </p:tgtEl>
                                        <p:attrNameLst>
                                          <p:attrName>ppt_y</p:attrName>
                                        </p:attrNameLst>
                                      </p:cBhvr>
                                      <p:tavLst>
                                        <p:tav tm="0">
                                          <p:val>
                                            <p:strVal val="1+#ppt_h/2"/>
                                          </p:val>
                                        </p:tav>
                                        <p:tav tm="100000">
                                          <p:val>
                                            <p:strVal val="#ppt_y"/>
                                          </p:val>
                                        </p:tav>
                                      </p:tavLst>
                                    </p:anim>
                                  </p:childTnLst>
                                </p:cTn>
                              </p:par>
                              <p:par>
                                <p:cTn id="161" presetID="2" presetClass="entr" presetSubtype="4" fill="hold" nodeType="withEffect">
                                  <p:stCondLst>
                                    <p:cond delay="0"/>
                                  </p:stCondLst>
                                  <p:childTnLst>
                                    <p:set>
                                      <p:cBhvr>
                                        <p:cTn id="162" dur="1" fill="hold">
                                          <p:stCondLst>
                                            <p:cond delay="0"/>
                                          </p:stCondLst>
                                        </p:cTn>
                                        <p:tgtEl>
                                          <p:spTgt spid="17"/>
                                        </p:tgtEl>
                                        <p:attrNameLst>
                                          <p:attrName>style.visibility</p:attrName>
                                        </p:attrNameLst>
                                      </p:cBhvr>
                                      <p:to>
                                        <p:strVal val="visible"/>
                                      </p:to>
                                    </p:set>
                                    <p:anim calcmode="lin" valueType="num">
                                      <p:cBhvr additive="base">
                                        <p:cTn id="163" dur="500" fill="hold"/>
                                        <p:tgtEl>
                                          <p:spTgt spid="17"/>
                                        </p:tgtEl>
                                        <p:attrNameLst>
                                          <p:attrName>ppt_x</p:attrName>
                                        </p:attrNameLst>
                                      </p:cBhvr>
                                      <p:tavLst>
                                        <p:tav tm="0">
                                          <p:val>
                                            <p:strVal val="#ppt_x"/>
                                          </p:val>
                                        </p:tav>
                                        <p:tav tm="100000">
                                          <p:val>
                                            <p:strVal val="#ppt_x"/>
                                          </p:val>
                                        </p:tav>
                                      </p:tavLst>
                                    </p:anim>
                                    <p:anim calcmode="lin" valueType="num">
                                      <p:cBhvr additive="base">
                                        <p:cTn id="164"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165" fill="hold">
                      <p:stCondLst>
                        <p:cond delay="indefinite"/>
                      </p:stCondLst>
                      <p:childTnLst>
                        <p:par>
                          <p:cTn id="166" fill="hold">
                            <p:stCondLst>
                              <p:cond delay="0"/>
                            </p:stCondLst>
                            <p:childTnLst>
                              <p:par>
                                <p:cTn id="167" presetID="2" presetClass="entr" presetSubtype="4" fill="hold" nodeType="clickEffect">
                                  <p:stCondLst>
                                    <p:cond delay="0"/>
                                  </p:stCondLst>
                                  <p:childTnLst>
                                    <p:set>
                                      <p:cBhvr>
                                        <p:cTn id="168" dur="1" fill="hold">
                                          <p:stCondLst>
                                            <p:cond delay="0"/>
                                          </p:stCondLst>
                                        </p:cTn>
                                        <p:tgtEl>
                                          <p:spTgt spid="15"/>
                                        </p:tgtEl>
                                        <p:attrNameLst>
                                          <p:attrName>style.visibility</p:attrName>
                                        </p:attrNameLst>
                                      </p:cBhvr>
                                      <p:to>
                                        <p:strVal val="visible"/>
                                      </p:to>
                                    </p:set>
                                    <p:anim calcmode="lin" valueType="num">
                                      <p:cBhvr additive="base">
                                        <p:cTn id="169" dur="500" fill="hold"/>
                                        <p:tgtEl>
                                          <p:spTgt spid="15"/>
                                        </p:tgtEl>
                                        <p:attrNameLst>
                                          <p:attrName>ppt_x</p:attrName>
                                        </p:attrNameLst>
                                      </p:cBhvr>
                                      <p:tavLst>
                                        <p:tav tm="0">
                                          <p:val>
                                            <p:strVal val="#ppt_x"/>
                                          </p:val>
                                        </p:tav>
                                        <p:tav tm="100000">
                                          <p:val>
                                            <p:strVal val="#ppt_x"/>
                                          </p:val>
                                        </p:tav>
                                      </p:tavLst>
                                    </p:anim>
                                    <p:anim calcmode="lin" valueType="num">
                                      <p:cBhvr additive="base">
                                        <p:cTn id="170"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171" fill="hold">
                      <p:stCondLst>
                        <p:cond delay="indefinite"/>
                      </p:stCondLst>
                      <p:childTnLst>
                        <p:par>
                          <p:cTn id="172" fill="hold">
                            <p:stCondLst>
                              <p:cond delay="0"/>
                            </p:stCondLst>
                            <p:childTnLst>
                              <p:par>
                                <p:cTn id="173" presetID="2" presetClass="entr" presetSubtype="4" fill="hold" grpId="0" nodeType="clickEffect">
                                  <p:stCondLst>
                                    <p:cond delay="0"/>
                                  </p:stCondLst>
                                  <p:childTnLst>
                                    <p:set>
                                      <p:cBhvr>
                                        <p:cTn id="174" dur="1" fill="hold">
                                          <p:stCondLst>
                                            <p:cond delay="0"/>
                                          </p:stCondLst>
                                        </p:cTn>
                                        <p:tgtEl>
                                          <p:spTgt spid="139294"/>
                                        </p:tgtEl>
                                        <p:attrNameLst>
                                          <p:attrName>style.visibility</p:attrName>
                                        </p:attrNameLst>
                                      </p:cBhvr>
                                      <p:to>
                                        <p:strVal val="visible"/>
                                      </p:to>
                                    </p:set>
                                    <p:anim calcmode="lin" valueType="num">
                                      <p:cBhvr additive="base">
                                        <p:cTn id="175" dur="500" fill="hold"/>
                                        <p:tgtEl>
                                          <p:spTgt spid="139294"/>
                                        </p:tgtEl>
                                        <p:attrNameLst>
                                          <p:attrName>ppt_x</p:attrName>
                                        </p:attrNameLst>
                                      </p:cBhvr>
                                      <p:tavLst>
                                        <p:tav tm="0">
                                          <p:val>
                                            <p:strVal val="#ppt_x"/>
                                          </p:val>
                                        </p:tav>
                                        <p:tav tm="100000">
                                          <p:val>
                                            <p:strVal val="#ppt_x"/>
                                          </p:val>
                                        </p:tav>
                                      </p:tavLst>
                                    </p:anim>
                                    <p:anim calcmode="lin" valueType="num">
                                      <p:cBhvr additive="base">
                                        <p:cTn id="176" dur="500" fill="hold"/>
                                        <p:tgtEl>
                                          <p:spTgt spid="139294"/>
                                        </p:tgtEl>
                                        <p:attrNameLst>
                                          <p:attrName>ppt_y</p:attrName>
                                        </p:attrNameLst>
                                      </p:cBhvr>
                                      <p:tavLst>
                                        <p:tav tm="0">
                                          <p:val>
                                            <p:strVal val="1+#ppt_h/2"/>
                                          </p:val>
                                        </p:tav>
                                        <p:tav tm="100000">
                                          <p:val>
                                            <p:strVal val="#ppt_y"/>
                                          </p:val>
                                        </p:tav>
                                      </p:tavLst>
                                    </p:anim>
                                  </p:childTnLst>
                                </p:cTn>
                              </p:par>
                            </p:childTnLst>
                          </p:cTn>
                        </p:par>
                      </p:childTnLst>
                    </p:cTn>
                  </p:par>
                  <p:par>
                    <p:cTn id="177" fill="hold">
                      <p:stCondLst>
                        <p:cond delay="indefinite"/>
                      </p:stCondLst>
                      <p:childTnLst>
                        <p:par>
                          <p:cTn id="178" fill="hold">
                            <p:stCondLst>
                              <p:cond delay="0"/>
                            </p:stCondLst>
                            <p:childTnLst>
                              <p:par>
                                <p:cTn id="179" presetID="2" presetClass="entr" presetSubtype="4" fill="hold" grpId="0" nodeType="clickEffect">
                                  <p:stCondLst>
                                    <p:cond delay="0"/>
                                  </p:stCondLst>
                                  <p:childTnLst>
                                    <p:set>
                                      <p:cBhvr>
                                        <p:cTn id="180" dur="1" fill="hold">
                                          <p:stCondLst>
                                            <p:cond delay="0"/>
                                          </p:stCondLst>
                                        </p:cTn>
                                        <p:tgtEl>
                                          <p:spTgt spid="139293"/>
                                        </p:tgtEl>
                                        <p:attrNameLst>
                                          <p:attrName>style.visibility</p:attrName>
                                        </p:attrNameLst>
                                      </p:cBhvr>
                                      <p:to>
                                        <p:strVal val="visible"/>
                                      </p:to>
                                    </p:set>
                                    <p:anim calcmode="lin" valueType="num">
                                      <p:cBhvr additive="base">
                                        <p:cTn id="181" dur="500" fill="hold"/>
                                        <p:tgtEl>
                                          <p:spTgt spid="139293"/>
                                        </p:tgtEl>
                                        <p:attrNameLst>
                                          <p:attrName>ppt_x</p:attrName>
                                        </p:attrNameLst>
                                      </p:cBhvr>
                                      <p:tavLst>
                                        <p:tav tm="0">
                                          <p:val>
                                            <p:strVal val="#ppt_x"/>
                                          </p:val>
                                        </p:tav>
                                        <p:tav tm="100000">
                                          <p:val>
                                            <p:strVal val="#ppt_x"/>
                                          </p:val>
                                        </p:tav>
                                      </p:tavLst>
                                    </p:anim>
                                    <p:anim calcmode="lin" valueType="num">
                                      <p:cBhvr additive="base">
                                        <p:cTn id="182" dur="500" fill="hold"/>
                                        <p:tgtEl>
                                          <p:spTgt spid="139293"/>
                                        </p:tgtEl>
                                        <p:attrNameLst>
                                          <p:attrName>ppt_y</p:attrName>
                                        </p:attrNameLst>
                                      </p:cBhvr>
                                      <p:tavLst>
                                        <p:tav tm="0">
                                          <p:val>
                                            <p:strVal val="1+#ppt_h/2"/>
                                          </p:val>
                                        </p:tav>
                                        <p:tav tm="100000">
                                          <p:val>
                                            <p:strVal val="#ppt_y"/>
                                          </p:val>
                                        </p:tav>
                                      </p:tavLst>
                                    </p:anim>
                                  </p:childTnLst>
                                </p:cTn>
                              </p:par>
                            </p:childTnLst>
                          </p:cTn>
                        </p:par>
                      </p:childTnLst>
                    </p:cTn>
                  </p:par>
                  <p:par>
                    <p:cTn id="183" fill="hold">
                      <p:stCondLst>
                        <p:cond delay="indefinite"/>
                      </p:stCondLst>
                      <p:childTnLst>
                        <p:par>
                          <p:cTn id="184" fill="hold">
                            <p:stCondLst>
                              <p:cond delay="0"/>
                            </p:stCondLst>
                            <p:childTnLst>
                              <p:par>
                                <p:cTn id="185" presetID="2" presetClass="entr" presetSubtype="4" fill="hold" grpId="0" nodeType="clickEffect">
                                  <p:stCondLst>
                                    <p:cond delay="0"/>
                                  </p:stCondLst>
                                  <p:childTnLst>
                                    <p:set>
                                      <p:cBhvr>
                                        <p:cTn id="186" dur="1" fill="hold">
                                          <p:stCondLst>
                                            <p:cond delay="0"/>
                                          </p:stCondLst>
                                        </p:cTn>
                                        <p:tgtEl>
                                          <p:spTgt spid="139292"/>
                                        </p:tgtEl>
                                        <p:attrNameLst>
                                          <p:attrName>style.visibility</p:attrName>
                                        </p:attrNameLst>
                                      </p:cBhvr>
                                      <p:to>
                                        <p:strVal val="visible"/>
                                      </p:to>
                                    </p:set>
                                    <p:anim calcmode="lin" valueType="num">
                                      <p:cBhvr additive="base">
                                        <p:cTn id="187" dur="500" fill="hold"/>
                                        <p:tgtEl>
                                          <p:spTgt spid="139292"/>
                                        </p:tgtEl>
                                        <p:attrNameLst>
                                          <p:attrName>ppt_x</p:attrName>
                                        </p:attrNameLst>
                                      </p:cBhvr>
                                      <p:tavLst>
                                        <p:tav tm="0">
                                          <p:val>
                                            <p:strVal val="#ppt_x"/>
                                          </p:val>
                                        </p:tav>
                                        <p:tav tm="100000">
                                          <p:val>
                                            <p:strVal val="#ppt_x"/>
                                          </p:val>
                                        </p:tav>
                                      </p:tavLst>
                                    </p:anim>
                                    <p:anim calcmode="lin" valueType="num">
                                      <p:cBhvr additive="base">
                                        <p:cTn id="188" dur="500" fill="hold"/>
                                        <p:tgtEl>
                                          <p:spTgt spid="139292"/>
                                        </p:tgtEl>
                                        <p:attrNameLst>
                                          <p:attrName>ppt_y</p:attrName>
                                        </p:attrNameLst>
                                      </p:cBhvr>
                                      <p:tavLst>
                                        <p:tav tm="0">
                                          <p:val>
                                            <p:strVal val="1+#ppt_h/2"/>
                                          </p:val>
                                        </p:tav>
                                        <p:tav tm="100000">
                                          <p:val>
                                            <p:strVal val="#ppt_y"/>
                                          </p:val>
                                        </p:tav>
                                      </p:tavLst>
                                    </p:anim>
                                  </p:childTnLst>
                                </p:cTn>
                              </p:par>
                            </p:childTnLst>
                          </p:cTn>
                        </p:par>
                      </p:childTnLst>
                    </p:cTn>
                  </p:par>
                  <p:par>
                    <p:cTn id="189" fill="hold">
                      <p:stCondLst>
                        <p:cond delay="indefinite"/>
                      </p:stCondLst>
                      <p:childTnLst>
                        <p:par>
                          <p:cTn id="190" fill="hold">
                            <p:stCondLst>
                              <p:cond delay="0"/>
                            </p:stCondLst>
                            <p:childTnLst>
                              <p:par>
                                <p:cTn id="191" presetID="2" presetClass="entr" presetSubtype="4" fill="hold" nodeType="clickEffect">
                                  <p:stCondLst>
                                    <p:cond delay="0"/>
                                  </p:stCondLst>
                                  <p:childTnLst>
                                    <p:set>
                                      <p:cBhvr>
                                        <p:cTn id="192" dur="1" fill="hold">
                                          <p:stCondLst>
                                            <p:cond delay="0"/>
                                          </p:stCondLst>
                                        </p:cTn>
                                        <p:tgtEl>
                                          <p:spTgt spid="18"/>
                                        </p:tgtEl>
                                        <p:attrNameLst>
                                          <p:attrName>style.visibility</p:attrName>
                                        </p:attrNameLst>
                                      </p:cBhvr>
                                      <p:to>
                                        <p:strVal val="visible"/>
                                      </p:to>
                                    </p:set>
                                    <p:anim calcmode="lin" valueType="num">
                                      <p:cBhvr additive="base">
                                        <p:cTn id="193" dur="500" fill="hold"/>
                                        <p:tgtEl>
                                          <p:spTgt spid="18"/>
                                        </p:tgtEl>
                                        <p:attrNameLst>
                                          <p:attrName>ppt_x</p:attrName>
                                        </p:attrNameLst>
                                      </p:cBhvr>
                                      <p:tavLst>
                                        <p:tav tm="0">
                                          <p:val>
                                            <p:strVal val="#ppt_x"/>
                                          </p:val>
                                        </p:tav>
                                        <p:tav tm="100000">
                                          <p:val>
                                            <p:strVal val="#ppt_x"/>
                                          </p:val>
                                        </p:tav>
                                      </p:tavLst>
                                    </p:anim>
                                    <p:anim calcmode="lin" valueType="num">
                                      <p:cBhvr additive="base">
                                        <p:cTn id="194" dur="500" fill="hold"/>
                                        <p:tgtEl>
                                          <p:spTgt spid="18"/>
                                        </p:tgtEl>
                                        <p:attrNameLst>
                                          <p:attrName>ppt_y</p:attrName>
                                        </p:attrNameLst>
                                      </p:cBhvr>
                                      <p:tavLst>
                                        <p:tav tm="0">
                                          <p:val>
                                            <p:strVal val="1+#ppt_h/2"/>
                                          </p:val>
                                        </p:tav>
                                        <p:tav tm="100000">
                                          <p:val>
                                            <p:strVal val="#ppt_y"/>
                                          </p:val>
                                        </p:tav>
                                      </p:tavLst>
                                    </p:anim>
                                  </p:childTnLst>
                                </p:cTn>
                              </p:par>
                              <p:par>
                                <p:cTn id="195" presetID="2" presetClass="entr" presetSubtype="4" fill="hold" grpId="0" nodeType="withEffect">
                                  <p:stCondLst>
                                    <p:cond delay="0"/>
                                  </p:stCondLst>
                                  <p:childTnLst>
                                    <p:set>
                                      <p:cBhvr>
                                        <p:cTn id="196" dur="1" fill="hold">
                                          <p:stCondLst>
                                            <p:cond delay="0"/>
                                          </p:stCondLst>
                                        </p:cTn>
                                        <p:tgtEl>
                                          <p:spTgt spid="139291"/>
                                        </p:tgtEl>
                                        <p:attrNameLst>
                                          <p:attrName>style.visibility</p:attrName>
                                        </p:attrNameLst>
                                      </p:cBhvr>
                                      <p:to>
                                        <p:strVal val="visible"/>
                                      </p:to>
                                    </p:set>
                                    <p:anim calcmode="lin" valueType="num">
                                      <p:cBhvr additive="base">
                                        <p:cTn id="197" dur="500" fill="hold"/>
                                        <p:tgtEl>
                                          <p:spTgt spid="139291"/>
                                        </p:tgtEl>
                                        <p:attrNameLst>
                                          <p:attrName>ppt_x</p:attrName>
                                        </p:attrNameLst>
                                      </p:cBhvr>
                                      <p:tavLst>
                                        <p:tav tm="0">
                                          <p:val>
                                            <p:strVal val="#ppt_x"/>
                                          </p:val>
                                        </p:tav>
                                        <p:tav tm="100000">
                                          <p:val>
                                            <p:strVal val="#ppt_x"/>
                                          </p:val>
                                        </p:tav>
                                      </p:tavLst>
                                    </p:anim>
                                    <p:anim calcmode="lin" valueType="num">
                                      <p:cBhvr additive="base">
                                        <p:cTn id="198" dur="500" fill="hold"/>
                                        <p:tgtEl>
                                          <p:spTgt spid="13929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9271" grpId="0" animBg="1"/>
      <p:bldP spid="139272" grpId="0" animBg="1"/>
      <p:bldP spid="139273" grpId="0" animBg="1"/>
      <p:bldP spid="139274" grpId="0" animBg="1"/>
      <p:bldP spid="139275" grpId="0" animBg="1"/>
      <p:bldP spid="139276" grpId="0" animBg="1"/>
      <p:bldP spid="139277" grpId="0" animBg="1"/>
      <p:bldP spid="139278" grpId="0" animBg="1"/>
      <p:bldP spid="139279" grpId="0" animBg="1"/>
      <p:bldP spid="139280" grpId="0" animBg="1"/>
      <p:bldP spid="139281" grpId="0" animBg="1"/>
      <p:bldP spid="139282" grpId="0" animBg="1"/>
      <p:bldP spid="139283" grpId="0" animBg="1"/>
      <p:bldP spid="139284" grpId="0" animBg="1"/>
      <p:bldP spid="139285" grpId="0" animBg="1"/>
      <p:bldP spid="139286" grpId="0" animBg="1"/>
      <p:bldP spid="139287" grpId="0" animBg="1"/>
      <p:bldP spid="139288" grpId="0" animBg="1"/>
      <p:bldP spid="139289" grpId="0" animBg="1"/>
      <p:bldP spid="139290" grpId="0" animBg="1"/>
      <p:bldP spid="139291" grpId="0" animBg="1"/>
      <p:bldP spid="139292" grpId="0" animBg="1"/>
      <p:bldP spid="139293" grpId="0" animBg="1"/>
      <p:bldP spid="139294"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矩形 3"/>
          <p:cNvSpPr/>
          <p:nvPr/>
        </p:nvSpPr>
        <p:spPr bwMode="auto">
          <a:xfrm>
            <a:off x="815975" y="114300"/>
            <a:ext cx="7566025" cy="3597275"/>
          </a:xfrm>
          <a:prstGeom prst="rect">
            <a:avLst/>
          </a:prstGeom>
          <a:solidFill>
            <a:schemeClr val="bg1"/>
          </a:solidFill>
          <a:ln w="6350" cap="flat" cmpd="sng" algn="ctr">
            <a:solidFill>
              <a:schemeClr val="bg1">
                <a:lumMod val="95000"/>
              </a:schemeClr>
            </a:solidFill>
            <a:prstDash val="solid"/>
            <a:round/>
            <a:headEnd type="none" w="med" len="med"/>
            <a:tailEnd type="none" w="med" len="me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Times New Roman" panose="02020603050405020304" pitchFamily="18" charset="0"/>
              <a:ea typeface="楷体_GB2312" pitchFamily="49" charset="-122"/>
              <a:cs typeface="+mn-cs"/>
            </a:endParaRPr>
          </a:p>
        </p:txBody>
      </p:sp>
      <p:grpSp>
        <p:nvGrpSpPr>
          <p:cNvPr id="153603" name="组合 1"/>
          <p:cNvGrpSpPr/>
          <p:nvPr/>
        </p:nvGrpSpPr>
        <p:grpSpPr>
          <a:xfrm>
            <a:off x="1368425" y="152400"/>
            <a:ext cx="6611938" cy="3311525"/>
            <a:chOff x="558470" y="2388164"/>
            <a:chExt cx="8342498" cy="4488408"/>
          </a:xfrm>
        </p:grpSpPr>
        <p:sp>
          <p:nvSpPr>
            <p:cNvPr id="153606" name="Text Box 2"/>
            <p:cNvSpPr txBox="1"/>
            <p:nvPr/>
          </p:nvSpPr>
          <p:spPr>
            <a:xfrm>
              <a:off x="2255837" y="2388164"/>
              <a:ext cx="4418197" cy="46166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fontAlgn="ctr" hangingPunct="1">
                <a:spcBef>
                  <a:spcPct val="0"/>
                </a:spcBef>
                <a:buClr>
                  <a:schemeClr val="bg1"/>
                </a:buClr>
                <a:buFontTx/>
                <a:buNone/>
              </a:pPr>
              <a:r>
                <a:rPr lang="en-US" altLang="zh-CN" sz="2400" dirty="0">
                  <a:solidFill>
                    <a:srgbClr val="FF0000"/>
                  </a:solidFill>
                  <a:latin typeface="Tahoma" panose="020B0604030504040204" pitchFamily="34" charset="0"/>
                  <a:ea typeface="宋体" panose="02010600030101010101" pitchFamily="2" charset="-122"/>
                </a:rPr>
                <a:t>A*B=a</a:t>
              </a:r>
              <a:r>
                <a:rPr lang="en-US" altLang="zh-CN" sz="2400" baseline="-25000" dirty="0">
                  <a:solidFill>
                    <a:srgbClr val="FF0000"/>
                  </a:solidFill>
                  <a:latin typeface="Tahoma" panose="020B0604030504040204" pitchFamily="34" charset="0"/>
                  <a:ea typeface="宋体" panose="02010600030101010101" pitchFamily="2" charset="-122"/>
                </a:rPr>
                <a:t>1</a:t>
              </a:r>
              <a:r>
                <a:rPr lang="en-US" altLang="zh-CN" sz="2400" dirty="0">
                  <a:solidFill>
                    <a:srgbClr val="FF0000"/>
                  </a:solidFill>
                  <a:latin typeface="Tahoma" panose="020B0604030504040204" pitchFamily="34" charset="0"/>
                  <a:ea typeface="宋体" panose="02010600030101010101" pitchFamily="2" charset="-122"/>
                </a:rPr>
                <a:t>b</a:t>
              </a:r>
              <a:r>
                <a:rPr lang="en-US" altLang="zh-CN" sz="2400" baseline="-25000" dirty="0">
                  <a:solidFill>
                    <a:srgbClr val="FF0000"/>
                  </a:solidFill>
                  <a:latin typeface="Tahoma" panose="020B0604030504040204" pitchFamily="34" charset="0"/>
                  <a:ea typeface="宋体" panose="02010600030101010101" pitchFamily="2" charset="-122"/>
                </a:rPr>
                <a:t>1</a:t>
              </a:r>
              <a:r>
                <a:rPr lang="en-US" altLang="zh-CN" sz="2400" dirty="0">
                  <a:solidFill>
                    <a:srgbClr val="FF0000"/>
                  </a:solidFill>
                  <a:latin typeface="Tahoma" panose="020B0604030504040204" pitchFamily="34" charset="0"/>
                  <a:ea typeface="宋体" panose="02010600030101010101" pitchFamily="2" charset="-122"/>
                </a:rPr>
                <a:t>+ a</a:t>
              </a:r>
              <a:r>
                <a:rPr lang="en-US" altLang="zh-CN" sz="2400" baseline="-25000" dirty="0">
                  <a:solidFill>
                    <a:srgbClr val="FF0000"/>
                  </a:solidFill>
                  <a:latin typeface="Tahoma" panose="020B0604030504040204" pitchFamily="34" charset="0"/>
                  <a:ea typeface="宋体" panose="02010600030101010101" pitchFamily="2" charset="-122"/>
                </a:rPr>
                <a:t>2</a:t>
              </a:r>
              <a:r>
                <a:rPr lang="en-US" altLang="zh-CN" sz="2400" dirty="0">
                  <a:solidFill>
                    <a:srgbClr val="FF0000"/>
                  </a:solidFill>
                  <a:latin typeface="Tahoma" panose="020B0604030504040204" pitchFamily="34" charset="0"/>
                  <a:ea typeface="宋体" panose="02010600030101010101" pitchFamily="2" charset="-122"/>
                </a:rPr>
                <a:t>b</a:t>
              </a:r>
              <a:r>
                <a:rPr lang="en-US" altLang="zh-CN" sz="2400" baseline="-25000" dirty="0">
                  <a:solidFill>
                    <a:srgbClr val="FF0000"/>
                  </a:solidFill>
                  <a:latin typeface="Tahoma" panose="020B0604030504040204" pitchFamily="34" charset="0"/>
                  <a:ea typeface="宋体" panose="02010600030101010101" pitchFamily="2" charset="-122"/>
                </a:rPr>
                <a:t>2+ </a:t>
              </a:r>
              <a:r>
                <a:rPr lang="en-US" altLang="zh-CN" sz="2400" dirty="0">
                  <a:solidFill>
                    <a:srgbClr val="FF0000"/>
                  </a:solidFill>
                  <a:latin typeface="Tahoma" panose="020B0604030504040204" pitchFamily="34" charset="0"/>
                  <a:ea typeface="宋体" panose="02010600030101010101" pitchFamily="2" charset="-122"/>
                </a:rPr>
                <a:t>a</a:t>
              </a:r>
              <a:r>
                <a:rPr lang="en-US" altLang="zh-CN" sz="2400" baseline="-25000" dirty="0">
                  <a:solidFill>
                    <a:srgbClr val="FF0000"/>
                  </a:solidFill>
                  <a:latin typeface="Tahoma" panose="020B0604030504040204" pitchFamily="34" charset="0"/>
                  <a:ea typeface="宋体" panose="02010600030101010101" pitchFamily="2" charset="-122"/>
                </a:rPr>
                <a:t>3</a:t>
              </a:r>
              <a:r>
                <a:rPr lang="en-US" altLang="zh-CN" sz="2400" dirty="0">
                  <a:solidFill>
                    <a:srgbClr val="FF0000"/>
                  </a:solidFill>
                  <a:latin typeface="Tahoma" panose="020B0604030504040204" pitchFamily="34" charset="0"/>
                  <a:ea typeface="宋体" panose="02010600030101010101" pitchFamily="2" charset="-122"/>
                </a:rPr>
                <a:t>b</a:t>
              </a:r>
              <a:r>
                <a:rPr lang="en-US" altLang="zh-CN" sz="2400" baseline="-25000" dirty="0">
                  <a:solidFill>
                    <a:srgbClr val="FF0000"/>
                  </a:solidFill>
                  <a:latin typeface="Tahoma" panose="020B0604030504040204" pitchFamily="34" charset="0"/>
                  <a:ea typeface="宋体" panose="02010600030101010101" pitchFamily="2" charset="-122"/>
                </a:rPr>
                <a:t>3+ </a:t>
              </a:r>
              <a:r>
                <a:rPr lang="en-US" altLang="zh-CN" sz="2400" dirty="0">
                  <a:solidFill>
                    <a:srgbClr val="FF0000"/>
                  </a:solidFill>
                  <a:latin typeface="Tahoma" panose="020B0604030504040204" pitchFamily="34" charset="0"/>
                  <a:ea typeface="宋体" panose="02010600030101010101" pitchFamily="2" charset="-122"/>
                </a:rPr>
                <a:t>a</a:t>
              </a:r>
              <a:r>
                <a:rPr lang="en-US" altLang="zh-CN" sz="2400" baseline="-25000" dirty="0">
                  <a:solidFill>
                    <a:srgbClr val="FF0000"/>
                  </a:solidFill>
                  <a:latin typeface="Tahoma" panose="020B0604030504040204" pitchFamily="34" charset="0"/>
                  <a:ea typeface="宋体" panose="02010600030101010101" pitchFamily="2" charset="-122"/>
                </a:rPr>
                <a:t>4</a:t>
              </a:r>
              <a:r>
                <a:rPr lang="en-US" altLang="zh-CN" sz="2400" dirty="0">
                  <a:solidFill>
                    <a:srgbClr val="FF0000"/>
                  </a:solidFill>
                  <a:latin typeface="Tahoma" panose="020B0604030504040204" pitchFamily="34" charset="0"/>
                  <a:ea typeface="宋体" panose="02010600030101010101" pitchFamily="2" charset="-122"/>
                </a:rPr>
                <a:t>b</a:t>
              </a:r>
              <a:r>
                <a:rPr lang="en-US" altLang="zh-CN" sz="2400" baseline="-25000" dirty="0">
                  <a:solidFill>
                    <a:srgbClr val="FF0000"/>
                  </a:solidFill>
                  <a:latin typeface="Tahoma" panose="020B0604030504040204" pitchFamily="34" charset="0"/>
                  <a:ea typeface="宋体" panose="02010600030101010101" pitchFamily="2" charset="-122"/>
                </a:rPr>
                <a:t>4</a:t>
              </a:r>
              <a:endParaRPr lang="en-US" altLang="zh-CN" sz="2400" baseline="-25000" dirty="0">
                <a:solidFill>
                  <a:srgbClr val="FF0000"/>
                </a:solidFill>
                <a:latin typeface="Tahoma" panose="020B0604030504040204" pitchFamily="34" charset="0"/>
                <a:ea typeface="宋体" panose="02010600030101010101" pitchFamily="2" charset="-122"/>
              </a:endParaRPr>
            </a:p>
          </p:txBody>
        </p:sp>
        <p:sp>
          <p:nvSpPr>
            <p:cNvPr id="153607" name="Line 5"/>
            <p:cNvSpPr/>
            <p:nvPr/>
          </p:nvSpPr>
          <p:spPr>
            <a:xfrm flipV="1">
              <a:off x="1554018" y="2769178"/>
              <a:ext cx="0" cy="3048000"/>
            </a:xfrm>
            <a:prstGeom prst="line">
              <a:avLst/>
            </a:prstGeom>
            <a:ln w="9525" cap="flat" cmpd="sng">
              <a:solidFill>
                <a:srgbClr val="000000"/>
              </a:solidFill>
              <a:prstDash val="solid"/>
              <a:headEnd type="none" w="med" len="med"/>
              <a:tailEnd type="triangle" w="med" len="med"/>
            </a:ln>
          </p:spPr>
        </p:sp>
        <p:sp>
          <p:nvSpPr>
            <p:cNvPr id="153608" name="Rectangle 6"/>
            <p:cNvSpPr/>
            <p:nvPr/>
          </p:nvSpPr>
          <p:spPr>
            <a:xfrm>
              <a:off x="1554018" y="5359978"/>
              <a:ext cx="381000" cy="457200"/>
            </a:xfrm>
            <a:prstGeom prst="rect">
              <a:avLst/>
            </a:prstGeom>
            <a:solidFill>
              <a:srgbClr val="0000CC"/>
            </a:solidFill>
            <a:ln w="9525">
              <a:noFill/>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hangingPunct="1">
                <a:spcBef>
                  <a:spcPct val="0"/>
                </a:spcBef>
                <a:buClr>
                  <a:schemeClr val="bg1"/>
                </a:buClr>
                <a:buFontTx/>
                <a:buNone/>
              </a:pPr>
              <a:endParaRPr lang="zh-CN" altLang="en-US" sz="2400" b="0" dirty="0">
                <a:solidFill>
                  <a:srgbClr val="0000CC"/>
                </a:solidFill>
                <a:latin typeface="Times New Roman" panose="02020603050405020304" pitchFamily="18" charset="0"/>
                <a:ea typeface="宋体" panose="02010600030101010101" pitchFamily="2" charset="-122"/>
              </a:endParaRPr>
            </a:p>
          </p:txBody>
        </p:sp>
        <p:sp>
          <p:nvSpPr>
            <p:cNvPr id="153609" name="Rectangle 7"/>
            <p:cNvSpPr/>
            <p:nvPr/>
          </p:nvSpPr>
          <p:spPr>
            <a:xfrm>
              <a:off x="1935018" y="5359978"/>
              <a:ext cx="381000" cy="457200"/>
            </a:xfrm>
            <a:prstGeom prst="rect">
              <a:avLst/>
            </a:prstGeom>
            <a:solidFill>
              <a:srgbClr val="FF0000"/>
            </a:solidFill>
            <a:ln w="9525"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hangingPunct="1">
                <a:spcBef>
                  <a:spcPct val="0"/>
                </a:spcBef>
                <a:buClr>
                  <a:schemeClr val="bg1"/>
                </a:buClr>
                <a:buFontTx/>
                <a:buNone/>
              </a:pPr>
              <a:endParaRPr lang="zh-CN" altLang="en-US" sz="2400" b="0" dirty="0">
                <a:latin typeface="Times New Roman" panose="02020603050405020304" pitchFamily="18" charset="0"/>
                <a:ea typeface="宋体" panose="02010600030101010101" pitchFamily="2" charset="-122"/>
              </a:endParaRPr>
            </a:p>
          </p:txBody>
        </p:sp>
        <p:sp>
          <p:nvSpPr>
            <p:cNvPr id="153610" name="Rectangle 8"/>
            <p:cNvSpPr/>
            <p:nvPr/>
          </p:nvSpPr>
          <p:spPr>
            <a:xfrm>
              <a:off x="2316018" y="5359978"/>
              <a:ext cx="381000" cy="457200"/>
            </a:xfrm>
            <a:prstGeom prst="rect">
              <a:avLst/>
            </a:prstGeom>
            <a:solidFill>
              <a:srgbClr val="006600"/>
            </a:solidFill>
            <a:ln w="9525"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hangingPunct="1">
                <a:spcBef>
                  <a:spcPct val="0"/>
                </a:spcBef>
                <a:buClr>
                  <a:schemeClr val="bg1"/>
                </a:buClr>
                <a:buFontTx/>
                <a:buNone/>
              </a:pPr>
              <a:endParaRPr lang="zh-CN" altLang="en-US" sz="2400" b="0" dirty="0">
                <a:latin typeface="Times New Roman" panose="02020603050405020304" pitchFamily="18" charset="0"/>
                <a:ea typeface="宋体" panose="02010600030101010101" pitchFamily="2" charset="-122"/>
              </a:endParaRPr>
            </a:p>
          </p:txBody>
        </p:sp>
        <p:sp>
          <p:nvSpPr>
            <p:cNvPr id="153611" name="Rectangle 9"/>
            <p:cNvSpPr/>
            <p:nvPr/>
          </p:nvSpPr>
          <p:spPr>
            <a:xfrm>
              <a:off x="2697018" y="5359978"/>
              <a:ext cx="381000" cy="457200"/>
            </a:xfrm>
            <a:prstGeom prst="rect">
              <a:avLst/>
            </a:prstGeom>
            <a:solidFill>
              <a:srgbClr val="FF00FF"/>
            </a:solidFill>
            <a:ln w="9525"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hangingPunct="1">
                <a:spcBef>
                  <a:spcPct val="0"/>
                </a:spcBef>
                <a:buClr>
                  <a:schemeClr val="bg1"/>
                </a:buClr>
                <a:buFontTx/>
                <a:buNone/>
              </a:pPr>
              <a:endParaRPr lang="zh-CN" altLang="en-US" sz="2400" b="0" dirty="0">
                <a:latin typeface="Times New Roman" panose="02020603050405020304" pitchFamily="18" charset="0"/>
                <a:ea typeface="宋体" panose="02010600030101010101" pitchFamily="2" charset="-122"/>
              </a:endParaRPr>
            </a:p>
          </p:txBody>
        </p:sp>
        <p:sp>
          <p:nvSpPr>
            <p:cNvPr id="153612" name="Rectangle 10"/>
            <p:cNvSpPr/>
            <p:nvPr/>
          </p:nvSpPr>
          <p:spPr>
            <a:xfrm>
              <a:off x="1935018" y="3988378"/>
              <a:ext cx="381000" cy="457200"/>
            </a:xfrm>
            <a:prstGeom prst="rect">
              <a:avLst/>
            </a:prstGeom>
            <a:solidFill>
              <a:srgbClr val="0000CC"/>
            </a:solidFill>
            <a:ln w="9525"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hangingPunct="1">
                <a:spcBef>
                  <a:spcPct val="0"/>
                </a:spcBef>
                <a:buClr>
                  <a:schemeClr val="bg1"/>
                </a:buClr>
                <a:buFontTx/>
                <a:buNone/>
              </a:pPr>
              <a:endParaRPr lang="zh-CN" altLang="en-US" sz="2400" b="0" dirty="0">
                <a:latin typeface="Times New Roman" panose="02020603050405020304" pitchFamily="18" charset="0"/>
                <a:ea typeface="宋体" panose="02010600030101010101" pitchFamily="2" charset="-122"/>
              </a:endParaRPr>
            </a:p>
          </p:txBody>
        </p:sp>
        <p:sp>
          <p:nvSpPr>
            <p:cNvPr id="153613" name="Rectangle 11"/>
            <p:cNvSpPr/>
            <p:nvPr/>
          </p:nvSpPr>
          <p:spPr>
            <a:xfrm>
              <a:off x="2316018" y="3988378"/>
              <a:ext cx="381000" cy="457200"/>
            </a:xfrm>
            <a:prstGeom prst="rect">
              <a:avLst/>
            </a:prstGeom>
            <a:solidFill>
              <a:srgbClr val="FF0000"/>
            </a:solidFill>
            <a:ln w="9525"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hangingPunct="1">
                <a:spcBef>
                  <a:spcPct val="0"/>
                </a:spcBef>
                <a:buClr>
                  <a:schemeClr val="bg1"/>
                </a:buClr>
                <a:buFontTx/>
                <a:buNone/>
              </a:pPr>
              <a:endParaRPr lang="zh-CN" altLang="en-US" sz="2400" b="0" dirty="0">
                <a:latin typeface="Times New Roman" panose="02020603050405020304" pitchFamily="18" charset="0"/>
                <a:ea typeface="宋体" panose="02010600030101010101" pitchFamily="2" charset="-122"/>
              </a:endParaRPr>
            </a:p>
          </p:txBody>
        </p:sp>
        <p:sp>
          <p:nvSpPr>
            <p:cNvPr id="153614" name="Rectangle 12"/>
            <p:cNvSpPr/>
            <p:nvPr/>
          </p:nvSpPr>
          <p:spPr>
            <a:xfrm>
              <a:off x="2697018" y="3988378"/>
              <a:ext cx="381000" cy="457200"/>
            </a:xfrm>
            <a:prstGeom prst="rect">
              <a:avLst/>
            </a:prstGeom>
            <a:solidFill>
              <a:srgbClr val="006600"/>
            </a:solidFill>
            <a:ln w="9525"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hangingPunct="1">
                <a:spcBef>
                  <a:spcPct val="0"/>
                </a:spcBef>
                <a:buClr>
                  <a:schemeClr val="bg1"/>
                </a:buClr>
                <a:buFontTx/>
                <a:buNone/>
              </a:pPr>
              <a:endParaRPr lang="zh-CN" altLang="en-US" sz="2400" b="0" dirty="0">
                <a:latin typeface="Times New Roman" panose="02020603050405020304" pitchFamily="18" charset="0"/>
                <a:ea typeface="宋体" panose="02010600030101010101" pitchFamily="2" charset="-122"/>
              </a:endParaRPr>
            </a:p>
          </p:txBody>
        </p:sp>
        <p:sp>
          <p:nvSpPr>
            <p:cNvPr id="153615" name="Rectangle 13"/>
            <p:cNvSpPr/>
            <p:nvPr/>
          </p:nvSpPr>
          <p:spPr>
            <a:xfrm>
              <a:off x="3078018" y="3988378"/>
              <a:ext cx="381000" cy="457200"/>
            </a:xfrm>
            <a:prstGeom prst="rect">
              <a:avLst/>
            </a:prstGeom>
            <a:solidFill>
              <a:srgbClr val="FF00FF"/>
            </a:solidFill>
            <a:ln w="9525"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hangingPunct="1">
                <a:spcBef>
                  <a:spcPct val="0"/>
                </a:spcBef>
                <a:buClr>
                  <a:schemeClr val="bg1"/>
                </a:buClr>
                <a:buFontTx/>
                <a:buNone/>
              </a:pPr>
              <a:endParaRPr lang="zh-CN" altLang="en-US" sz="2400" b="0" dirty="0">
                <a:latin typeface="Times New Roman" panose="02020603050405020304" pitchFamily="18" charset="0"/>
                <a:ea typeface="宋体" panose="02010600030101010101" pitchFamily="2" charset="-122"/>
              </a:endParaRPr>
            </a:p>
          </p:txBody>
        </p:sp>
        <p:sp>
          <p:nvSpPr>
            <p:cNvPr id="153616" name="Rectangle 14"/>
            <p:cNvSpPr/>
            <p:nvPr/>
          </p:nvSpPr>
          <p:spPr>
            <a:xfrm>
              <a:off x="2316018" y="3531178"/>
              <a:ext cx="381000" cy="457200"/>
            </a:xfrm>
            <a:prstGeom prst="rect">
              <a:avLst/>
            </a:prstGeom>
            <a:solidFill>
              <a:srgbClr val="0000CC"/>
            </a:solidFill>
            <a:ln w="9525"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hangingPunct="1">
                <a:spcBef>
                  <a:spcPct val="0"/>
                </a:spcBef>
                <a:buClr>
                  <a:schemeClr val="bg1"/>
                </a:buClr>
                <a:buFontTx/>
                <a:buNone/>
              </a:pPr>
              <a:endParaRPr lang="zh-CN" altLang="en-US" sz="2400" b="0" dirty="0">
                <a:latin typeface="Times New Roman" panose="02020603050405020304" pitchFamily="18" charset="0"/>
                <a:ea typeface="宋体" panose="02010600030101010101" pitchFamily="2" charset="-122"/>
              </a:endParaRPr>
            </a:p>
          </p:txBody>
        </p:sp>
        <p:sp>
          <p:nvSpPr>
            <p:cNvPr id="153617" name="Rectangle 15"/>
            <p:cNvSpPr/>
            <p:nvPr/>
          </p:nvSpPr>
          <p:spPr>
            <a:xfrm>
              <a:off x="2697018" y="3531178"/>
              <a:ext cx="381000" cy="457200"/>
            </a:xfrm>
            <a:prstGeom prst="rect">
              <a:avLst/>
            </a:prstGeom>
            <a:solidFill>
              <a:srgbClr val="FF0000"/>
            </a:solidFill>
            <a:ln w="9525"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hangingPunct="1">
                <a:spcBef>
                  <a:spcPct val="0"/>
                </a:spcBef>
                <a:buClr>
                  <a:schemeClr val="bg1"/>
                </a:buClr>
                <a:buFontTx/>
                <a:buNone/>
              </a:pPr>
              <a:endParaRPr lang="zh-CN" altLang="en-US" sz="2400" b="0" dirty="0">
                <a:latin typeface="Times New Roman" panose="02020603050405020304" pitchFamily="18" charset="0"/>
                <a:ea typeface="宋体" panose="02010600030101010101" pitchFamily="2" charset="-122"/>
              </a:endParaRPr>
            </a:p>
          </p:txBody>
        </p:sp>
        <p:sp>
          <p:nvSpPr>
            <p:cNvPr id="153618" name="Rectangle 16"/>
            <p:cNvSpPr/>
            <p:nvPr/>
          </p:nvSpPr>
          <p:spPr>
            <a:xfrm>
              <a:off x="3078018" y="3531178"/>
              <a:ext cx="381000" cy="457200"/>
            </a:xfrm>
            <a:prstGeom prst="rect">
              <a:avLst/>
            </a:prstGeom>
            <a:solidFill>
              <a:srgbClr val="006600"/>
            </a:solidFill>
            <a:ln w="9525"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hangingPunct="1">
                <a:spcBef>
                  <a:spcPct val="0"/>
                </a:spcBef>
                <a:buClr>
                  <a:schemeClr val="bg1"/>
                </a:buClr>
                <a:buFontTx/>
                <a:buNone/>
              </a:pPr>
              <a:endParaRPr lang="zh-CN" altLang="en-US" sz="2400" b="0" dirty="0">
                <a:latin typeface="Times New Roman" panose="02020603050405020304" pitchFamily="18" charset="0"/>
                <a:ea typeface="宋体" panose="02010600030101010101" pitchFamily="2" charset="-122"/>
              </a:endParaRPr>
            </a:p>
          </p:txBody>
        </p:sp>
        <p:sp>
          <p:nvSpPr>
            <p:cNvPr id="153619" name="Rectangle 17"/>
            <p:cNvSpPr/>
            <p:nvPr/>
          </p:nvSpPr>
          <p:spPr>
            <a:xfrm>
              <a:off x="3459018" y="3531178"/>
              <a:ext cx="381000" cy="457200"/>
            </a:xfrm>
            <a:prstGeom prst="rect">
              <a:avLst/>
            </a:prstGeom>
            <a:solidFill>
              <a:srgbClr val="FF00FF"/>
            </a:solidFill>
            <a:ln w="9525"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hangingPunct="1">
                <a:spcBef>
                  <a:spcPct val="0"/>
                </a:spcBef>
                <a:buClr>
                  <a:schemeClr val="bg1"/>
                </a:buClr>
                <a:buFontTx/>
                <a:buNone/>
              </a:pPr>
              <a:endParaRPr lang="zh-CN" altLang="en-US" sz="2400" b="0" dirty="0">
                <a:latin typeface="Times New Roman" panose="02020603050405020304" pitchFamily="18" charset="0"/>
                <a:ea typeface="宋体" panose="02010600030101010101" pitchFamily="2" charset="-122"/>
              </a:endParaRPr>
            </a:p>
          </p:txBody>
        </p:sp>
        <p:sp>
          <p:nvSpPr>
            <p:cNvPr id="153620" name="Rectangle 18"/>
            <p:cNvSpPr/>
            <p:nvPr/>
          </p:nvSpPr>
          <p:spPr>
            <a:xfrm>
              <a:off x="3840018" y="5359978"/>
              <a:ext cx="381000" cy="457200"/>
            </a:xfrm>
            <a:prstGeom prst="rect">
              <a:avLst/>
            </a:prstGeom>
            <a:solidFill>
              <a:srgbClr val="669900"/>
            </a:solidFill>
            <a:ln w="9525"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hangingPunct="1">
                <a:spcBef>
                  <a:spcPct val="0"/>
                </a:spcBef>
                <a:buClr>
                  <a:schemeClr val="bg1"/>
                </a:buClr>
                <a:buFontTx/>
                <a:buNone/>
              </a:pPr>
              <a:endParaRPr lang="zh-CN" altLang="en-US" sz="2400" b="0" dirty="0">
                <a:latin typeface="Times New Roman" panose="02020603050405020304" pitchFamily="18" charset="0"/>
                <a:ea typeface="宋体" panose="02010600030101010101" pitchFamily="2" charset="-122"/>
              </a:endParaRPr>
            </a:p>
          </p:txBody>
        </p:sp>
        <p:sp>
          <p:nvSpPr>
            <p:cNvPr id="153621" name="Rectangle 19"/>
            <p:cNvSpPr/>
            <p:nvPr/>
          </p:nvSpPr>
          <p:spPr>
            <a:xfrm>
              <a:off x="4221018" y="5359978"/>
              <a:ext cx="381000" cy="457200"/>
            </a:xfrm>
            <a:prstGeom prst="rect">
              <a:avLst/>
            </a:prstGeom>
            <a:solidFill>
              <a:srgbClr val="996600"/>
            </a:solidFill>
            <a:ln w="9525"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hangingPunct="1">
                <a:spcBef>
                  <a:spcPct val="0"/>
                </a:spcBef>
                <a:buClr>
                  <a:schemeClr val="bg1"/>
                </a:buClr>
                <a:buFontTx/>
                <a:buNone/>
              </a:pPr>
              <a:endParaRPr lang="zh-CN" altLang="en-US" sz="2400" b="0" dirty="0">
                <a:latin typeface="Times New Roman" panose="02020603050405020304" pitchFamily="18" charset="0"/>
                <a:ea typeface="宋体" panose="02010600030101010101" pitchFamily="2" charset="-122"/>
              </a:endParaRPr>
            </a:p>
          </p:txBody>
        </p:sp>
        <p:sp>
          <p:nvSpPr>
            <p:cNvPr id="153622" name="Rectangle 20"/>
            <p:cNvSpPr/>
            <p:nvPr/>
          </p:nvSpPr>
          <p:spPr>
            <a:xfrm>
              <a:off x="4221018" y="4902778"/>
              <a:ext cx="381000" cy="457200"/>
            </a:xfrm>
            <a:prstGeom prst="rect">
              <a:avLst/>
            </a:prstGeom>
            <a:solidFill>
              <a:srgbClr val="669900"/>
            </a:solidFill>
            <a:ln w="9525"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hangingPunct="1">
                <a:spcBef>
                  <a:spcPct val="0"/>
                </a:spcBef>
                <a:buClr>
                  <a:schemeClr val="bg1"/>
                </a:buClr>
                <a:buFontTx/>
                <a:buNone/>
              </a:pPr>
              <a:endParaRPr lang="zh-CN" altLang="en-US" sz="2400" b="0" dirty="0">
                <a:latin typeface="Times New Roman" panose="02020603050405020304" pitchFamily="18" charset="0"/>
                <a:ea typeface="宋体" panose="02010600030101010101" pitchFamily="2" charset="-122"/>
              </a:endParaRPr>
            </a:p>
          </p:txBody>
        </p:sp>
        <p:sp>
          <p:nvSpPr>
            <p:cNvPr id="153623" name="Rectangle 21"/>
            <p:cNvSpPr/>
            <p:nvPr/>
          </p:nvSpPr>
          <p:spPr>
            <a:xfrm>
              <a:off x="4602018" y="4902778"/>
              <a:ext cx="381000" cy="457200"/>
            </a:xfrm>
            <a:prstGeom prst="rect">
              <a:avLst/>
            </a:prstGeom>
            <a:solidFill>
              <a:srgbClr val="996600"/>
            </a:solidFill>
            <a:ln w="9525"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hangingPunct="1">
                <a:spcBef>
                  <a:spcPct val="0"/>
                </a:spcBef>
                <a:buClr>
                  <a:schemeClr val="bg1"/>
                </a:buClr>
                <a:buFontTx/>
                <a:buNone/>
              </a:pPr>
              <a:endParaRPr lang="zh-CN" altLang="en-US" sz="2400" b="0" dirty="0">
                <a:latin typeface="Times New Roman" panose="02020603050405020304" pitchFamily="18" charset="0"/>
                <a:ea typeface="宋体" panose="02010600030101010101" pitchFamily="2" charset="-122"/>
              </a:endParaRPr>
            </a:p>
          </p:txBody>
        </p:sp>
        <p:sp>
          <p:nvSpPr>
            <p:cNvPr id="153624" name="Rectangle 22"/>
            <p:cNvSpPr/>
            <p:nvPr/>
          </p:nvSpPr>
          <p:spPr>
            <a:xfrm>
              <a:off x="4602018" y="4445578"/>
              <a:ext cx="381000" cy="457200"/>
            </a:xfrm>
            <a:prstGeom prst="rect">
              <a:avLst/>
            </a:prstGeom>
            <a:solidFill>
              <a:srgbClr val="669900"/>
            </a:solidFill>
            <a:ln w="9525"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hangingPunct="1">
                <a:spcBef>
                  <a:spcPct val="0"/>
                </a:spcBef>
                <a:buClr>
                  <a:schemeClr val="bg1"/>
                </a:buClr>
                <a:buFontTx/>
                <a:buNone/>
              </a:pPr>
              <a:endParaRPr lang="zh-CN" altLang="en-US" sz="2400" b="0" dirty="0">
                <a:latin typeface="Times New Roman" panose="02020603050405020304" pitchFamily="18" charset="0"/>
                <a:ea typeface="宋体" panose="02010600030101010101" pitchFamily="2" charset="-122"/>
              </a:endParaRPr>
            </a:p>
          </p:txBody>
        </p:sp>
        <p:sp>
          <p:nvSpPr>
            <p:cNvPr id="153625" name="Rectangle 23"/>
            <p:cNvSpPr/>
            <p:nvPr/>
          </p:nvSpPr>
          <p:spPr>
            <a:xfrm>
              <a:off x="4983018" y="4445578"/>
              <a:ext cx="381000" cy="457200"/>
            </a:xfrm>
            <a:prstGeom prst="rect">
              <a:avLst/>
            </a:prstGeom>
            <a:solidFill>
              <a:srgbClr val="996600"/>
            </a:solidFill>
            <a:ln w="9525"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hangingPunct="1">
                <a:spcBef>
                  <a:spcPct val="0"/>
                </a:spcBef>
                <a:buClr>
                  <a:schemeClr val="bg1"/>
                </a:buClr>
                <a:buFontTx/>
                <a:buNone/>
              </a:pPr>
              <a:endParaRPr lang="zh-CN" altLang="en-US" sz="2400" b="0" dirty="0">
                <a:latin typeface="Times New Roman" panose="02020603050405020304" pitchFamily="18" charset="0"/>
                <a:ea typeface="宋体" panose="02010600030101010101" pitchFamily="2" charset="-122"/>
              </a:endParaRPr>
            </a:p>
          </p:txBody>
        </p:sp>
        <p:sp>
          <p:nvSpPr>
            <p:cNvPr id="153626" name="Rectangle 24"/>
            <p:cNvSpPr/>
            <p:nvPr/>
          </p:nvSpPr>
          <p:spPr>
            <a:xfrm>
              <a:off x="4983018" y="3531178"/>
              <a:ext cx="381000" cy="457200"/>
            </a:xfrm>
            <a:prstGeom prst="rect">
              <a:avLst/>
            </a:prstGeom>
            <a:solidFill>
              <a:srgbClr val="669900"/>
            </a:solidFill>
            <a:ln w="9525"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hangingPunct="1">
                <a:spcBef>
                  <a:spcPct val="0"/>
                </a:spcBef>
                <a:buClr>
                  <a:schemeClr val="bg1"/>
                </a:buClr>
                <a:buFontTx/>
                <a:buNone/>
              </a:pPr>
              <a:endParaRPr lang="zh-CN" altLang="en-US" sz="2400" b="0" dirty="0">
                <a:latin typeface="Times New Roman" panose="02020603050405020304" pitchFamily="18" charset="0"/>
                <a:ea typeface="宋体" panose="02010600030101010101" pitchFamily="2" charset="-122"/>
              </a:endParaRPr>
            </a:p>
          </p:txBody>
        </p:sp>
        <p:sp>
          <p:nvSpPr>
            <p:cNvPr id="153627" name="Rectangle 25"/>
            <p:cNvSpPr/>
            <p:nvPr/>
          </p:nvSpPr>
          <p:spPr>
            <a:xfrm>
              <a:off x="5364018" y="3531178"/>
              <a:ext cx="381000" cy="457200"/>
            </a:xfrm>
            <a:prstGeom prst="rect">
              <a:avLst/>
            </a:prstGeom>
            <a:solidFill>
              <a:srgbClr val="996600"/>
            </a:solidFill>
            <a:ln w="9525"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hangingPunct="1">
                <a:spcBef>
                  <a:spcPct val="0"/>
                </a:spcBef>
                <a:buClr>
                  <a:schemeClr val="bg1"/>
                </a:buClr>
                <a:buFontTx/>
                <a:buNone/>
              </a:pPr>
              <a:endParaRPr lang="zh-CN" altLang="en-US" sz="2400" b="0" dirty="0">
                <a:latin typeface="Times New Roman" panose="02020603050405020304" pitchFamily="18" charset="0"/>
                <a:ea typeface="宋体" panose="02010600030101010101" pitchFamily="2" charset="-122"/>
              </a:endParaRPr>
            </a:p>
          </p:txBody>
        </p:sp>
        <p:sp>
          <p:nvSpPr>
            <p:cNvPr id="153628" name="Rectangle 26"/>
            <p:cNvSpPr/>
            <p:nvPr/>
          </p:nvSpPr>
          <p:spPr>
            <a:xfrm>
              <a:off x="6888018" y="3531178"/>
              <a:ext cx="381000" cy="457200"/>
            </a:xfrm>
            <a:prstGeom prst="rect">
              <a:avLst/>
            </a:prstGeom>
            <a:solidFill>
              <a:srgbClr val="9900CC"/>
            </a:solidFill>
            <a:ln w="9525"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hangingPunct="1">
                <a:spcBef>
                  <a:spcPct val="0"/>
                </a:spcBef>
                <a:buClr>
                  <a:schemeClr val="bg1"/>
                </a:buClr>
                <a:buFontTx/>
                <a:buNone/>
              </a:pPr>
              <a:endParaRPr lang="zh-CN" altLang="en-US" sz="2400" b="0" dirty="0">
                <a:latin typeface="Times New Roman" panose="02020603050405020304" pitchFamily="18" charset="0"/>
                <a:ea typeface="宋体" panose="02010600030101010101" pitchFamily="2" charset="-122"/>
              </a:endParaRPr>
            </a:p>
          </p:txBody>
        </p:sp>
        <p:sp>
          <p:nvSpPr>
            <p:cNvPr id="153629" name="Rectangle 27"/>
            <p:cNvSpPr/>
            <p:nvPr/>
          </p:nvSpPr>
          <p:spPr>
            <a:xfrm>
              <a:off x="6507018" y="4445578"/>
              <a:ext cx="381000" cy="457200"/>
            </a:xfrm>
            <a:prstGeom prst="rect">
              <a:avLst/>
            </a:prstGeom>
            <a:solidFill>
              <a:srgbClr val="9900CC"/>
            </a:solidFill>
            <a:ln w="9525"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hangingPunct="1">
                <a:spcBef>
                  <a:spcPct val="0"/>
                </a:spcBef>
                <a:buClr>
                  <a:schemeClr val="bg1"/>
                </a:buClr>
                <a:buFontTx/>
                <a:buNone/>
              </a:pPr>
              <a:endParaRPr lang="zh-CN" altLang="en-US" sz="2400" b="0" dirty="0">
                <a:latin typeface="Times New Roman" panose="02020603050405020304" pitchFamily="18" charset="0"/>
                <a:ea typeface="宋体" panose="02010600030101010101" pitchFamily="2" charset="-122"/>
              </a:endParaRPr>
            </a:p>
          </p:txBody>
        </p:sp>
        <p:sp>
          <p:nvSpPr>
            <p:cNvPr id="153630" name="Rectangle 28"/>
            <p:cNvSpPr/>
            <p:nvPr/>
          </p:nvSpPr>
          <p:spPr>
            <a:xfrm>
              <a:off x="6126018" y="4902778"/>
              <a:ext cx="381000" cy="457200"/>
            </a:xfrm>
            <a:prstGeom prst="rect">
              <a:avLst/>
            </a:prstGeom>
            <a:solidFill>
              <a:srgbClr val="9900CC"/>
            </a:solidFill>
            <a:ln w="9525"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hangingPunct="1">
                <a:spcBef>
                  <a:spcPct val="0"/>
                </a:spcBef>
                <a:buClr>
                  <a:schemeClr val="bg1"/>
                </a:buClr>
                <a:buFontTx/>
                <a:buNone/>
              </a:pPr>
              <a:endParaRPr lang="zh-CN" altLang="en-US" sz="2400" b="0" dirty="0">
                <a:latin typeface="Times New Roman" panose="02020603050405020304" pitchFamily="18" charset="0"/>
                <a:ea typeface="宋体" panose="02010600030101010101" pitchFamily="2" charset="-122"/>
              </a:endParaRPr>
            </a:p>
          </p:txBody>
        </p:sp>
        <p:sp>
          <p:nvSpPr>
            <p:cNvPr id="153631" name="Rectangle 29"/>
            <p:cNvSpPr/>
            <p:nvPr/>
          </p:nvSpPr>
          <p:spPr>
            <a:xfrm>
              <a:off x="5745018" y="5359978"/>
              <a:ext cx="381000" cy="457200"/>
            </a:xfrm>
            <a:prstGeom prst="rect">
              <a:avLst/>
            </a:prstGeom>
            <a:solidFill>
              <a:srgbClr val="9900CC"/>
            </a:solidFill>
            <a:ln w="9525"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hangingPunct="1">
                <a:spcBef>
                  <a:spcPct val="0"/>
                </a:spcBef>
                <a:buClr>
                  <a:schemeClr val="bg1"/>
                </a:buClr>
                <a:buFontTx/>
                <a:buNone/>
              </a:pPr>
              <a:endParaRPr lang="zh-CN" altLang="en-US" sz="2400" b="0" dirty="0">
                <a:latin typeface="Times New Roman" panose="02020603050405020304" pitchFamily="18" charset="0"/>
                <a:ea typeface="宋体" panose="02010600030101010101" pitchFamily="2" charset="-122"/>
              </a:endParaRPr>
            </a:p>
          </p:txBody>
        </p:sp>
        <p:sp>
          <p:nvSpPr>
            <p:cNvPr id="153632" name="Text Box 30"/>
            <p:cNvSpPr txBox="1"/>
            <p:nvPr/>
          </p:nvSpPr>
          <p:spPr>
            <a:xfrm>
              <a:off x="558470" y="2718769"/>
              <a:ext cx="793750" cy="457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fontAlgn="ctr" hangingPunct="1">
                <a:spcBef>
                  <a:spcPct val="0"/>
                </a:spcBef>
                <a:buClr>
                  <a:schemeClr val="bg1"/>
                </a:buClr>
                <a:buFontTx/>
                <a:buNone/>
              </a:pPr>
              <a:r>
                <a:rPr lang="zh-CN" altLang="en-US" sz="2400" b="0" dirty="0">
                  <a:latin typeface="Tahoma" panose="020B0604030504040204" pitchFamily="34" charset="0"/>
                  <a:ea typeface="宋体" panose="02010600030101010101" pitchFamily="2" charset="-122"/>
                </a:rPr>
                <a:t>空间</a:t>
              </a:r>
              <a:endParaRPr lang="zh-CN" altLang="en-US" sz="2400" b="0" dirty="0">
                <a:latin typeface="Tahoma" panose="020B0604030504040204" pitchFamily="34" charset="0"/>
                <a:ea typeface="宋体" panose="02010600030101010101" pitchFamily="2" charset="-122"/>
              </a:endParaRPr>
            </a:p>
          </p:txBody>
        </p:sp>
        <p:sp>
          <p:nvSpPr>
            <p:cNvPr id="153633" name="Text Box 31"/>
            <p:cNvSpPr txBox="1"/>
            <p:nvPr/>
          </p:nvSpPr>
          <p:spPr>
            <a:xfrm>
              <a:off x="8107218" y="5893378"/>
              <a:ext cx="793750" cy="457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fontAlgn="ctr" hangingPunct="1">
                <a:spcBef>
                  <a:spcPct val="0"/>
                </a:spcBef>
                <a:buClr>
                  <a:schemeClr val="bg1"/>
                </a:buClr>
                <a:buFontTx/>
                <a:buNone/>
              </a:pPr>
              <a:r>
                <a:rPr lang="zh-CN" altLang="en-US" sz="2400" b="0" dirty="0">
                  <a:latin typeface="Tahoma" panose="020B0604030504040204" pitchFamily="34" charset="0"/>
                  <a:ea typeface="宋体" panose="02010600030101010101" pitchFamily="2" charset="-122"/>
                </a:rPr>
                <a:t>时间</a:t>
              </a:r>
              <a:endParaRPr lang="zh-CN" altLang="en-US" sz="2400" b="0" dirty="0">
                <a:latin typeface="Tahoma" panose="020B0604030504040204" pitchFamily="34" charset="0"/>
                <a:ea typeface="宋体" panose="02010600030101010101" pitchFamily="2" charset="-122"/>
              </a:endParaRPr>
            </a:p>
          </p:txBody>
        </p:sp>
        <p:sp>
          <p:nvSpPr>
            <p:cNvPr id="153634" name="Text Box 33"/>
            <p:cNvSpPr txBox="1"/>
            <p:nvPr/>
          </p:nvSpPr>
          <p:spPr>
            <a:xfrm>
              <a:off x="1775690" y="5850953"/>
              <a:ext cx="295275" cy="3365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fontAlgn="ctr" hangingPunct="1">
                <a:spcBef>
                  <a:spcPct val="0"/>
                </a:spcBef>
                <a:buClr>
                  <a:schemeClr val="bg1"/>
                </a:buClr>
                <a:buFontTx/>
                <a:buNone/>
              </a:pPr>
              <a:r>
                <a:rPr lang="en-US" altLang="zh-CN" sz="1600" b="0" dirty="0">
                  <a:latin typeface="Tahoma" panose="020B0604030504040204" pitchFamily="34" charset="0"/>
                  <a:ea typeface="宋体" panose="02010600030101010101" pitchFamily="2" charset="-122"/>
                </a:rPr>
                <a:t>1</a:t>
              </a:r>
              <a:endParaRPr lang="en-US" altLang="zh-CN" sz="1600" b="0" dirty="0">
                <a:latin typeface="Tahoma" panose="020B0604030504040204" pitchFamily="34" charset="0"/>
                <a:ea typeface="宋体" panose="02010600030101010101" pitchFamily="2" charset="-122"/>
              </a:endParaRPr>
            </a:p>
          </p:txBody>
        </p:sp>
        <p:sp>
          <p:nvSpPr>
            <p:cNvPr id="153635" name="Text Box 37"/>
            <p:cNvSpPr txBox="1"/>
            <p:nvPr/>
          </p:nvSpPr>
          <p:spPr>
            <a:xfrm>
              <a:off x="2156690" y="5850953"/>
              <a:ext cx="295275" cy="3365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fontAlgn="ctr" hangingPunct="1">
                <a:spcBef>
                  <a:spcPct val="0"/>
                </a:spcBef>
                <a:buClr>
                  <a:schemeClr val="bg1"/>
                </a:buClr>
                <a:buFontTx/>
                <a:buNone/>
              </a:pPr>
              <a:r>
                <a:rPr lang="en-US" altLang="zh-CN" sz="1600" b="0" dirty="0">
                  <a:latin typeface="Tahoma" panose="020B0604030504040204" pitchFamily="34" charset="0"/>
                  <a:ea typeface="宋体" panose="02010600030101010101" pitchFamily="2" charset="-122"/>
                </a:rPr>
                <a:t>2</a:t>
              </a:r>
              <a:endParaRPr lang="en-US" altLang="zh-CN" sz="1600" b="0" dirty="0">
                <a:latin typeface="Tahoma" panose="020B0604030504040204" pitchFamily="34" charset="0"/>
                <a:ea typeface="宋体" panose="02010600030101010101" pitchFamily="2" charset="-122"/>
              </a:endParaRPr>
            </a:p>
          </p:txBody>
        </p:sp>
        <p:sp>
          <p:nvSpPr>
            <p:cNvPr id="153636" name="Text Box 38"/>
            <p:cNvSpPr txBox="1"/>
            <p:nvPr/>
          </p:nvSpPr>
          <p:spPr>
            <a:xfrm>
              <a:off x="2537690" y="5850953"/>
              <a:ext cx="295275" cy="3365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fontAlgn="ctr" hangingPunct="1">
                <a:spcBef>
                  <a:spcPct val="0"/>
                </a:spcBef>
                <a:buClr>
                  <a:schemeClr val="bg1"/>
                </a:buClr>
                <a:buFontTx/>
                <a:buNone/>
              </a:pPr>
              <a:r>
                <a:rPr lang="en-US" altLang="zh-CN" sz="1600" b="0" dirty="0">
                  <a:latin typeface="Tahoma" panose="020B0604030504040204" pitchFamily="34" charset="0"/>
                  <a:ea typeface="宋体" panose="02010600030101010101" pitchFamily="2" charset="-122"/>
                </a:rPr>
                <a:t>3</a:t>
              </a:r>
              <a:endParaRPr lang="en-US" altLang="zh-CN" sz="1600" b="0" dirty="0">
                <a:latin typeface="Tahoma" panose="020B0604030504040204" pitchFamily="34" charset="0"/>
                <a:ea typeface="宋体" panose="02010600030101010101" pitchFamily="2" charset="-122"/>
              </a:endParaRPr>
            </a:p>
          </p:txBody>
        </p:sp>
        <p:sp>
          <p:nvSpPr>
            <p:cNvPr id="153637" name="Text Box 39"/>
            <p:cNvSpPr txBox="1"/>
            <p:nvPr/>
          </p:nvSpPr>
          <p:spPr>
            <a:xfrm>
              <a:off x="2918690" y="5850953"/>
              <a:ext cx="295275" cy="3365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fontAlgn="ctr" hangingPunct="1">
                <a:spcBef>
                  <a:spcPct val="0"/>
                </a:spcBef>
                <a:buClr>
                  <a:schemeClr val="bg1"/>
                </a:buClr>
                <a:buFontTx/>
                <a:buNone/>
              </a:pPr>
              <a:r>
                <a:rPr lang="en-US" altLang="zh-CN" sz="1600" b="0" dirty="0">
                  <a:latin typeface="Tahoma" panose="020B0604030504040204" pitchFamily="34" charset="0"/>
                  <a:ea typeface="宋体" panose="02010600030101010101" pitchFamily="2" charset="-122"/>
                </a:rPr>
                <a:t>4</a:t>
              </a:r>
              <a:endParaRPr lang="en-US" altLang="zh-CN" sz="1600" b="0" dirty="0">
                <a:latin typeface="Tahoma" panose="020B0604030504040204" pitchFamily="34" charset="0"/>
                <a:ea typeface="宋体" panose="02010600030101010101" pitchFamily="2" charset="-122"/>
              </a:endParaRPr>
            </a:p>
          </p:txBody>
        </p:sp>
        <p:sp>
          <p:nvSpPr>
            <p:cNvPr id="153638" name="Text Box 41"/>
            <p:cNvSpPr txBox="1"/>
            <p:nvPr/>
          </p:nvSpPr>
          <p:spPr>
            <a:xfrm>
              <a:off x="3299690" y="5850953"/>
              <a:ext cx="295275" cy="3365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fontAlgn="ctr" hangingPunct="1">
                <a:spcBef>
                  <a:spcPct val="0"/>
                </a:spcBef>
                <a:buClr>
                  <a:schemeClr val="bg1"/>
                </a:buClr>
                <a:buFontTx/>
                <a:buNone/>
              </a:pPr>
              <a:r>
                <a:rPr lang="en-US" altLang="zh-CN" sz="1600" b="0" dirty="0">
                  <a:latin typeface="Tahoma" panose="020B0604030504040204" pitchFamily="34" charset="0"/>
                  <a:ea typeface="宋体" panose="02010600030101010101" pitchFamily="2" charset="-122"/>
                </a:rPr>
                <a:t>5</a:t>
              </a:r>
              <a:endParaRPr lang="en-US" altLang="zh-CN" sz="1600" b="0" dirty="0">
                <a:latin typeface="Tahoma" panose="020B0604030504040204" pitchFamily="34" charset="0"/>
                <a:ea typeface="宋体" panose="02010600030101010101" pitchFamily="2" charset="-122"/>
              </a:endParaRPr>
            </a:p>
          </p:txBody>
        </p:sp>
        <p:sp>
          <p:nvSpPr>
            <p:cNvPr id="153639" name="Text Box 45"/>
            <p:cNvSpPr txBox="1"/>
            <p:nvPr/>
          </p:nvSpPr>
          <p:spPr>
            <a:xfrm>
              <a:off x="3680690" y="5850953"/>
              <a:ext cx="295275" cy="3365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fontAlgn="ctr" hangingPunct="1">
                <a:spcBef>
                  <a:spcPct val="0"/>
                </a:spcBef>
                <a:buClr>
                  <a:schemeClr val="bg1"/>
                </a:buClr>
                <a:buFontTx/>
                <a:buNone/>
              </a:pPr>
              <a:r>
                <a:rPr lang="en-US" altLang="zh-CN" sz="1600" b="0" dirty="0">
                  <a:latin typeface="Tahoma" panose="020B0604030504040204" pitchFamily="34" charset="0"/>
                  <a:ea typeface="宋体" panose="02010600030101010101" pitchFamily="2" charset="-122"/>
                </a:rPr>
                <a:t>6</a:t>
              </a:r>
              <a:endParaRPr lang="en-US" altLang="zh-CN" sz="1600" b="0" dirty="0">
                <a:latin typeface="Tahoma" panose="020B0604030504040204" pitchFamily="34" charset="0"/>
                <a:ea typeface="宋体" panose="02010600030101010101" pitchFamily="2" charset="-122"/>
              </a:endParaRPr>
            </a:p>
          </p:txBody>
        </p:sp>
        <p:sp>
          <p:nvSpPr>
            <p:cNvPr id="153640" name="Text Box 46"/>
            <p:cNvSpPr txBox="1"/>
            <p:nvPr/>
          </p:nvSpPr>
          <p:spPr>
            <a:xfrm>
              <a:off x="4061690" y="5850953"/>
              <a:ext cx="295275" cy="3365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fontAlgn="ctr" hangingPunct="1">
                <a:spcBef>
                  <a:spcPct val="0"/>
                </a:spcBef>
                <a:buClr>
                  <a:schemeClr val="bg1"/>
                </a:buClr>
                <a:buFontTx/>
                <a:buNone/>
              </a:pPr>
              <a:r>
                <a:rPr lang="en-US" altLang="zh-CN" sz="1600" b="0" dirty="0">
                  <a:latin typeface="Tahoma" panose="020B0604030504040204" pitchFamily="34" charset="0"/>
                  <a:ea typeface="宋体" panose="02010600030101010101" pitchFamily="2" charset="-122"/>
                </a:rPr>
                <a:t>7</a:t>
              </a:r>
              <a:endParaRPr lang="en-US" altLang="zh-CN" sz="1600" b="0" dirty="0">
                <a:latin typeface="Tahoma" panose="020B0604030504040204" pitchFamily="34" charset="0"/>
                <a:ea typeface="宋体" panose="02010600030101010101" pitchFamily="2" charset="-122"/>
              </a:endParaRPr>
            </a:p>
          </p:txBody>
        </p:sp>
        <p:sp>
          <p:nvSpPr>
            <p:cNvPr id="153641" name="Text Box 47"/>
            <p:cNvSpPr txBox="1"/>
            <p:nvPr/>
          </p:nvSpPr>
          <p:spPr>
            <a:xfrm>
              <a:off x="4463471" y="5850953"/>
              <a:ext cx="295275" cy="3365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fontAlgn="ctr" hangingPunct="1">
                <a:spcBef>
                  <a:spcPct val="0"/>
                </a:spcBef>
                <a:buClr>
                  <a:schemeClr val="bg1"/>
                </a:buClr>
                <a:buFontTx/>
                <a:buNone/>
              </a:pPr>
              <a:r>
                <a:rPr lang="en-US" altLang="zh-CN" sz="1600" b="0" dirty="0">
                  <a:latin typeface="Tahoma" panose="020B0604030504040204" pitchFamily="34" charset="0"/>
                  <a:ea typeface="宋体" panose="02010600030101010101" pitchFamily="2" charset="-122"/>
                </a:rPr>
                <a:t>8</a:t>
              </a:r>
              <a:endParaRPr lang="en-US" altLang="zh-CN" sz="1600" b="0" dirty="0">
                <a:latin typeface="Tahoma" panose="020B0604030504040204" pitchFamily="34" charset="0"/>
                <a:ea typeface="宋体" panose="02010600030101010101" pitchFamily="2" charset="-122"/>
              </a:endParaRPr>
            </a:p>
          </p:txBody>
        </p:sp>
        <p:sp>
          <p:nvSpPr>
            <p:cNvPr id="153642" name="Text Box 49"/>
            <p:cNvSpPr txBox="1"/>
            <p:nvPr/>
          </p:nvSpPr>
          <p:spPr>
            <a:xfrm>
              <a:off x="4844471" y="5850953"/>
              <a:ext cx="295275" cy="3365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fontAlgn="ctr" hangingPunct="1">
                <a:spcBef>
                  <a:spcPct val="0"/>
                </a:spcBef>
                <a:buClr>
                  <a:schemeClr val="bg1"/>
                </a:buClr>
                <a:buFontTx/>
                <a:buNone/>
              </a:pPr>
              <a:r>
                <a:rPr lang="en-US" altLang="zh-CN" sz="1600" b="0" dirty="0">
                  <a:latin typeface="Tahoma" panose="020B0604030504040204" pitchFamily="34" charset="0"/>
                  <a:ea typeface="宋体" panose="02010600030101010101" pitchFamily="2" charset="-122"/>
                </a:rPr>
                <a:t>9</a:t>
              </a:r>
              <a:endParaRPr lang="en-US" altLang="zh-CN" sz="1600" b="0" dirty="0">
                <a:latin typeface="Tahoma" panose="020B0604030504040204" pitchFamily="34" charset="0"/>
                <a:ea typeface="宋体" panose="02010600030101010101" pitchFamily="2" charset="-122"/>
              </a:endParaRPr>
            </a:p>
          </p:txBody>
        </p:sp>
        <p:sp>
          <p:nvSpPr>
            <p:cNvPr id="153643" name="Text Box 53"/>
            <p:cNvSpPr txBox="1"/>
            <p:nvPr/>
          </p:nvSpPr>
          <p:spPr>
            <a:xfrm>
              <a:off x="5149271" y="5850953"/>
              <a:ext cx="406400" cy="3365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fontAlgn="ctr" hangingPunct="1">
                <a:spcBef>
                  <a:spcPct val="0"/>
                </a:spcBef>
                <a:buClr>
                  <a:schemeClr val="bg1"/>
                </a:buClr>
                <a:buFontTx/>
                <a:buNone/>
              </a:pPr>
              <a:r>
                <a:rPr lang="en-US" altLang="zh-CN" sz="1600" b="0" dirty="0">
                  <a:latin typeface="Tahoma" panose="020B0604030504040204" pitchFamily="34" charset="0"/>
                  <a:ea typeface="宋体" panose="02010600030101010101" pitchFamily="2" charset="-122"/>
                </a:rPr>
                <a:t>10</a:t>
              </a:r>
              <a:endParaRPr lang="en-US" altLang="zh-CN" sz="1600" b="0" dirty="0">
                <a:latin typeface="Tahoma" panose="020B0604030504040204" pitchFamily="34" charset="0"/>
                <a:ea typeface="宋体" panose="02010600030101010101" pitchFamily="2" charset="-122"/>
              </a:endParaRPr>
            </a:p>
          </p:txBody>
        </p:sp>
        <p:sp>
          <p:nvSpPr>
            <p:cNvPr id="153644" name="Text Box 54"/>
            <p:cNvSpPr txBox="1"/>
            <p:nvPr/>
          </p:nvSpPr>
          <p:spPr>
            <a:xfrm>
              <a:off x="5530270" y="5850952"/>
              <a:ext cx="553945" cy="458873"/>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fontAlgn="ctr" hangingPunct="1">
                <a:spcBef>
                  <a:spcPct val="0"/>
                </a:spcBef>
                <a:buClr>
                  <a:schemeClr val="bg1"/>
                </a:buClr>
                <a:buFontTx/>
                <a:buNone/>
              </a:pPr>
              <a:r>
                <a:rPr lang="en-US" altLang="zh-CN" sz="1600" b="0" dirty="0">
                  <a:latin typeface="Tahoma" panose="020B0604030504040204" pitchFamily="34" charset="0"/>
                  <a:ea typeface="宋体" panose="02010600030101010101" pitchFamily="2" charset="-122"/>
                </a:rPr>
                <a:t>11</a:t>
              </a:r>
              <a:endParaRPr lang="en-US" altLang="zh-CN" sz="1600" b="0" dirty="0">
                <a:latin typeface="Tahoma" panose="020B0604030504040204" pitchFamily="34" charset="0"/>
                <a:ea typeface="宋体" panose="02010600030101010101" pitchFamily="2" charset="-122"/>
              </a:endParaRPr>
            </a:p>
          </p:txBody>
        </p:sp>
        <p:sp>
          <p:nvSpPr>
            <p:cNvPr id="153645" name="Text Box 55"/>
            <p:cNvSpPr txBox="1"/>
            <p:nvPr/>
          </p:nvSpPr>
          <p:spPr>
            <a:xfrm>
              <a:off x="5911271" y="5850953"/>
              <a:ext cx="406400" cy="3365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fontAlgn="ctr" hangingPunct="1">
                <a:spcBef>
                  <a:spcPct val="0"/>
                </a:spcBef>
                <a:buClr>
                  <a:schemeClr val="bg1"/>
                </a:buClr>
                <a:buFontTx/>
                <a:buNone/>
              </a:pPr>
              <a:r>
                <a:rPr lang="en-US" altLang="zh-CN" sz="1600" b="0" dirty="0">
                  <a:latin typeface="Tahoma" panose="020B0604030504040204" pitchFamily="34" charset="0"/>
                  <a:ea typeface="宋体" panose="02010600030101010101" pitchFamily="2" charset="-122"/>
                </a:rPr>
                <a:t>12</a:t>
              </a:r>
              <a:endParaRPr lang="en-US" altLang="zh-CN" sz="1600" b="0" dirty="0">
                <a:latin typeface="Tahoma" panose="020B0604030504040204" pitchFamily="34" charset="0"/>
                <a:ea typeface="宋体" panose="02010600030101010101" pitchFamily="2" charset="-122"/>
              </a:endParaRPr>
            </a:p>
          </p:txBody>
        </p:sp>
        <p:sp>
          <p:nvSpPr>
            <p:cNvPr id="153646" name="Text Box 57"/>
            <p:cNvSpPr txBox="1"/>
            <p:nvPr/>
          </p:nvSpPr>
          <p:spPr>
            <a:xfrm>
              <a:off x="6292271" y="5850953"/>
              <a:ext cx="406400" cy="3365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fontAlgn="ctr" hangingPunct="1">
                <a:spcBef>
                  <a:spcPct val="0"/>
                </a:spcBef>
                <a:buClr>
                  <a:schemeClr val="bg1"/>
                </a:buClr>
                <a:buFontTx/>
                <a:buNone/>
              </a:pPr>
              <a:r>
                <a:rPr lang="en-US" altLang="zh-CN" sz="1600" b="0" dirty="0">
                  <a:latin typeface="Tahoma" panose="020B0604030504040204" pitchFamily="34" charset="0"/>
                  <a:ea typeface="宋体" panose="02010600030101010101" pitchFamily="2" charset="-122"/>
                </a:rPr>
                <a:t>13</a:t>
              </a:r>
              <a:endParaRPr lang="en-US" altLang="zh-CN" sz="1600" b="0" dirty="0">
                <a:latin typeface="Tahoma" panose="020B0604030504040204" pitchFamily="34" charset="0"/>
                <a:ea typeface="宋体" panose="02010600030101010101" pitchFamily="2" charset="-122"/>
              </a:endParaRPr>
            </a:p>
          </p:txBody>
        </p:sp>
        <p:sp>
          <p:nvSpPr>
            <p:cNvPr id="153647" name="Text Box 61"/>
            <p:cNvSpPr txBox="1"/>
            <p:nvPr/>
          </p:nvSpPr>
          <p:spPr>
            <a:xfrm>
              <a:off x="6673271" y="5850953"/>
              <a:ext cx="406400" cy="3365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fontAlgn="ctr" hangingPunct="1">
                <a:spcBef>
                  <a:spcPct val="0"/>
                </a:spcBef>
                <a:buClr>
                  <a:schemeClr val="bg1"/>
                </a:buClr>
                <a:buFontTx/>
                <a:buNone/>
              </a:pPr>
              <a:r>
                <a:rPr lang="en-US" altLang="zh-CN" sz="1600" b="0" dirty="0">
                  <a:latin typeface="Tahoma" panose="020B0604030504040204" pitchFamily="34" charset="0"/>
                  <a:ea typeface="宋体" panose="02010600030101010101" pitchFamily="2" charset="-122"/>
                </a:rPr>
                <a:t>14</a:t>
              </a:r>
              <a:endParaRPr lang="en-US" altLang="zh-CN" sz="1600" b="0" dirty="0">
                <a:latin typeface="Tahoma" panose="020B0604030504040204" pitchFamily="34" charset="0"/>
                <a:ea typeface="宋体" panose="02010600030101010101" pitchFamily="2" charset="-122"/>
              </a:endParaRPr>
            </a:p>
          </p:txBody>
        </p:sp>
        <p:sp>
          <p:nvSpPr>
            <p:cNvPr id="153648" name="Text Box 62"/>
            <p:cNvSpPr txBox="1"/>
            <p:nvPr/>
          </p:nvSpPr>
          <p:spPr>
            <a:xfrm>
              <a:off x="7054271" y="5850953"/>
              <a:ext cx="406400" cy="3365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fontAlgn="ctr" hangingPunct="1">
                <a:spcBef>
                  <a:spcPct val="0"/>
                </a:spcBef>
                <a:buClr>
                  <a:schemeClr val="bg1"/>
                </a:buClr>
                <a:buFontTx/>
                <a:buNone/>
              </a:pPr>
              <a:r>
                <a:rPr lang="en-US" altLang="zh-CN" sz="1600" b="0" dirty="0">
                  <a:latin typeface="Tahoma" panose="020B0604030504040204" pitchFamily="34" charset="0"/>
                  <a:ea typeface="宋体" panose="02010600030101010101" pitchFamily="2" charset="-122"/>
                </a:rPr>
                <a:t>15</a:t>
              </a:r>
              <a:endParaRPr lang="en-US" altLang="zh-CN" sz="1600" b="0" dirty="0">
                <a:latin typeface="Tahoma" panose="020B0604030504040204" pitchFamily="34" charset="0"/>
                <a:ea typeface="宋体" panose="02010600030101010101" pitchFamily="2" charset="-122"/>
              </a:endParaRPr>
            </a:p>
          </p:txBody>
        </p:sp>
        <p:cxnSp>
          <p:nvCxnSpPr>
            <p:cNvPr id="153649" name="直接连接符 2"/>
            <p:cNvCxnSpPr/>
            <p:nvPr/>
          </p:nvCxnSpPr>
          <p:spPr>
            <a:xfrm>
              <a:off x="1565273" y="5359979"/>
              <a:ext cx="5678414" cy="16595"/>
            </a:xfrm>
            <a:prstGeom prst="line">
              <a:avLst/>
            </a:prstGeom>
            <a:ln w="9525" cap="flat" cmpd="sng">
              <a:solidFill>
                <a:srgbClr val="000000"/>
              </a:solidFill>
              <a:prstDash val="dash"/>
              <a:headEnd type="none" w="med" len="med"/>
              <a:tailEnd type="none" w="med" len="med"/>
            </a:ln>
          </p:spPr>
        </p:cxnSp>
        <p:cxnSp>
          <p:nvCxnSpPr>
            <p:cNvPr id="153650" name="直接连接符 106"/>
            <p:cNvCxnSpPr/>
            <p:nvPr/>
          </p:nvCxnSpPr>
          <p:spPr>
            <a:xfrm>
              <a:off x="1565273" y="4888348"/>
              <a:ext cx="5678414" cy="16595"/>
            </a:xfrm>
            <a:prstGeom prst="line">
              <a:avLst/>
            </a:prstGeom>
            <a:ln w="9525" cap="flat" cmpd="sng">
              <a:solidFill>
                <a:srgbClr val="000000"/>
              </a:solidFill>
              <a:prstDash val="dash"/>
              <a:headEnd type="none" w="med" len="med"/>
              <a:tailEnd type="none" w="med" len="med"/>
            </a:ln>
          </p:spPr>
        </p:cxnSp>
        <p:cxnSp>
          <p:nvCxnSpPr>
            <p:cNvPr id="153651" name="直接连接符 107"/>
            <p:cNvCxnSpPr/>
            <p:nvPr/>
          </p:nvCxnSpPr>
          <p:spPr>
            <a:xfrm>
              <a:off x="1565273" y="4443412"/>
              <a:ext cx="5678414" cy="16595"/>
            </a:xfrm>
            <a:prstGeom prst="line">
              <a:avLst/>
            </a:prstGeom>
            <a:ln w="9525" cap="flat" cmpd="sng">
              <a:solidFill>
                <a:srgbClr val="000000"/>
              </a:solidFill>
              <a:prstDash val="dash"/>
              <a:headEnd type="none" w="med" len="med"/>
              <a:tailEnd type="none" w="med" len="med"/>
            </a:ln>
          </p:spPr>
        </p:cxnSp>
        <p:cxnSp>
          <p:nvCxnSpPr>
            <p:cNvPr id="153652" name="直接连接符 108"/>
            <p:cNvCxnSpPr/>
            <p:nvPr/>
          </p:nvCxnSpPr>
          <p:spPr>
            <a:xfrm>
              <a:off x="1565273" y="3980080"/>
              <a:ext cx="5678414" cy="16595"/>
            </a:xfrm>
            <a:prstGeom prst="line">
              <a:avLst/>
            </a:prstGeom>
            <a:ln w="9525" cap="flat" cmpd="sng">
              <a:solidFill>
                <a:srgbClr val="000000"/>
              </a:solidFill>
              <a:prstDash val="dash"/>
              <a:headEnd type="none" w="med" len="med"/>
              <a:tailEnd type="none" w="med" len="med"/>
            </a:ln>
          </p:spPr>
        </p:cxnSp>
        <p:cxnSp>
          <p:nvCxnSpPr>
            <p:cNvPr id="153653" name="直接连接符 109"/>
            <p:cNvCxnSpPr/>
            <p:nvPr/>
          </p:nvCxnSpPr>
          <p:spPr>
            <a:xfrm>
              <a:off x="1565273" y="3531179"/>
              <a:ext cx="5678414" cy="16595"/>
            </a:xfrm>
            <a:prstGeom prst="line">
              <a:avLst/>
            </a:prstGeom>
            <a:ln w="9525" cap="flat" cmpd="sng">
              <a:solidFill>
                <a:srgbClr val="000000"/>
              </a:solidFill>
              <a:prstDash val="dash"/>
              <a:headEnd type="none" w="med" len="med"/>
              <a:tailEnd type="none" w="med" len="med"/>
            </a:ln>
          </p:spPr>
        </p:cxnSp>
        <p:sp>
          <p:nvSpPr>
            <p:cNvPr id="153654" name="文本框 5"/>
            <p:cNvSpPr txBox="1"/>
            <p:nvPr/>
          </p:nvSpPr>
          <p:spPr>
            <a:xfrm>
              <a:off x="668881" y="5375574"/>
              <a:ext cx="761747" cy="36933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spcBef>
                  <a:spcPct val="0"/>
                </a:spcBef>
                <a:buClrTx/>
                <a:buFontTx/>
                <a:buNone/>
              </a:pPr>
              <a:r>
                <a:rPr lang="zh-CN" altLang="en-US" sz="1800" b="0" dirty="0">
                  <a:latin typeface="Times New Roman" panose="02020603050405020304" pitchFamily="18" charset="0"/>
                </a:rPr>
                <a:t>部件</a:t>
              </a:r>
              <a:r>
                <a:rPr lang="en-US" altLang="zh-CN" sz="1800" b="0" dirty="0">
                  <a:latin typeface="Times New Roman" panose="02020603050405020304" pitchFamily="18" charset="0"/>
                </a:rPr>
                <a:t>1</a:t>
              </a:r>
              <a:endParaRPr lang="zh-CN" altLang="en-US" sz="1800" b="0" dirty="0">
                <a:latin typeface="Times New Roman" panose="02020603050405020304" pitchFamily="18" charset="0"/>
              </a:endParaRPr>
            </a:p>
          </p:txBody>
        </p:sp>
        <p:sp>
          <p:nvSpPr>
            <p:cNvPr id="153655" name="文本框 111"/>
            <p:cNvSpPr txBox="1"/>
            <p:nvPr/>
          </p:nvSpPr>
          <p:spPr>
            <a:xfrm>
              <a:off x="668881" y="4898318"/>
              <a:ext cx="761747" cy="36933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spcBef>
                  <a:spcPct val="0"/>
                </a:spcBef>
                <a:buClrTx/>
                <a:buFontTx/>
                <a:buNone/>
              </a:pPr>
              <a:r>
                <a:rPr lang="zh-CN" altLang="en-US" sz="1800" b="0" dirty="0">
                  <a:latin typeface="Times New Roman" panose="02020603050405020304" pitchFamily="18" charset="0"/>
                </a:rPr>
                <a:t>部件</a:t>
              </a:r>
              <a:r>
                <a:rPr lang="en-US" altLang="zh-CN" sz="1800" b="0" dirty="0">
                  <a:latin typeface="Times New Roman" panose="02020603050405020304" pitchFamily="18" charset="0"/>
                </a:rPr>
                <a:t>2</a:t>
              </a:r>
              <a:endParaRPr lang="zh-CN" altLang="en-US" sz="1800" b="0" dirty="0">
                <a:latin typeface="Times New Roman" panose="02020603050405020304" pitchFamily="18" charset="0"/>
              </a:endParaRPr>
            </a:p>
          </p:txBody>
        </p:sp>
        <p:sp>
          <p:nvSpPr>
            <p:cNvPr id="153656" name="文本框 112"/>
            <p:cNvSpPr txBox="1"/>
            <p:nvPr/>
          </p:nvSpPr>
          <p:spPr>
            <a:xfrm>
              <a:off x="668881" y="4421062"/>
              <a:ext cx="761747" cy="36933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spcBef>
                  <a:spcPct val="0"/>
                </a:spcBef>
                <a:buClrTx/>
                <a:buFontTx/>
                <a:buNone/>
              </a:pPr>
              <a:r>
                <a:rPr lang="zh-CN" altLang="en-US" sz="1800" b="0" dirty="0">
                  <a:latin typeface="Times New Roman" panose="02020603050405020304" pitchFamily="18" charset="0"/>
                </a:rPr>
                <a:t>部件</a:t>
              </a:r>
              <a:r>
                <a:rPr lang="en-US" altLang="zh-CN" sz="1800" b="0" dirty="0">
                  <a:latin typeface="Times New Roman" panose="02020603050405020304" pitchFamily="18" charset="0"/>
                </a:rPr>
                <a:t>3</a:t>
              </a:r>
              <a:endParaRPr lang="zh-CN" altLang="en-US" sz="1800" b="0" dirty="0">
                <a:latin typeface="Times New Roman" panose="02020603050405020304" pitchFamily="18" charset="0"/>
              </a:endParaRPr>
            </a:p>
          </p:txBody>
        </p:sp>
        <p:sp>
          <p:nvSpPr>
            <p:cNvPr id="153657" name="文本框 113"/>
            <p:cNvSpPr txBox="1"/>
            <p:nvPr/>
          </p:nvSpPr>
          <p:spPr>
            <a:xfrm>
              <a:off x="668881" y="3943807"/>
              <a:ext cx="761747" cy="36933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spcBef>
                  <a:spcPct val="0"/>
                </a:spcBef>
                <a:buClrTx/>
                <a:buFontTx/>
                <a:buNone/>
              </a:pPr>
              <a:r>
                <a:rPr lang="zh-CN" altLang="en-US" sz="1800" b="0" dirty="0">
                  <a:latin typeface="Times New Roman" panose="02020603050405020304" pitchFamily="18" charset="0"/>
                </a:rPr>
                <a:t>部件</a:t>
              </a:r>
              <a:r>
                <a:rPr lang="en-US" altLang="zh-CN" sz="1800" b="0" dirty="0">
                  <a:latin typeface="Times New Roman" panose="02020603050405020304" pitchFamily="18" charset="0"/>
                </a:rPr>
                <a:t>4</a:t>
              </a:r>
              <a:endParaRPr lang="zh-CN" altLang="en-US" sz="1800" b="0" dirty="0">
                <a:latin typeface="Times New Roman" panose="02020603050405020304" pitchFamily="18" charset="0"/>
              </a:endParaRPr>
            </a:p>
          </p:txBody>
        </p:sp>
        <p:sp>
          <p:nvSpPr>
            <p:cNvPr id="153658" name="文本框 114"/>
            <p:cNvSpPr txBox="1"/>
            <p:nvPr/>
          </p:nvSpPr>
          <p:spPr>
            <a:xfrm>
              <a:off x="668881" y="3466552"/>
              <a:ext cx="761747" cy="36933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spcBef>
                  <a:spcPct val="0"/>
                </a:spcBef>
                <a:buClrTx/>
                <a:buFontTx/>
                <a:buNone/>
              </a:pPr>
              <a:r>
                <a:rPr lang="zh-CN" altLang="en-US" sz="1800" b="0" dirty="0">
                  <a:latin typeface="Times New Roman" panose="02020603050405020304" pitchFamily="18" charset="0"/>
                </a:rPr>
                <a:t>部件</a:t>
              </a:r>
              <a:r>
                <a:rPr lang="en-US" altLang="zh-CN" sz="1800" b="0" dirty="0">
                  <a:latin typeface="Times New Roman" panose="02020603050405020304" pitchFamily="18" charset="0"/>
                </a:rPr>
                <a:t>5</a:t>
              </a:r>
              <a:endParaRPr lang="zh-CN" altLang="en-US" sz="1800" b="0" dirty="0">
                <a:latin typeface="Times New Roman" panose="02020603050405020304" pitchFamily="18" charset="0"/>
              </a:endParaRPr>
            </a:p>
          </p:txBody>
        </p:sp>
        <p:cxnSp>
          <p:nvCxnSpPr>
            <p:cNvPr id="153659" name="直接连接符 115"/>
            <p:cNvCxnSpPr/>
            <p:nvPr/>
          </p:nvCxnSpPr>
          <p:spPr>
            <a:xfrm>
              <a:off x="1925493" y="3539477"/>
              <a:ext cx="0" cy="2268000"/>
            </a:xfrm>
            <a:prstGeom prst="line">
              <a:avLst/>
            </a:prstGeom>
            <a:ln w="9525" cap="flat" cmpd="sng">
              <a:solidFill>
                <a:srgbClr val="000000"/>
              </a:solidFill>
              <a:prstDash val="dash"/>
              <a:headEnd type="none" w="med" len="med"/>
              <a:tailEnd type="none" w="med" len="med"/>
            </a:ln>
          </p:spPr>
        </p:cxnSp>
        <p:cxnSp>
          <p:nvCxnSpPr>
            <p:cNvPr id="153660" name="直接连接符 118"/>
            <p:cNvCxnSpPr/>
            <p:nvPr/>
          </p:nvCxnSpPr>
          <p:spPr>
            <a:xfrm>
              <a:off x="2316018" y="3539477"/>
              <a:ext cx="0" cy="2268000"/>
            </a:xfrm>
            <a:prstGeom prst="line">
              <a:avLst/>
            </a:prstGeom>
            <a:ln w="9525" cap="flat" cmpd="sng">
              <a:solidFill>
                <a:srgbClr val="000000"/>
              </a:solidFill>
              <a:prstDash val="dash"/>
              <a:headEnd type="none" w="med" len="med"/>
              <a:tailEnd type="none" w="med" len="med"/>
            </a:ln>
          </p:spPr>
        </p:cxnSp>
        <p:cxnSp>
          <p:nvCxnSpPr>
            <p:cNvPr id="153661" name="直接连接符 119"/>
            <p:cNvCxnSpPr/>
            <p:nvPr/>
          </p:nvCxnSpPr>
          <p:spPr>
            <a:xfrm>
              <a:off x="2687493" y="3539477"/>
              <a:ext cx="0" cy="2268000"/>
            </a:xfrm>
            <a:prstGeom prst="line">
              <a:avLst/>
            </a:prstGeom>
            <a:ln w="9525" cap="flat" cmpd="sng">
              <a:solidFill>
                <a:srgbClr val="000000"/>
              </a:solidFill>
              <a:prstDash val="dash"/>
              <a:headEnd type="none" w="med" len="med"/>
              <a:tailEnd type="none" w="med" len="med"/>
            </a:ln>
          </p:spPr>
        </p:cxnSp>
        <p:cxnSp>
          <p:nvCxnSpPr>
            <p:cNvPr id="153662" name="直接连接符 120"/>
            <p:cNvCxnSpPr/>
            <p:nvPr/>
          </p:nvCxnSpPr>
          <p:spPr>
            <a:xfrm>
              <a:off x="3061277" y="3539477"/>
              <a:ext cx="0" cy="2268000"/>
            </a:xfrm>
            <a:prstGeom prst="line">
              <a:avLst/>
            </a:prstGeom>
            <a:ln w="9525" cap="flat" cmpd="sng">
              <a:solidFill>
                <a:srgbClr val="000000"/>
              </a:solidFill>
              <a:prstDash val="dash"/>
              <a:headEnd type="none" w="med" len="med"/>
              <a:tailEnd type="none" w="med" len="med"/>
            </a:ln>
          </p:spPr>
        </p:cxnSp>
        <p:cxnSp>
          <p:nvCxnSpPr>
            <p:cNvPr id="153663" name="直接连接符 121"/>
            <p:cNvCxnSpPr/>
            <p:nvPr/>
          </p:nvCxnSpPr>
          <p:spPr>
            <a:xfrm>
              <a:off x="3449493" y="3539477"/>
              <a:ext cx="0" cy="2268000"/>
            </a:xfrm>
            <a:prstGeom prst="line">
              <a:avLst/>
            </a:prstGeom>
            <a:ln w="9525" cap="flat" cmpd="sng">
              <a:solidFill>
                <a:srgbClr val="000000"/>
              </a:solidFill>
              <a:prstDash val="dash"/>
              <a:headEnd type="none" w="med" len="med"/>
              <a:tailEnd type="none" w="med" len="med"/>
            </a:ln>
          </p:spPr>
        </p:cxnSp>
        <p:cxnSp>
          <p:nvCxnSpPr>
            <p:cNvPr id="153664" name="直接连接符 122"/>
            <p:cNvCxnSpPr/>
            <p:nvPr/>
          </p:nvCxnSpPr>
          <p:spPr>
            <a:xfrm>
              <a:off x="3830493" y="3539477"/>
              <a:ext cx="0" cy="2268000"/>
            </a:xfrm>
            <a:prstGeom prst="line">
              <a:avLst/>
            </a:prstGeom>
            <a:ln w="9525" cap="flat" cmpd="sng">
              <a:solidFill>
                <a:srgbClr val="000000"/>
              </a:solidFill>
              <a:prstDash val="dash"/>
              <a:headEnd type="none" w="med" len="med"/>
              <a:tailEnd type="none" w="med" len="med"/>
            </a:ln>
          </p:spPr>
        </p:cxnSp>
        <p:cxnSp>
          <p:nvCxnSpPr>
            <p:cNvPr id="153665" name="直接连接符 123"/>
            <p:cNvCxnSpPr/>
            <p:nvPr/>
          </p:nvCxnSpPr>
          <p:spPr>
            <a:xfrm>
              <a:off x="4602018" y="3539477"/>
              <a:ext cx="0" cy="2268000"/>
            </a:xfrm>
            <a:prstGeom prst="line">
              <a:avLst/>
            </a:prstGeom>
            <a:ln w="9525" cap="flat" cmpd="sng">
              <a:solidFill>
                <a:srgbClr val="000000"/>
              </a:solidFill>
              <a:prstDash val="dash"/>
              <a:headEnd type="none" w="med" len="med"/>
              <a:tailEnd type="none" w="med" len="med"/>
            </a:ln>
          </p:spPr>
        </p:cxnSp>
        <p:cxnSp>
          <p:nvCxnSpPr>
            <p:cNvPr id="153666" name="直接连接符 124"/>
            <p:cNvCxnSpPr/>
            <p:nvPr/>
          </p:nvCxnSpPr>
          <p:spPr>
            <a:xfrm>
              <a:off x="4221018" y="3539477"/>
              <a:ext cx="0" cy="2268000"/>
            </a:xfrm>
            <a:prstGeom prst="line">
              <a:avLst/>
            </a:prstGeom>
            <a:ln w="9525" cap="flat" cmpd="sng">
              <a:solidFill>
                <a:srgbClr val="000000"/>
              </a:solidFill>
              <a:prstDash val="dash"/>
              <a:headEnd type="none" w="med" len="med"/>
              <a:tailEnd type="none" w="med" len="med"/>
            </a:ln>
          </p:spPr>
        </p:cxnSp>
        <p:cxnSp>
          <p:nvCxnSpPr>
            <p:cNvPr id="153667" name="直接连接符 125"/>
            <p:cNvCxnSpPr/>
            <p:nvPr/>
          </p:nvCxnSpPr>
          <p:spPr>
            <a:xfrm>
              <a:off x="4983018" y="3539477"/>
              <a:ext cx="0" cy="2268000"/>
            </a:xfrm>
            <a:prstGeom prst="line">
              <a:avLst/>
            </a:prstGeom>
            <a:ln w="9525" cap="flat" cmpd="sng">
              <a:solidFill>
                <a:srgbClr val="000000"/>
              </a:solidFill>
              <a:prstDash val="dash"/>
              <a:headEnd type="none" w="med" len="med"/>
              <a:tailEnd type="none" w="med" len="med"/>
            </a:ln>
          </p:spPr>
        </p:cxnSp>
        <p:cxnSp>
          <p:nvCxnSpPr>
            <p:cNvPr id="153668" name="直接连接符 126"/>
            <p:cNvCxnSpPr/>
            <p:nvPr/>
          </p:nvCxnSpPr>
          <p:spPr>
            <a:xfrm>
              <a:off x="5363729" y="3539477"/>
              <a:ext cx="0" cy="2268000"/>
            </a:xfrm>
            <a:prstGeom prst="line">
              <a:avLst/>
            </a:prstGeom>
            <a:ln w="9525" cap="flat" cmpd="sng">
              <a:solidFill>
                <a:srgbClr val="000000"/>
              </a:solidFill>
              <a:prstDash val="dash"/>
              <a:headEnd type="none" w="med" len="med"/>
              <a:tailEnd type="none" w="med" len="med"/>
            </a:ln>
          </p:spPr>
        </p:cxnSp>
        <p:cxnSp>
          <p:nvCxnSpPr>
            <p:cNvPr id="153669" name="直接连接符 127"/>
            <p:cNvCxnSpPr/>
            <p:nvPr/>
          </p:nvCxnSpPr>
          <p:spPr>
            <a:xfrm>
              <a:off x="5745018" y="3539477"/>
              <a:ext cx="0" cy="2268000"/>
            </a:xfrm>
            <a:prstGeom prst="line">
              <a:avLst/>
            </a:prstGeom>
            <a:ln w="9525" cap="flat" cmpd="sng">
              <a:solidFill>
                <a:srgbClr val="000000"/>
              </a:solidFill>
              <a:prstDash val="dash"/>
              <a:headEnd type="none" w="med" len="med"/>
              <a:tailEnd type="none" w="med" len="med"/>
            </a:ln>
          </p:spPr>
        </p:cxnSp>
        <p:cxnSp>
          <p:nvCxnSpPr>
            <p:cNvPr id="153670" name="直接连接符 128"/>
            <p:cNvCxnSpPr/>
            <p:nvPr/>
          </p:nvCxnSpPr>
          <p:spPr>
            <a:xfrm>
              <a:off x="6126018" y="3539477"/>
              <a:ext cx="0" cy="2268000"/>
            </a:xfrm>
            <a:prstGeom prst="line">
              <a:avLst/>
            </a:prstGeom>
            <a:ln w="9525" cap="flat" cmpd="sng">
              <a:solidFill>
                <a:srgbClr val="000000"/>
              </a:solidFill>
              <a:prstDash val="dash"/>
              <a:headEnd type="none" w="med" len="med"/>
              <a:tailEnd type="none" w="med" len="med"/>
            </a:ln>
          </p:spPr>
        </p:cxnSp>
        <p:cxnSp>
          <p:nvCxnSpPr>
            <p:cNvPr id="153671" name="直接连接符 129"/>
            <p:cNvCxnSpPr/>
            <p:nvPr/>
          </p:nvCxnSpPr>
          <p:spPr>
            <a:xfrm>
              <a:off x="6492875" y="3539477"/>
              <a:ext cx="0" cy="2268000"/>
            </a:xfrm>
            <a:prstGeom prst="line">
              <a:avLst/>
            </a:prstGeom>
            <a:ln w="9525" cap="flat" cmpd="sng">
              <a:solidFill>
                <a:srgbClr val="000000"/>
              </a:solidFill>
              <a:prstDash val="dash"/>
              <a:headEnd type="none" w="med" len="med"/>
              <a:tailEnd type="none" w="med" len="med"/>
            </a:ln>
          </p:spPr>
        </p:cxnSp>
        <p:cxnSp>
          <p:nvCxnSpPr>
            <p:cNvPr id="153672" name="直接连接符 130"/>
            <p:cNvCxnSpPr/>
            <p:nvPr/>
          </p:nvCxnSpPr>
          <p:spPr>
            <a:xfrm>
              <a:off x="6888018" y="3539477"/>
              <a:ext cx="0" cy="2268000"/>
            </a:xfrm>
            <a:prstGeom prst="line">
              <a:avLst/>
            </a:prstGeom>
            <a:ln w="9525" cap="flat" cmpd="sng">
              <a:solidFill>
                <a:srgbClr val="000000"/>
              </a:solidFill>
              <a:prstDash val="dash"/>
              <a:headEnd type="none" w="med" len="med"/>
              <a:tailEnd type="none" w="med" len="med"/>
            </a:ln>
          </p:spPr>
        </p:cxnSp>
        <p:cxnSp>
          <p:nvCxnSpPr>
            <p:cNvPr id="153673" name="直接连接符 131"/>
            <p:cNvCxnSpPr/>
            <p:nvPr/>
          </p:nvCxnSpPr>
          <p:spPr>
            <a:xfrm>
              <a:off x="7269018" y="3539477"/>
              <a:ext cx="0" cy="2268000"/>
            </a:xfrm>
            <a:prstGeom prst="line">
              <a:avLst/>
            </a:prstGeom>
            <a:ln w="9525" cap="flat" cmpd="sng">
              <a:solidFill>
                <a:srgbClr val="000000"/>
              </a:solidFill>
              <a:prstDash val="dash"/>
              <a:headEnd type="none" w="med" len="med"/>
              <a:tailEnd type="none" w="med" len="med"/>
            </a:ln>
          </p:spPr>
        </p:cxnSp>
        <p:sp>
          <p:nvSpPr>
            <p:cNvPr id="153674" name="Line 4"/>
            <p:cNvSpPr/>
            <p:nvPr/>
          </p:nvSpPr>
          <p:spPr>
            <a:xfrm>
              <a:off x="1554018" y="5817178"/>
              <a:ext cx="6781800" cy="0"/>
            </a:xfrm>
            <a:prstGeom prst="line">
              <a:avLst/>
            </a:prstGeom>
            <a:ln w="9525" cap="flat" cmpd="sng">
              <a:solidFill>
                <a:srgbClr val="000000"/>
              </a:solidFill>
              <a:prstDash val="solid"/>
              <a:headEnd type="none" w="med" len="med"/>
              <a:tailEnd type="triangle" w="med" len="med"/>
            </a:ln>
          </p:spPr>
        </p:sp>
        <p:sp>
          <p:nvSpPr>
            <p:cNvPr id="153675" name="Text Box 33"/>
            <p:cNvSpPr txBox="1"/>
            <p:nvPr/>
          </p:nvSpPr>
          <p:spPr>
            <a:xfrm>
              <a:off x="1421678" y="5850953"/>
              <a:ext cx="295275" cy="3365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fontAlgn="ctr" hangingPunct="1">
                <a:spcBef>
                  <a:spcPct val="0"/>
                </a:spcBef>
                <a:buClr>
                  <a:schemeClr val="bg1"/>
                </a:buClr>
                <a:buFontTx/>
                <a:buNone/>
              </a:pPr>
              <a:r>
                <a:rPr lang="en-US" altLang="zh-CN" sz="1600" b="0" dirty="0">
                  <a:latin typeface="Tahoma" panose="020B0604030504040204" pitchFamily="34" charset="0"/>
                  <a:ea typeface="宋体" panose="02010600030101010101" pitchFamily="2" charset="-122"/>
                </a:rPr>
                <a:t>0</a:t>
              </a:r>
              <a:endParaRPr lang="en-US" altLang="zh-CN" sz="1600" b="0" dirty="0">
                <a:latin typeface="Tahoma" panose="020B0604030504040204" pitchFamily="34" charset="0"/>
                <a:ea typeface="宋体" panose="02010600030101010101" pitchFamily="2" charset="-122"/>
              </a:endParaRPr>
            </a:p>
          </p:txBody>
        </p:sp>
        <p:sp>
          <p:nvSpPr>
            <p:cNvPr id="153676" name="文本框 8"/>
            <p:cNvSpPr txBox="1"/>
            <p:nvPr/>
          </p:nvSpPr>
          <p:spPr>
            <a:xfrm>
              <a:off x="773704" y="6145685"/>
              <a:ext cx="819455" cy="64633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spcBef>
                  <a:spcPct val="0"/>
                </a:spcBef>
                <a:buClrTx/>
                <a:buFontTx/>
                <a:buNone/>
              </a:pPr>
              <a:r>
                <a:rPr lang="zh-CN" altLang="en-US" sz="1800" b="0" dirty="0">
                  <a:solidFill>
                    <a:srgbClr val="0000CC"/>
                  </a:solidFill>
                  <a:latin typeface="Times New Roman" panose="02020603050405020304" pitchFamily="18" charset="0"/>
                </a:rPr>
                <a:t>输 </a:t>
              </a:r>
              <a:r>
                <a:rPr lang="en-US" altLang="zh-CN" sz="1800" b="0" dirty="0">
                  <a:solidFill>
                    <a:srgbClr val="0000CC"/>
                  </a:solidFill>
                  <a:latin typeface="Times New Roman" panose="02020603050405020304" pitchFamily="18" charset="0"/>
                </a:rPr>
                <a:t>X:  </a:t>
              </a:r>
              <a:endParaRPr lang="en-US" altLang="zh-CN" sz="1800" b="0" dirty="0">
                <a:solidFill>
                  <a:srgbClr val="0000CC"/>
                </a:solidFill>
                <a:latin typeface="Times New Roman" panose="02020603050405020304" pitchFamily="18" charset="0"/>
              </a:endParaRPr>
            </a:p>
            <a:p>
              <a:pPr marL="0" lvl="0" indent="0">
                <a:spcBef>
                  <a:spcPct val="0"/>
                </a:spcBef>
                <a:buClrTx/>
                <a:buFontTx/>
                <a:buNone/>
              </a:pPr>
              <a:r>
                <a:rPr lang="zh-CN" altLang="en-US" sz="1800" b="0" dirty="0">
                  <a:solidFill>
                    <a:srgbClr val="0000CC"/>
                  </a:solidFill>
                  <a:latin typeface="Times New Roman" panose="02020603050405020304" pitchFamily="18" charset="0"/>
                </a:rPr>
                <a:t>入 </a:t>
              </a:r>
              <a:r>
                <a:rPr lang="en-US" altLang="zh-CN" sz="1800" b="0" dirty="0">
                  <a:solidFill>
                    <a:srgbClr val="0000CC"/>
                  </a:solidFill>
                  <a:latin typeface="Times New Roman" panose="02020603050405020304" pitchFamily="18" charset="0"/>
                </a:rPr>
                <a:t>Y:  </a:t>
              </a:r>
              <a:endParaRPr lang="zh-CN" altLang="en-US" sz="1800" b="0" baseline="-25000" dirty="0">
                <a:solidFill>
                  <a:srgbClr val="0000CC"/>
                </a:solidFill>
                <a:latin typeface="Times New Roman" panose="02020603050405020304" pitchFamily="18" charset="0"/>
              </a:endParaRPr>
            </a:p>
          </p:txBody>
        </p:sp>
        <p:grpSp>
          <p:nvGrpSpPr>
            <p:cNvPr id="153677" name="组合 11"/>
            <p:cNvGrpSpPr/>
            <p:nvPr/>
          </p:nvGrpSpPr>
          <p:grpSpPr>
            <a:xfrm>
              <a:off x="1427017" y="6189760"/>
              <a:ext cx="479618" cy="666045"/>
              <a:chOff x="1427017" y="6167350"/>
              <a:chExt cx="479618" cy="666045"/>
            </a:xfrm>
          </p:grpSpPr>
          <p:sp>
            <p:nvSpPr>
              <p:cNvPr id="153717" name="文本框 135"/>
              <p:cNvSpPr txBox="1"/>
              <p:nvPr/>
            </p:nvSpPr>
            <p:spPr>
              <a:xfrm>
                <a:off x="1427017" y="6187065"/>
                <a:ext cx="479618" cy="64633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spcBef>
                    <a:spcPct val="0"/>
                  </a:spcBef>
                  <a:buClrTx/>
                  <a:buFontTx/>
                  <a:buNone/>
                </a:pPr>
                <a:r>
                  <a:rPr lang="en-US" altLang="zh-CN" sz="1800" b="0" dirty="0">
                    <a:solidFill>
                      <a:srgbClr val="0000CC"/>
                    </a:solidFill>
                    <a:latin typeface="Times New Roman" panose="02020603050405020304" pitchFamily="18" charset="0"/>
                  </a:rPr>
                  <a:t>a</a:t>
                </a:r>
                <a:r>
                  <a:rPr lang="en-US" altLang="zh-CN" sz="1800" b="0" baseline="-25000" dirty="0">
                    <a:solidFill>
                      <a:srgbClr val="0000CC"/>
                    </a:solidFill>
                    <a:latin typeface="Times New Roman" panose="02020603050405020304" pitchFamily="18" charset="0"/>
                  </a:rPr>
                  <a:t>1</a:t>
                </a:r>
                <a:r>
                  <a:rPr lang="en-US" altLang="zh-CN" sz="1800" b="0" dirty="0">
                    <a:solidFill>
                      <a:srgbClr val="0000CC"/>
                    </a:solidFill>
                    <a:latin typeface="Times New Roman" panose="02020603050405020304" pitchFamily="18" charset="0"/>
                  </a:rPr>
                  <a:t>  </a:t>
                </a:r>
                <a:endParaRPr lang="en-US" altLang="zh-CN" sz="1800" b="0" dirty="0">
                  <a:solidFill>
                    <a:srgbClr val="0000CC"/>
                  </a:solidFill>
                  <a:latin typeface="Times New Roman" panose="02020603050405020304" pitchFamily="18" charset="0"/>
                </a:endParaRPr>
              </a:p>
              <a:p>
                <a:pPr marL="0" lvl="0" indent="0">
                  <a:spcBef>
                    <a:spcPct val="0"/>
                  </a:spcBef>
                  <a:buClrTx/>
                  <a:buFontTx/>
                  <a:buNone/>
                </a:pPr>
                <a:r>
                  <a:rPr lang="en-US" altLang="zh-CN" sz="1800" b="0" dirty="0">
                    <a:solidFill>
                      <a:srgbClr val="0000CC"/>
                    </a:solidFill>
                    <a:latin typeface="Times New Roman" panose="02020603050405020304" pitchFamily="18" charset="0"/>
                  </a:rPr>
                  <a:t>b</a:t>
                </a:r>
                <a:r>
                  <a:rPr lang="en-US" altLang="zh-CN" sz="1800" b="0" baseline="-25000" dirty="0">
                    <a:solidFill>
                      <a:srgbClr val="0000CC"/>
                    </a:solidFill>
                    <a:latin typeface="Times New Roman" panose="02020603050405020304" pitchFamily="18" charset="0"/>
                  </a:rPr>
                  <a:t>1</a:t>
                </a:r>
                <a:endParaRPr lang="zh-CN" altLang="en-US" sz="1800" b="0" baseline="-25000" dirty="0">
                  <a:solidFill>
                    <a:srgbClr val="0000CC"/>
                  </a:solidFill>
                  <a:latin typeface="Times New Roman" panose="02020603050405020304" pitchFamily="18" charset="0"/>
                </a:endParaRPr>
              </a:p>
            </p:txBody>
          </p:sp>
          <p:cxnSp>
            <p:nvCxnSpPr>
              <p:cNvPr id="153718" name="直接箭头连接符 10"/>
              <p:cNvCxnSpPr/>
              <p:nvPr/>
            </p:nvCxnSpPr>
            <p:spPr>
              <a:xfrm flipV="1">
                <a:off x="1582578" y="6167350"/>
                <a:ext cx="0" cy="180000"/>
              </a:xfrm>
              <a:prstGeom prst="straightConnector1">
                <a:avLst/>
              </a:prstGeom>
              <a:ln w="12700" cap="flat" cmpd="sng">
                <a:solidFill>
                  <a:srgbClr val="0000CC"/>
                </a:solidFill>
                <a:prstDash val="solid"/>
                <a:headEnd type="none" w="med" len="med"/>
                <a:tailEnd type="triangle" w="med" len="med"/>
              </a:ln>
            </p:spPr>
          </p:cxnSp>
        </p:grpSp>
        <p:grpSp>
          <p:nvGrpSpPr>
            <p:cNvPr id="153678" name="组合 139"/>
            <p:cNvGrpSpPr/>
            <p:nvPr/>
          </p:nvGrpSpPr>
          <p:grpSpPr>
            <a:xfrm>
              <a:off x="1779638" y="6189760"/>
              <a:ext cx="479618" cy="666045"/>
              <a:chOff x="1427017" y="6167350"/>
              <a:chExt cx="479618" cy="666045"/>
            </a:xfrm>
          </p:grpSpPr>
          <p:sp>
            <p:nvSpPr>
              <p:cNvPr id="153715" name="文本框 140"/>
              <p:cNvSpPr txBox="1"/>
              <p:nvPr/>
            </p:nvSpPr>
            <p:spPr>
              <a:xfrm>
                <a:off x="1427017" y="6187065"/>
                <a:ext cx="479618" cy="64633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spcBef>
                    <a:spcPct val="0"/>
                  </a:spcBef>
                  <a:buClrTx/>
                  <a:buFontTx/>
                  <a:buNone/>
                </a:pPr>
                <a:r>
                  <a:rPr lang="en-US" altLang="zh-CN" sz="1800" b="0" dirty="0">
                    <a:solidFill>
                      <a:srgbClr val="FF0000"/>
                    </a:solidFill>
                    <a:latin typeface="Times New Roman" panose="02020603050405020304" pitchFamily="18" charset="0"/>
                  </a:rPr>
                  <a:t>a</a:t>
                </a:r>
                <a:r>
                  <a:rPr lang="en-US" altLang="zh-CN" sz="1800" b="0" baseline="-25000" dirty="0">
                    <a:solidFill>
                      <a:srgbClr val="FF0000"/>
                    </a:solidFill>
                    <a:latin typeface="Times New Roman" panose="02020603050405020304" pitchFamily="18" charset="0"/>
                  </a:rPr>
                  <a:t>2</a:t>
                </a:r>
                <a:r>
                  <a:rPr lang="en-US" altLang="zh-CN" sz="1800" b="0" dirty="0">
                    <a:solidFill>
                      <a:srgbClr val="FF0000"/>
                    </a:solidFill>
                    <a:latin typeface="Times New Roman" panose="02020603050405020304" pitchFamily="18" charset="0"/>
                  </a:rPr>
                  <a:t>  </a:t>
                </a:r>
                <a:endParaRPr lang="en-US" altLang="zh-CN" sz="1800" b="0" dirty="0">
                  <a:solidFill>
                    <a:srgbClr val="FF0000"/>
                  </a:solidFill>
                  <a:latin typeface="Times New Roman" panose="02020603050405020304" pitchFamily="18" charset="0"/>
                </a:endParaRPr>
              </a:p>
              <a:p>
                <a:pPr marL="0" lvl="0" indent="0">
                  <a:spcBef>
                    <a:spcPct val="0"/>
                  </a:spcBef>
                  <a:buClrTx/>
                  <a:buFontTx/>
                  <a:buNone/>
                </a:pPr>
                <a:r>
                  <a:rPr lang="en-US" altLang="zh-CN" sz="1800" b="0" dirty="0">
                    <a:solidFill>
                      <a:srgbClr val="FF0000"/>
                    </a:solidFill>
                    <a:latin typeface="Times New Roman" panose="02020603050405020304" pitchFamily="18" charset="0"/>
                  </a:rPr>
                  <a:t>b</a:t>
                </a:r>
                <a:r>
                  <a:rPr lang="en-US" altLang="zh-CN" sz="1800" b="0" baseline="-25000" dirty="0">
                    <a:solidFill>
                      <a:srgbClr val="FF0000"/>
                    </a:solidFill>
                    <a:latin typeface="Times New Roman" panose="02020603050405020304" pitchFamily="18" charset="0"/>
                  </a:rPr>
                  <a:t>2</a:t>
                </a:r>
                <a:endParaRPr lang="zh-CN" altLang="en-US" sz="1800" b="0" baseline="-25000" dirty="0">
                  <a:solidFill>
                    <a:srgbClr val="FF0000"/>
                  </a:solidFill>
                  <a:latin typeface="Times New Roman" panose="02020603050405020304" pitchFamily="18" charset="0"/>
                </a:endParaRPr>
              </a:p>
            </p:txBody>
          </p:sp>
          <p:cxnSp>
            <p:nvCxnSpPr>
              <p:cNvPr id="153716" name="直接箭头连接符 141"/>
              <p:cNvCxnSpPr/>
              <p:nvPr/>
            </p:nvCxnSpPr>
            <p:spPr>
              <a:xfrm flipV="1">
                <a:off x="1582578" y="6167350"/>
                <a:ext cx="0" cy="180000"/>
              </a:xfrm>
              <a:prstGeom prst="straightConnector1">
                <a:avLst/>
              </a:prstGeom>
              <a:ln w="12700" cap="flat" cmpd="sng">
                <a:solidFill>
                  <a:srgbClr val="FF0000"/>
                </a:solidFill>
                <a:prstDash val="solid"/>
                <a:headEnd type="none" w="med" len="med"/>
                <a:tailEnd type="triangle" w="med" len="med"/>
              </a:ln>
            </p:spPr>
          </p:cxnSp>
        </p:grpSp>
        <p:grpSp>
          <p:nvGrpSpPr>
            <p:cNvPr id="153679" name="组合 143"/>
            <p:cNvGrpSpPr/>
            <p:nvPr/>
          </p:nvGrpSpPr>
          <p:grpSpPr>
            <a:xfrm>
              <a:off x="2160961" y="6189760"/>
              <a:ext cx="479618" cy="666045"/>
              <a:chOff x="1427017" y="6167350"/>
              <a:chExt cx="479618" cy="666045"/>
            </a:xfrm>
          </p:grpSpPr>
          <p:sp>
            <p:nvSpPr>
              <p:cNvPr id="153713" name="文本框 144"/>
              <p:cNvSpPr txBox="1"/>
              <p:nvPr/>
            </p:nvSpPr>
            <p:spPr>
              <a:xfrm>
                <a:off x="1427017" y="6187065"/>
                <a:ext cx="479618" cy="64633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spcBef>
                    <a:spcPct val="0"/>
                  </a:spcBef>
                  <a:buClrTx/>
                  <a:buFontTx/>
                  <a:buNone/>
                </a:pPr>
                <a:r>
                  <a:rPr lang="en-US" altLang="zh-CN" sz="1800" b="0" dirty="0">
                    <a:solidFill>
                      <a:srgbClr val="003300"/>
                    </a:solidFill>
                    <a:latin typeface="Times New Roman" panose="02020603050405020304" pitchFamily="18" charset="0"/>
                  </a:rPr>
                  <a:t>a</a:t>
                </a:r>
                <a:r>
                  <a:rPr lang="en-US" altLang="zh-CN" sz="1800" b="0" baseline="-25000" dirty="0">
                    <a:solidFill>
                      <a:srgbClr val="003300"/>
                    </a:solidFill>
                    <a:latin typeface="Times New Roman" panose="02020603050405020304" pitchFamily="18" charset="0"/>
                  </a:rPr>
                  <a:t>3</a:t>
                </a:r>
                <a:r>
                  <a:rPr lang="en-US" altLang="zh-CN" sz="1800" b="0" dirty="0">
                    <a:solidFill>
                      <a:srgbClr val="003300"/>
                    </a:solidFill>
                    <a:latin typeface="Times New Roman" panose="02020603050405020304" pitchFamily="18" charset="0"/>
                  </a:rPr>
                  <a:t>  </a:t>
                </a:r>
                <a:endParaRPr lang="en-US" altLang="zh-CN" sz="1800" b="0" dirty="0">
                  <a:solidFill>
                    <a:srgbClr val="003300"/>
                  </a:solidFill>
                  <a:latin typeface="Times New Roman" panose="02020603050405020304" pitchFamily="18" charset="0"/>
                </a:endParaRPr>
              </a:p>
              <a:p>
                <a:pPr marL="0" lvl="0" indent="0">
                  <a:spcBef>
                    <a:spcPct val="0"/>
                  </a:spcBef>
                  <a:buClrTx/>
                  <a:buFontTx/>
                  <a:buNone/>
                </a:pPr>
                <a:r>
                  <a:rPr lang="en-US" altLang="zh-CN" sz="1800" b="0" dirty="0">
                    <a:solidFill>
                      <a:srgbClr val="003300"/>
                    </a:solidFill>
                    <a:latin typeface="Times New Roman" panose="02020603050405020304" pitchFamily="18" charset="0"/>
                  </a:rPr>
                  <a:t>b</a:t>
                </a:r>
                <a:r>
                  <a:rPr lang="en-US" altLang="zh-CN" sz="1800" b="0" baseline="-25000" dirty="0">
                    <a:solidFill>
                      <a:srgbClr val="003300"/>
                    </a:solidFill>
                    <a:latin typeface="Times New Roman" panose="02020603050405020304" pitchFamily="18" charset="0"/>
                  </a:rPr>
                  <a:t>3</a:t>
                </a:r>
                <a:endParaRPr lang="zh-CN" altLang="en-US" sz="1800" b="0" baseline="-25000" dirty="0">
                  <a:solidFill>
                    <a:srgbClr val="003300"/>
                  </a:solidFill>
                  <a:latin typeface="Times New Roman" panose="02020603050405020304" pitchFamily="18" charset="0"/>
                </a:endParaRPr>
              </a:p>
            </p:txBody>
          </p:sp>
          <p:cxnSp>
            <p:nvCxnSpPr>
              <p:cNvPr id="153714" name="直接箭头连接符 145"/>
              <p:cNvCxnSpPr/>
              <p:nvPr/>
            </p:nvCxnSpPr>
            <p:spPr>
              <a:xfrm flipV="1">
                <a:off x="1582578" y="6167350"/>
                <a:ext cx="0" cy="180000"/>
              </a:xfrm>
              <a:prstGeom prst="straightConnector1">
                <a:avLst/>
              </a:prstGeom>
              <a:ln w="12700" cap="flat" cmpd="sng">
                <a:solidFill>
                  <a:srgbClr val="003300"/>
                </a:solidFill>
                <a:prstDash val="solid"/>
                <a:headEnd type="none" w="med" len="med"/>
                <a:tailEnd type="triangle" w="med" len="med"/>
              </a:ln>
            </p:spPr>
          </p:cxnSp>
        </p:grpSp>
        <p:grpSp>
          <p:nvGrpSpPr>
            <p:cNvPr id="153680" name="组合 146"/>
            <p:cNvGrpSpPr/>
            <p:nvPr/>
          </p:nvGrpSpPr>
          <p:grpSpPr>
            <a:xfrm>
              <a:off x="2540574" y="6189760"/>
              <a:ext cx="479618" cy="666045"/>
              <a:chOff x="1427017" y="6167350"/>
              <a:chExt cx="479618" cy="666045"/>
            </a:xfrm>
          </p:grpSpPr>
          <p:sp>
            <p:nvSpPr>
              <p:cNvPr id="153711" name="文本框 147"/>
              <p:cNvSpPr txBox="1"/>
              <p:nvPr/>
            </p:nvSpPr>
            <p:spPr>
              <a:xfrm>
                <a:off x="1427017" y="6187065"/>
                <a:ext cx="479618" cy="64633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spcBef>
                    <a:spcPct val="0"/>
                  </a:spcBef>
                  <a:buClrTx/>
                  <a:buFontTx/>
                  <a:buNone/>
                </a:pPr>
                <a:r>
                  <a:rPr lang="en-US" altLang="zh-CN" sz="1800" b="0" dirty="0">
                    <a:solidFill>
                      <a:srgbClr val="FF00FF"/>
                    </a:solidFill>
                    <a:latin typeface="Times New Roman" panose="02020603050405020304" pitchFamily="18" charset="0"/>
                  </a:rPr>
                  <a:t>a</a:t>
                </a:r>
                <a:r>
                  <a:rPr lang="en-US" altLang="zh-CN" sz="1800" b="0" baseline="-25000" dirty="0">
                    <a:solidFill>
                      <a:srgbClr val="FF00FF"/>
                    </a:solidFill>
                    <a:latin typeface="Times New Roman" panose="02020603050405020304" pitchFamily="18" charset="0"/>
                  </a:rPr>
                  <a:t>4</a:t>
                </a:r>
                <a:r>
                  <a:rPr lang="en-US" altLang="zh-CN" sz="1800" b="0" dirty="0">
                    <a:solidFill>
                      <a:srgbClr val="FF00FF"/>
                    </a:solidFill>
                    <a:latin typeface="Times New Roman" panose="02020603050405020304" pitchFamily="18" charset="0"/>
                  </a:rPr>
                  <a:t>  </a:t>
                </a:r>
                <a:endParaRPr lang="en-US" altLang="zh-CN" sz="1800" b="0" dirty="0">
                  <a:solidFill>
                    <a:srgbClr val="FF00FF"/>
                  </a:solidFill>
                  <a:latin typeface="Times New Roman" panose="02020603050405020304" pitchFamily="18" charset="0"/>
                </a:endParaRPr>
              </a:p>
              <a:p>
                <a:pPr marL="0" lvl="0" indent="0">
                  <a:spcBef>
                    <a:spcPct val="0"/>
                  </a:spcBef>
                  <a:buClrTx/>
                  <a:buFontTx/>
                  <a:buNone/>
                </a:pPr>
                <a:r>
                  <a:rPr lang="en-US" altLang="zh-CN" sz="1800" b="0" dirty="0">
                    <a:solidFill>
                      <a:srgbClr val="FF00FF"/>
                    </a:solidFill>
                    <a:latin typeface="Times New Roman" panose="02020603050405020304" pitchFamily="18" charset="0"/>
                  </a:rPr>
                  <a:t>b</a:t>
                </a:r>
                <a:r>
                  <a:rPr lang="en-US" altLang="zh-CN" sz="1800" b="0" baseline="-25000" dirty="0">
                    <a:solidFill>
                      <a:srgbClr val="FF00FF"/>
                    </a:solidFill>
                    <a:latin typeface="Times New Roman" panose="02020603050405020304" pitchFamily="18" charset="0"/>
                  </a:rPr>
                  <a:t>4</a:t>
                </a:r>
                <a:endParaRPr lang="zh-CN" altLang="en-US" sz="1800" b="0" baseline="-25000" dirty="0">
                  <a:solidFill>
                    <a:srgbClr val="FF00FF"/>
                  </a:solidFill>
                  <a:latin typeface="Times New Roman" panose="02020603050405020304" pitchFamily="18" charset="0"/>
                </a:endParaRPr>
              </a:p>
            </p:txBody>
          </p:sp>
          <p:cxnSp>
            <p:nvCxnSpPr>
              <p:cNvPr id="153712" name="直接箭头连接符 148"/>
              <p:cNvCxnSpPr/>
              <p:nvPr/>
            </p:nvCxnSpPr>
            <p:spPr>
              <a:xfrm flipV="1">
                <a:off x="1582578" y="6167350"/>
                <a:ext cx="0" cy="180000"/>
              </a:xfrm>
              <a:prstGeom prst="straightConnector1">
                <a:avLst/>
              </a:prstGeom>
              <a:ln w="12700" cap="flat" cmpd="sng">
                <a:solidFill>
                  <a:srgbClr val="FF00FF"/>
                </a:solidFill>
                <a:prstDash val="solid"/>
                <a:headEnd type="none" w="med" len="med"/>
                <a:tailEnd type="triangle" w="med" len="med"/>
              </a:ln>
            </p:spPr>
          </p:cxnSp>
        </p:grpSp>
        <p:grpSp>
          <p:nvGrpSpPr>
            <p:cNvPr id="153681" name="组合 20"/>
            <p:cNvGrpSpPr/>
            <p:nvPr/>
          </p:nvGrpSpPr>
          <p:grpSpPr>
            <a:xfrm>
              <a:off x="3551620" y="2865316"/>
              <a:ext cx="624947" cy="654780"/>
              <a:chOff x="3551620" y="2865316"/>
              <a:chExt cx="624947" cy="654780"/>
            </a:xfrm>
          </p:grpSpPr>
          <p:sp>
            <p:nvSpPr>
              <p:cNvPr id="153709" name="文本框 149"/>
              <p:cNvSpPr txBox="1"/>
              <p:nvPr/>
            </p:nvSpPr>
            <p:spPr>
              <a:xfrm>
                <a:off x="3551620" y="2865316"/>
                <a:ext cx="624947" cy="369332"/>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spcBef>
                    <a:spcPct val="0"/>
                  </a:spcBef>
                  <a:buClrTx/>
                  <a:buFontTx/>
                  <a:buNone/>
                </a:pPr>
                <a:r>
                  <a:rPr lang="en-US" altLang="zh-CN" sz="1800" b="0" dirty="0">
                    <a:solidFill>
                      <a:srgbClr val="FF00FF"/>
                    </a:solidFill>
                    <a:latin typeface="Times New Roman" panose="02020603050405020304" pitchFamily="18" charset="0"/>
                  </a:rPr>
                  <a:t>a</a:t>
                </a:r>
                <a:r>
                  <a:rPr lang="en-US" altLang="zh-CN" sz="1800" b="0" baseline="-25000" dirty="0">
                    <a:solidFill>
                      <a:srgbClr val="FF00FF"/>
                    </a:solidFill>
                    <a:latin typeface="Times New Roman" panose="02020603050405020304" pitchFamily="18" charset="0"/>
                  </a:rPr>
                  <a:t>4</a:t>
                </a:r>
                <a:r>
                  <a:rPr lang="en-US" altLang="zh-CN" sz="1800" b="0" dirty="0">
                    <a:solidFill>
                      <a:srgbClr val="FF00FF"/>
                    </a:solidFill>
                    <a:latin typeface="Times New Roman" panose="02020603050405020304" pitchFamily="18" charset="0"/>
                  </a:rPr>
                  <a:t>b</a:t>
                </a:r>
                <a:r>
                  <a:rPr lang="en-US" altLang="zh-CN" sz="1800" b="0" baseline="-25000" dirty="0">
                    <a:solidFill>
                      <a:srgbClr val="FF00FF"/>
                    </a:solidFill>
                    <a:latin typeface="Times New Roman" panose="02020603050405020304" pitchFamily="18" charset="0"/>
                  </a:rPr>
                  <a:t>4</a:t>
                </a:r>
                <a:endParaRPr lang="zh-CN" altLang="en-US" sz="1800" b="0" baseline="-25000" dirty="0">
                  <a:solidFill>
                    <a:srgbClr val="FF00FF"/>
                  </a:solidFill>
                  <a:latin typeface="Times New Roman" panose="02020603050405020304" pitchFamily="18" charset="0"/>
                </a:endParaRPr>
              </a:p>
            </p:txBody>
          </p:sp>
          <p:cxnSp>
            <p:nvCxnSpPr>
              <p:cNvPr id="153710" name="直接箭头连接符 150"/>
              <p:cNvCxnSpPr/>
              <p:nvPr/>
            </p:nvCxnSpPr>
            <p:spPr>
              <a:xfrm flipV="1">
                <a:off x="3828327" y="3340096"/>
                <a:ext cx="0" cy="180000"/>
              </a:xfrm>
              <a:prstGeom prst="straightConnector1">
                <a:avLst/>
              </a:prstGeom>
              <a:ln w="12700" cap="flat" cmpd="sng">
                <a:solidFill>
                  <a:srgbClr val="FF00FF"/>
                </a:solidFill>
                <a:prstDash val="solid"/>
                <a:headEnd type="none" w="med" len="med"/>
                <a:tailEnd type="triangle" w="med" len="med"/>
              </a:ln>
            </p:spPr>
          </p:cxnSp>
        </p:grpSp>
        <p:grpSp>
          <p:nvGrpSpPr>
            <p:cNvPr id="153682" name="组合 19"/>
            <p:cNvGrpSpPr/>
            <p:nvPr/>
          </p:nvGrpSpPr>
          <p:grpSpPr>
            <a:xfrm>
              <a:off x="3177018" y="3040776"/>
              <a:ext cx="556563" cy="479320"/>
              <a:chOff x="3177018" y="3040776"/>
              <a:chExt cx="556563" cy="479320"/>
            </a:xfrm>
          </p:grpSpPr>
          <p:sp>
            <p:nvSpPr>
              <p:cNvPr id="153707" name="文本框 152"/>
              <p:cNvSpPr txBox="1"/>
              <p:nvPr/>
            </p:nvSpPr>
            <p:spPr>
              <a:xfrm>
                <a:off x="3177018" y="3040776"/>
                <a:ext cx="556563" cy="36933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spcBef>
                    <a:spcPct val="0"/>
                  </a:spcBef>
                  <a:buClrTx/>
                  <a:buFontTx/>
                  <a:buNone/>
                </a:pPr>
                <a:r>
                  <a:rPr lang="en-US" altLang="zh-CN" sz="1800" b="0" dirty="0">
                    <a:solidFill>
                      <a:srgbClr val="003300"/>
                    </a:solidFill>
                    <a:latin typeface="Times New Roman" panose="02020603050405020304" pitchFamily="18" charset="0"/>
                  </a:rPr>
                  <a:t>a</a:t>
                </a:r>
                <a:r>
                  <a:rPr lang="en-US" altLang="zh-CN" sz="1800" b="0" baseline="-25000" dirty="0">
                    <a:solidFill>
                      <a:srgbClr val="003300"/>
                    </a:solidFill>
                    <a:latin typeface="Times New Roman" panose="02020603050405020304" pitchFamily="18" charset="0"/>
                  </a:rPr>
                  <a:t>3</a:t>
                </a:r>
                <a:r>
                  <a:rPr lang="en-US" altLang="zh-CN" sz="1800" b="0" dirty="0">
                    <a:solidFill>
                      <a:srgbClr val="003300"/>
                    </a:solidFill>
                    <a:latin typeface="Times New Roman" panose="02020603050405020304" pitchFamily="18" charset="0"/>
                  </a:rPr>
                  <a:t>b</a:t>
                </a:r>
                <a:r>
                  <a:rPr lang="en-US" altLang="zh-CN" sz="1800" b="0" baseline="-25000" dirty="0">
                    <a:solidFill>
                      <a:srgbClr val="003300"/>
                    </a:solidFill>
                    <a:latin typeface="Times New Roman" panose="02020603050405020304" pitchFamily="18" charset="0"/>
                  </a:rPr>
                  <a:t>3</a:t>
                </a:r>
                <a:endParaRPr lang="zh-CN" altLang="en-US" sz="1800" b="0" baseline="-25000" dirty="0">
                  <a:solidFill>
                    <a:srgbClr val="003300"/>
                  </a:solidFill>
                  <a:latin typeface="Times New Roman" panose="02020603050405020304" pitchFamily="18" charset="0"/>
                </a:endParaRPr>
              </a:p>
            </p:txBody>
          </p:sp>
          <p:cxnSp>
            <p:nvCxnSpPr>
              <p:cNvPr id="153708" name="直接箭头连接符 153"/>
              <p:cNvCxnSpPr/>
              <p:nvPr/>
            </p:nvCxnSpPr>
            <p:spPr>
              <a:xfrm flipV="1">
                <a:off x="3447327" y="3340096"/>
                <a:ext cx="0" cy="180000"/>
              </a:xfrm>
              <a:prstGeom prst="straightConnector1">
                <a:avLst/>
              </a:prstGeom>
              <a:ln w="12700" cap="flat" cmpd="sng">
                <a:solidFill>
                  <a:srgbClr val="003300"/>
                </a:solidFill>
                <a:prstDash val="solid"/>
                <a:headEnd type="none" w="med" len="med"/>
                <a:tailEnd type="triangle" w="med" len="med"/>
              </a:ln>
            </p:spPr>
          </p:cxnSp>
        </p:grpSp>
        <p:grpSp>
          <p:nvGrpSpPr>
            <p:cNvPr id="153683" name="组合 18"/>
            <p:cNvGrpSpPr/>
            <p:nvPr/>
          </p:nvGrpSpPr>
          <p:grpSpPr>
            <a:xfrm>
              <a:off x="2795298" y="2865316"/>
              <a:ext cx="556563" cy="654780"/>
              <a:chOff x="2795298" y="2865316"/>
              <a:chExt cx="556563" cy="654780"/>
            </a:xfrm>
          </p:grpSpPr>
          <p:sp>
            <p:nvSpPr>
              <p:cNvPr id="153705" name="文本框 155"/>
              <p:cNvSpPr txBox="1"/>
              <p:nvPr/>
            </p:nvSpPr>
            <p:spPr>
              <a:xfrm>
                <a:off x="2795298" y="2865316"/>
                <a:ext cx="556563" cy="36933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spcBef>
                    <a:spcPct val="0"/>
                  </a:spcBef>
                  <a:buClrTx/>
                  <a:buFontTx/>
                  <a:buNone/>
                </a:pPr>
                <a:r>
                  <a:rPr lang="en-US" altLang="zh-CN" sz="1800" b="0" dirty="0">
                    <a:solidFill>
                      <a:srgbClr val="FF0000"/>
                    </a:solidFill>
                    <a:latin typeface="Times New Roman" panose="02020603050405020304" pitchFamily="18" charset="0"/>
                  </a:rPr>
                  <a:t>a</a:t>
                </a:r>
                <a:r>
                  <a:rPr lang="en-US" altLang="zh-CN" sz="1800" b="0" baseline="-25000" dirty="0">
                    <a:solidFill>
                      <a:srgbClr val="FF0000"/>
                    </a:solidFill>
                    <a:latin typeface="Times New Roman" panose="02020603050405020304" pitchFamily="18" charset="0"/>
                  </a:rPr>
                  <a:t>2</a:t>
                </a:r>
                <a:r>
                  <a:rPr lang="en-US" altLang="zh-CN" sz="1800" b="0" dirty="0">
                    <a:solidFill>
                      <a:srgbClr val="FF0000"/>
                    </a:solidFill>
                    <a:latin typeface="Times New Roman" panose="02020603050405020304" pitchFamily="18" charset="0"/>
                  </a:rPr>
                  <a:t>b</a:t>
                </a:r>
                <a:r>
                  <a:rPr lang="en-US" altLang="zh-CN" sz="1800" b="0" baseline="-25000" dirty="0">
                    <a:solidFill>
                      <a:srgbClr val="FF0000"/>
                    </a:solidFill>
                    <a:latin typeface="Times New Roman" panose="02020603050405020304" pitchFamily="18" charset="0"/>
                  </a:rPr>
                  <a:t>2</a:t>
                </a:r>
                <a:endParaRPr lang="zh-CN" altLang="en-US" sz="1800" b="0" baseline="-25000" dirty="0">
                  <a:solidFill>
                    <a:srgbClr val="FF0000"/>
                  </a:solidFill>
                  <a:latin typeface="Times New Roman" panose="02020603050405020304" pitchFamily="18" charset="0"/>
                </a:endParaRPr>
              </a:p>
            </p:txBody>
          </p:sp>
          <p:cxnSp>
            <p:nvCxnSpPr>
              <p:cNvPr id="153706" name="直接箭头连接符 156"/>
              <p:cNvCxnSpPr/>
              <p:nvPr/>
            </p:nvCxnSpPr>
            <p:spPr>
              <a:xfrm flipV="1">
                <a:off x="3078018" y="3340096"/>
                <a:ext cx="0" cy="180000"/>
              </a:xfrm>
              <a:prstGeom prst="straightConnector1">
                <a:avLst/>
              </a:prstGeom>
              <a:ln w="12700" cap="flat" cmpd="sng">
                <a:solidFill>
                  <a:srgbClr val="FF0000"/>
                </a:solidFill>
                <a:prstDash val="solid"/>
                <a:headEnd type="none" w="med" len="med"/>
                <a:tailEnd type="triangle" w="med" len="med"/>
              </a:ln>
            </p:spPr>
          </p:cxnSp>
        </p:grpSp>
        <p:grpSp>
          <p:nvGrpSpPr>
            <p:cNvPr id="153684" name="组合 21"/>
            <p:cNvGrpSpPr/>
            <p:nvPr/>
          </p:nvGrpSpPr>
          <p:grpSpPr>
            <a:xfrm>
              <a:off x="2401303" y="3040776"/>
              <a:ext cx="556563" cy="479320"/>
              <a:chOff x="2401303" y="3040776"/>
              <a:chExt cx="556563" cy="479320"/>
            </a:xfrm>
          </p:grpSpPr>
          <p:sp>
            <p:nvSpPr>
              <p:cNvPr id="153703" name="文本框 158"/>
              <p:cNvSpPr txBox="1"/>
              <p:nvPr/>
            </p:nvSpPr>
            <p:spPr>
              <a:xfrm>
                <a:off x="2401303" y="3040776"/>
                <a:ext cx="556563" cy="36933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spcBef>
                    <a:spcPct val="0"/>
                  </a:spcBef>
                  <a:buClrTx/>
                  <a:buFontTx/>
                  <a:buNone/>
                </a:pPr>
                <a:r>
                  <a:rPr lang="en-US" altLang="zh-CN" sz="1800" b="0" dirty="0">
                    <a:solidFill>
                      <a:srgbClr val="0000CC"/>
                    </a:solidFill>
                    <a:latin typeface="Times New Roman" panose="02020603050405020304" pitchFamily="18" charset="0"/>
                  </a:rPr>
                  <a:t>a</a:t>
                </a:r>
                <a:r>
                  <a:rPr lang="en-US" altLang="zh-CN" sz="1800" b="0" baseline="-25000" dirty="0">
                    <a:solidFill>
                      <a:srgbClr val="0000CC"/>
                    </a:solidFill>
                    <a:latin typeface="Times New Roman" panose="02020603050405020304" pitchFamily="18" charset="0"/>
                  </a:rPr>
                  <a:t>1</a:t>
                </a:r>
                <a:r>
                  <a:rPr lang="en-US" altLang="zh-CN" sz="1800" b="0" dirty="0">
                    <a:solidFill>
                      <a:srgbClr val="0000CC"/>
                    </a:solidFill>
                    <a:latin typeface="Times New Roman" panose="02020603050405020304" pitchFamily="18" charset="0"/>
                  </a:rPr>
                  <a:t>b</a:t>
                </a:r>
                <a:r>
                  <a:rPr lang="en-US" altLang="zh-CN" sz="1800" b="0" baseline="-25000" dirty="0">
                    <a:solidFill>
                      <a:srgbClr val="0000CC"/>
                    </a:solidFill>
                    <a:latin typeface="Times New Roman" panose="02020603050405020304" pitchFamily="18" charset="0"/>
                  </a:rPr>
                  <a:t>1</a:t>
                </a:r>
                <a:endParaRPr lang="zh-CN" altLang="en-US" sz="1800" b="0" baseline="-25000" dirty="0">
                  <a:solidFill>
                    <a:srgbClr val="0000CC"/>
                  </a:solidFill>
                  <a:latin typeface="Times New Roman" panose="02020603050405020304" pitchFamily="18" charset="0"/>
                </a:endParaRPr>
              </a:p>
            </p:txBody>
          </p:sp>
          <p:cxnSp>
            <p:nvCxnSpPr>
              <p:cNvPr id="153704" name="直接箭头连接符 159"/>
              <p:cNvCxnSpPr/>
              <p:nvPr/>
            </p:nvCxnSpPr>
            <p:spPr>
              <a:xfrm flipV="1">
                <a:off x="2685327" y="3340096"/>
                <a:ext cx="0" cy="180000"/>
              </a:xfrm>
              <a:prstGeom prst="straightConnector1">
                <a:avLst/>
              </a:prstGeom>
              <a:ln w="12700" cap="flat" cmpd="sng">
                <a:solidFill>
                  <a:srgbClr val="0000CC"/>
                </a:solidFill>
                <a:prstDash val="solid"/>
                <a:headEnd type="none" w="med" len="med"/>
                <a:tailEnd type="triangle" w="med" len="med"/>
              </a:ln>
            </p:spPr>
          </p:cxnSp>
        </p:grpSp>
        <p:grpSp>
          <p:nvGrpSpPr>
            <p:cNvPr id="153685" name="组合 12"/>
            <p:cNvGrpSpPr/>
            <p:nvPr/>
          </p:nvGrpSpPr>
          <p:grpSpPr>
            <a:xfrm>
              <a:off x="3269303" y="6178313"/>
              <a:ext cx="899605" cy="698259"/>
              <a:chOff x="3269303" y="6178313"/>
              <a:chExt cx="899605" cy="698259"/>
            </a:xfrm>
          </p:grpSpPr>
          <p:sp>
            <p:nvSpPr>
              <p:cNvPr id="153701" name="文本框 164"/>
              <p:cNvSpPr txBox="1"/>
              <p:nvPr/>
            </p:nvSpPr>
            <p:spPr>
              <a:xfrm>
                <a:off x="3269303" y="6230241"/>
                <a:ext cx="899605" cy="64633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spcBef>
                    <a:spcPct val="0"/>
                  </a:spcBef>
                  <a:buClrTx/>
                  <a:buFontTx/>
                  <a:buNone/>
                </a:pPr>
                <a:r>
                  <a:rPr lang="en-US" altLang="zh-CN" sz="1800" b="0" dirty="0">
                    <a:solidFill>
                      <a:srgbClr val="669900"/>
                    </a:solidFill>
                    <a:latin typeface="Times New Roman" panose="02020603050405020304" pitchFamily="18" charset="0"/>
                  </a:rPr>
                  <a:t>p</a:t>
                </a:r>
                <a:r>
                  <a:rPr lang="en-US" altLang="zh-CN" sz="1800" b="0" baseline="-25000" dirty="0">
                    <a:solidFill>
                      <a:srgbClr val="669900"/>
                    </a:solidFill>
                    <a:latin typeface="Times New Roman" panose="02020603050405020304" pitchFamily="18" charset="0"/>
                  </a:rPr>
                  <a:t>1</a:t>
                </a:r>
                <a:r>
                  <a:rPr lang="en-US" altLang="zh-CN" sz="1800" b="0" dirty="0">
                    <a:solidFill>
                      <a:srgbClr val="669900"/>
                    </a:solidFill>
                    <a:latin typeface="Times New Roman" panose="02020603050405020304" pitchFamily="18" charset="0"/>
                  </a:rPr>
                  <a:t>=</a:t>
                </a:r>
                <a:r>
                  <a:rPr lang="en-US" altLang="zh-CN" sz="1800" b="0" dirty="0">
                    <a:solidFill>
                      <a:srgbClr val="0000CC"/>
                    </a:solidFill>
                    <a:latin typeface="Times New Roman" panose="02020603050405020304" pitchFamily="18" charset="0"/>
                  </a:rPr>
                  <a:t>a</a:t>
                </a:r>
                <a:r>
                  <a:rPr lang="en-US" altLang="zh-CN" sz="1800" b="0" baseline="-25000" dirty="0">
                    <a:solidFill>
                      <a:srgbClr val="0000CC"/>
                    </a:solidFill>
                    <a:latin typeface="Times New Roman" panose="02020603050405020304" pitchFamily="18" charset="0"/>
                  </a:rPr>
                  <a:t>1</a:t>
                </a:r>
                <a:r>
                  <a:rPr lang="en-US" altLang="zh-CN" sz="1800" b="0" dirty="0">
                    <a:solidFill>
                      <a:srgbClr val="0000CC"/>
                    </a:solidFill>
                    <a:latin typeface="Times New Roman" panose="02020603050405020304" pitchFamily="18" charset="0"/>
                  </a:rPr>
                  <a:t>b</a:t>
                </a:r>
                <a:r>
                  <a:rPr lang="en-US" altLang="zh-CN" sz="1800" b="0" baseline="-25000" dirty="0">
                    <a:solidFill>
                      <a:srgbClr val="0000CC"/>
                    </a:solidFill>
                    <a:latin typeface="Times New Roman" panose="02020603050405020304" pitchFamily="18" charset="0"/>
                  </a:rPr>
                  <a:t>1</a:t>
                </a:r>
                <a:endParaRPr lang="en-US" altLang="zh-CN" sz="1800" b="0" baseline="-25000" dirty="0">
                  <a:solidFill>
                    <a:srgbClr val="0000CC"/>
                  </a:solidFill>
                  <a:latin typeface="Times New Roman" panose="02020603050405020304" pitchFamily="18" charset="0"/>
                </a:endParaRPr>
              </a:p>
              <a:p>
                <a:pPr marL="0" lvl="0" indent="0">
                  <a:spcBef>
                    <a:spcPct val="0"/>
                  </a:spcBef>
                  <a:buClrTx/>
                  <a:buFontTx/>
                  <a:buNone/>
                </a:pPr>
                <a:r>
                  <a:rPr lang="en-US" altLang="zh-CN" sz="1800" b="0" dirty="0">
                    <a:solidFill>
                      <a:srgbClr val="669900"/>
                    </a:solidFill>
                    <a:latin typeface="Times New Roman" panose="02020603050405020304" pitchFamily="18" charset="0"/>
                  </a:rPr>
                  <a:t>q</a:t>
                </a:r>
                <a:r>
                  <a:rPr lang="en-US" altLang="zh-CN" sz="1800" b="0" baseline="-25000" dirty="0">
                    <a:solidFill>
                      <a:srgbClr val="669900"/>
                    </a:solidFill>
                    <a:latin typeface="Times New Roman" panose="02020603050405020304" pitchFamily="18" charset="0"/>
                  </a:rPr>
                  <a:t>1</a:t>
                </a:r>
                <a:r>
                  <a:rPr lang="en-US" altLang="zh-CN" sz="1800" b="0" dirty="0">
                    <a:solidFill>
                      <a:srgbClr val="669900"/>
                    </a:solidFill>
                    <a:latin typeface="Times New Roman" panose="02020603050405020304" pitchFamily="18" charset="0"/>
                  </a:rPr>
                  <a:t>=</a:t>
                </a:r>
                <a:r>
                  <a:rPr lang="en-US" altLang="zh-CN" sz="1800" b="0" dirty="0">
                    <a:solidFill>
                      <a:srgbClr val="FF0000"/>
                    </a:solidFill>
                    <a:latin typeface="Times New Roman" panose="02020603050405020304" pitchFamily="18" charset="0"/>
                  </a:rPr>
                  <a:t>a</a:t>
                </a:r>
                <a:r>
                  <a:rPr lang="en-US" altLang="zh-CN" sz="1800" b="0" baseline="-25000" dirty="0">
                    <a:solidFill>
                      <a:srgbClr val="FF0000"/>
                    </a:solidFill>
                    <a:latin typeface="Times New Roman" panose="02020603050405020304" pitchFamily="18" charset="0"/>
                  </a:rPr>
                  <a:t>2</a:t>
                </a:r>
                <a:r>
                  <a:rPr lang="en-US" altLang="zh-CN" sz="1800" b="0" dirty="0">
                    <a:solidFill>
                      <a:srgbClr val="FF0000"/>
                    </a:solidFill>
                    <a:latin typeface="Times New Roman" panose="02020603050405020304" pitchFamily="18" charset="0"/>
                  </a:rPr>
                  <a:t>b</a:t>
                </a:r>
                <a:r>
                  <a:rPr lang="en-US" altLang="zh-CN" sz="1800" b="0" baseline="-25000" dirty="0">
                    <a:solidFill>
                      <a:srgbClr val="FF0000"/>
                    </a:solidFill>
                    <a:latin typeface="Times New Roman" panose="02020603050405020304" pitchFamily="18" charset="0"/>
                  </a:rPr>
                  <a:t>2</a:t>
                </a:r>
                <a:endParaRPr lang="zh-CN" altLang="en-US" sz="1800" b="0" baseline="-25000" dirty="0">
                  <a:solidFill>
                    <a:srgbClr val="FF0000"/>
                  </a:solidFill>
                  <a:latin typeface="Times New Roman" panose="02020603050405020304" pitchFamily="18" charset="0"/>
                </a:endParaRPr>
              </a:p>
            </p:txBody>
          </p:sp>
          <p:cxnSp>
            <p:nvCxnSpPr>
              <p:cNvPr id="153702" name="直接箭头连接符 165"/>
              <p:cNvCxnSpPr/>
              <p:nvPr/>
            </p:nvCxnSpPr>
            <p:spPr>
              <a:xfrm flipV="1">
                <a:off x="3850508" y="6178313"/>
                <a:ext cx="0" cy="180000"/>
              </a:xfrm>
              <a:prstGeom prst="straightConnector1">
                <a:avLst/>
              </a:prstGeom>
              <a:ln w="12700" cap="flat" cmpd="sng">
                <a:solidFill>
                  <a:srgbClr val="669900"/>
                </a:solidFill>
                <a:prstDash val="solid"/>
                <a:headEnd type="none" w="med" len="med"/>
                <a:tailEnd type="triangle" w="med" len="med"/>
              </a:ln>
            </p:spPr>
          </p:cxnSp>
        </p:grpSp>
        <p:grpSp>
          <p:nvGrpSpPr>
            <p:cNvPr id="153686" name="组合 13"/>
            <p:cNvGrpSpPr/>
            <p:nvPr/>
          </p:nvGrpSpPr>
          <p:grpSpPr>
            <a:xfrm>
              <a:off x="4094193" y="6178313"/>
              <a:ext cx="899605" cy="689295"/>
              <a:chOff x="4094193" y="6178313"/>
              <a:chExt cx="899605" cy="689295"/>
            </a:xfrm>
          </p:grpSpPr>
          <p:cxnSp>
            <p:nvCxnSpPr>
              <p:cNvPr id="153699" name="直接箭头连接符 166"/>
              <p:cNvCxnSpPr/>
              <p:nvPr/>
            </p:nvCxnSpPr>
            <p:spPr>
              <a:xfrm flipV="1">
                <a:off x="4231508" y="6178313"/>
                <a:ext cx="0" cy="180000"/>
              </a:xfrm>
              <a:prstGeom prst="straightConnector1">
                <a:avLst/>
              </a:prstGeom>
              <a:ln w="12700" cap="flat" cmpd="sng">
                <a:solidFill>
                  <a:srgbClr val="996600"/>
                </a:solidFill>
                <a:prstDash val="solid"/>
                <a:headEnd type="none" w="med" len="med"/>
                <a:tailEnd type="triangle" w="med" len="med"/>
              </a:ln>
            </p:spPr>
          </p:cxnSp>
          <p:sp>
            <p:nvSpPr>
              <p:cNvPr id="153700" name="文本框 167"/>
              <p:cNvSpPr txBox="1"/>
              <p:nvPr/>
            </p:nvSpPr>
            <p:spPr>
              <a:xfrm>
                <a:off x="4094193" y="6221277"/>
                <a:ext cx="899605" cy="64633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spcBef>
                    <a:spcPct val="0"/>
                  </a:spcBef>
                  <a:buClrTx/>
                  <a:buFontTx/>
                  <a:buNone/>
                </a:pPr>
                <a:r>
                  <a:rPr lang="en-US" altLang="zh-CN" sz="1800" b="0" dirty="0">
                    <a:solidFill>
                      <a:srgbClr val="996600"/>
                    </a:solidFill>
                    <a:latin typeface="Times New Roman" panose="02020603050405020304" pitchFamily="18" charset="0"/>
                  </a:rPr>
                  <a:t>p</a:t>
                </a:r>
                <a:r>
                  <a:rPr lang="en-US" altLang="zh-CN" sz="1800" b="0" baseline="-25000" dirty="0">
                    <a:solidFill>
                      <a:srgbClr val="996600"/>
                    </a:solidFill>
                    <a:latin typeface="Times New Roman" panose="02020603050405020304" pitchFamily="18" charset="0"/>
                  </a:rPr>
                  <a:t>2</a:t>
                </a:r>
                <a:r>
                  <a:rPr lang="en-US" altLang="zh-CN" sz="1800" b="0" dirty="0">
                    <a:solidFill>
                      <a:srgbClr val="996600"/>
                    </a:solidFill>
                    <a:latin typeface="Times New Roman" panose="02020603050405020304" pitchFamily="18" charset="0"/>
                  </a:rPr>
                  <a:t>=</a:t>
                </a:r>
                <a:r>
                  <a:rPr lang="en-US" altLang="zh-CN" sz="1800" b="0" dirty="0">
                    <a:solidFill>
                      <a:srgbClr val="006600"/>
                    </a:solidFill>
                    <a:latin typeface="Times New Roman" panose="02020603050405020304" pitchFamily="18" charset="0"/>
                  </a:rPr>
                  <a:t>a</a:t>
                </a:r>
                <a:r>
                  <a:rPr lang="en-US" altLang="zh-CN" sz="1800" b="0" baseline="-25000" dirty="0">
                    <a:solidFill>
                      <a:srgbClr val="006600"/>
                    </a:solidFill>
                    <a:latin typeface="Times New Roman" panose="02020603050405020304" pitchFamily="18" charset="0"/>
                  </a:rPr>
                  <a:t>3</a:t>
                </a:r>
                <a:r>
                  <a:rPr lang="en-US" altLang="zh-CN" sz="1800" b="0" dirty="0">
                    <a:solidFill>
                      <a:srgbClr val="006600"/>
                    </a:solidFill>
                    <a:latin typeface="Times New Roman" panose="02020603050405020304" pitchFamily="18" charset="0"/>
                  </a:rPr>
                  <a:t>b</a:t>
                </a:r>
                <a:r>
                  <a:rPr lang="en-US" altLang="zh-CN" sz="1800" b="0" baseline="-25000" dirty="0">
                    <a:solidFill>
                      <a:srgbClr val="006600"/>
                    </a:solidFill>
                    <a:latin typeface="Times New Roman" panose="02020603050405020304" pitchFamily="18" charset="0"/>
                  </a:rPr>
                  <a:t>3</a:t>
                </a:r>
                <a:endParaRPr lang="en-US" altLang="zh-CN" sz="1800" b="0" baseline="-25000" dirty="0">
                  <a:solidFill>
                    <a:srgbClr val="006600"/>
                  </a:solidFill>
                  <a:latin typeface="Times New Roman" panose="02020603050405020304" pitchFamily="18" charset="0"/>
                </a:endParaRPr>
              </a:p>
              <a:p>
                <a:pPr marL="0" lvl="0" indent="0">
                  <a:spcBef>
                    <a:spcPct val="0"/>
                  </a:spcBef>
                  <a:buClrTx/>
                  <a:buFontTx/>
                  <a:buNone/>
                </a:pPr>
                <a:r>
                  <a:rPr lang="en-US" altLang="zh-CN" sz="1800" b="0" dirty="0">
                    <a:solidFill>
                      <a:srgbClr val="996600"/>
                    </a:solidFill>
                    <a:latin typeface="Times New Roman" panose="02020603050405020304" pitchFamily="18" charset="0"/>
                  </a:rPr>
                  <a:t>q</a:t>
                </a:r>
                <a:r>
                  <a:rPr lang="en-US" altLang="zh-CN" sz="1800" b="0" baseline="-25000" dirty="0">
                    <a:solidFill>
                      <a:srgbClr val="996600"/>
                    </a:solidFill>
                    <a:latin typeface="Times New Roman" panose="02020603050405020304" pitchFamily="18" charset="0"/>
                  </a:rPr>
                  <a:t>2</a:t>
                </a:r>
                <a:r>
                  <a:rPr lang="en-US" altLang="zh-CN" sz="1800" b="0" dirty="0">
                    <a:solidFill>
                      <a:srgbClr val="996600"/>
                    </a:solidFill>
                    <a:latin typeface="Times New Roman" panose="02020603050405020304" pitchFamily="18" charset="0"/>
                  </a:rPr>
                  <a:t>=</a:t>
                </a:r>
                <a:r>
                  <a:rPr lang="en-US" altLang="zh-CN" sz="1800" b="0" dirty="0">
                    <a:solidFill>
                      <a:srgbClr val="FF00FF"/>
                    </a:solidFill>
                    <a:latin typeface="Times New Roman" panose="02020603050405020304" pitchFamily="18" charset="0"/>
                  </a:rPr>
                  <a:t>a</a:t>
                </a:r>
                <a:r>
                  <a:rPr lang="en-US" altLang="zh-CN" sz="1800" b="0" baseline="-25000" dirty="0">
                    <a:solidFill>
                      <a:srgbClr val="FF00FF"/>
                    </a:solidFill>
                    <a:latin typeface="Times New Roman" panose="02020603050405020304" pitchFamily="18" charset="0"/>
                  </a:rPr>
                  <a:t>4</a:t>
                </a:r>
                <a:r>
                  <a:rPr lang="en-US" altLang="zh-CN" sz="1800" b="0" dirty="0">
                    <a:solidFill>
                      <a:srgbClr val="FF00FF"/>
                    </a:solidFill>
                    <a:latin typeface="Times New Roman" panose="02020603050405020304" pitchFamily="18" charset="0"/>
                  </a:rPr>
                  <a:t>b</a:t>
                </a:r>
                <a:r>
                  <a:rPr lang="en-US" altLang="zh-CN" sz="1800" b="0" baseline="-25000" dirty="0">
                    <a:solidFill>
                      <a:srgbClr val="FF00FF"/>
                    </a:solidFill>
                    <a:latin typeface="Times New Roman" panose="02020603050405020304" pitchFamily="18" charset="0"/>
                  </a:rPr>
                  <a:t>4</a:t>
                </a:r>
                <a:endParaRPr lang="zh-CN" altLang="en-US" sz="1800" b="0" baseline="-25000" dirty="0">
                  <a:solidFill>
                    <a:srgbClr val="FF00FF"/>
                  </a:solidFill>
                  <a:latin typeface="Times New Roman" panose="02020603050405020304" pitchFamily="18" charset="0"/>
                </a:endParaRPr>
              </a:p>
            </p:txBody>
          </p:sp>
        </p:grpSp>
        <p:grpSp>
          <p:nvGrpSpPr>
            <p:cNvPr id="153687" name="组合 16"/>
            <p:cNvGrpSpPr/>
            <p:nvPr/>
          </p:nvGrpSpPr>
          <p:grpSpPr>
            <a:xfrm>
              <a:off x="5566584" y="3040776"/>
              <a:ext cx="699230" cy="479320"/>
              <a:chOff x="5566584" y="3040776"/>
              <a:chExt cx="699230" cy="479320"/>
            </a:xfrm>
          </p:grpSpPr>
          <p:sp>
            <p:nvSpPr>
              <p:cNvPr id="153697" name="文本框 168"/>
              <p:cNvSpPr txBox="1"/>
              <p:nvPr/>
            </p:nvSpPr>
            <p:spPr>
              <a:xfrm>
                <a:off x="5566584" y="3040776"/>
                <a:ext cx="699230" cy="36933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spcBef>
                    <a:spcPct val="0"/>
                  </a:spcBef>
                  <a:buClrTx/>
                  <a:buFontTx/>
                  <a:buNone/>
                </a:pPr>
                <a:r>
                  <a:rPr lang="en-US" altLang="zh-CN" sz="1800" b="0" dirty="0">
                    <a:solidFill>
                      <a:srgbClr val="996600"/>
                    </a:solidFill>
                    <a:latin typeface="Times New Roman" panose="02020603050405020304" pitchFamily="18" charset="0"/>
                  </a:rPr>
                  <a:t>p</a:t>
                </a:r>
                <a:r>
                  <a:rPr lang="en-US" altLang="zh-CN" sz="1800" b="0" baseline="-25000" dirty="0">
                    <a:solidFill>
                      <a:srgbClr val="996600"/>
                    </a:solidFill>
                    <a:latin typeface="Times New Roman" panose="02020603050405020304" pitchFamily="18" charset="0"/>
                  </a:rPr>
                  <a:t>2</a:t>
                </a:r>
                <a:r>
                  <a:rPr lang="en-US" altLang="zh-CN" sz="1800" b="0" dirty="0">
                    <a:solidFill>
                      <a:srgbClr val="996600"/>
                    </a:solidFill>
                    <a:latin typeface="Times New Roman" panose="02020603050405020304" pitchFamily="18" charset="0"/>
                  </a:rPr>
                  <a:t>+q</a:t>
                </a:r>
                <a:r>
                  <a:rPr lang="en-US" altLang="zh-CN" sz="1800" b="0" baseline="-25000" dirty="0">
                    <a:solidFill>
                      <a:srgbClr val="996600"/>
                    </a:solidFill>
                    <a:latin typeface="Times New Roman" panose="02020603050405020304" pitchFamily="18" charset="0"/>
                  </a:rPr>
                  <a:t>2</a:t>
                </a:r>
                <a:endParaRPr lang="zh-CN" altLang="en-US" sz="1800" b="0" baseline="-25000" dirty="0">
                  <a:solidFill>
                    <a:srgbClr val="FF00FF"/>
                  </a:solidFill>
                  <a:latin typeface="Times New Roman" panose="02020603050405020304" pitchFamily="18" charset="0"/>
                </a:endParaRPr>
              </a:p>
            </p:txBody>
          </p:sp>
          <p:cxnSp>
            <p:nvCxnSpPr>
              <p:cNvPr id="153698" name="直接箭头连接符 169"/>
              <p:cNvCxnSpPr/>
              <p:nvPr/>
            </p:nvCxnSpPr>
            <p:spPr>
              <a:xfrm flipV="1">
                <a:off x="5730989" y="3340096"/>
                <a:ext cx="0" cy="180000"/>
              </a:xfrm>
              <a:prstGeom prst="straightConnector1">
                <a:avLst/>
              </a:prstGeom>
              <a:ln w="12700" cap="flat" cmpd="sng">
                <a:solidFill>
                  <a:srgbClr val="996600"/>
                </a:solidFill>
                <a:prstDash val="solid"/>
                <a:headEnd type="none" w="med" len="med"/>
                <a:tailEnd type="triangle" w="med" len="med"/>
              </a:ln>
            </p:spPr>
          </p:cxnSp>
        </p:grpSp>
        <p:grpSp>
          <p:nvGrpSpPr>
            <p:cNvPr id="153688" name="组合 15"/>
            <p:cNvGrpSpPr/>
            <p:nvPr/>
          </p:nvGrpSpPr>
          <p:grpSpPr>
            <a:xfrm>
              <a:off x="4986709" y="3040776"/>
              <a:ext cx="668773" cy="479320"/>
              <a:chOff x="4986709" y="3040776"/>
              <a:chExt cx="668773" cy="479320"/>
            </a:xfrm>
          </p:grpSpPr>
          <p:sp>
            <p:nvSpPr>
              <p:cNvPr id="153695" name="文本框 170"/>
              <p:cNvSpPr txBox="1"/>
              <p:nvPr/>
            </p:nvSpPr>
            <p:spPr>
              <a:xfrm>
                <a:off x="4986709" y="3040776"/>
                <a:ext cx="668773" cy="36933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spcBef>
                    <a:spcPct val="0"/>
                  </a:spcBef>
                  <a:buClrTx/>
                  <a:buFontTx/>
                  <a:buNone/>
                </a:pPr>
                <a:r>
                  <a:rPr lang="en-US" altLang="zh-CN" sz="1800" b="0" dirty="0">
                    <a:solidFill>
                      <a:srgbClr val="669900"/>
                    </a:solidFill>
                    <a:latin typeface="Times New Roman" panose="02020603050405020304" pitchFamily="18" charset="0"/>
                  </a:rPr>
                  <a:t>p</a:t>
                </a:r>
                <a:r>
                  <a:rPr lang="en-US" altLang="zh-CN" sz="1800" b="0" baseline="-25000" dirty="0">
                    <a:solidFill>
                      <a:srgbClr val="669900"/>
                    </a:solidFill>
                    <a:latin typeface="Times New Roman" panose="02020603050405020304" pitchFamily="18" charset="0"/>
                  </a:rPr>
                  <a:t>1+</a:t>
                </a:r>
                <a:r>
                  <a:rPr lang="en-US" altLang="zh-CN" sz="1800" b="0" dirty="0">
                    <a:solidFill>
                      <a:srgbClr val="669900"/>
                    </a:solidFill>
                    <a:latin typeface="Times New Roman" panose="02020603050405020304" pitchFamily="18" charset="0"/>
                  </a:rPr>
                  <a:t>q</a:t>
                </a:r>
                <a:r>
                  <a:rPr lang="en-US" altLang="zh-CN" sz="1800" b="0" baseline="-25000" dirty="0">
                    <a:solidFill>
                      <a:srgbClr val="669900"/>
                    </a:solidFill>
                    <a:latin typeface="Times New Roman" panose="02020603050405020304" pitchFamily="18" charset="0"/>
                  </a:rPr>
                  <a:t>1</a:t>
                </a:r>
                <a:endParaRPr lang="zh-CN" altLang="en-US" sz="1800" b="0" baseline="-25000" dirty="0">
                  <a:solidFill>
                    <a:srgbClr val="FF0000"/>
                  </a:solidFill>
                  <a:latin typeface="Times New Roman" panose="02020603050405020304" pitchFamily="18" charset="0"/>
                </a:endParaRPr>
              </a:p>
            </p:txBody>
          </p:sp>
          <p:cxnSp>
            <p:nvCxnSpPr>
              <p:cNvPr id="153696" name="直接箭头连接符 171"/>
              <p:cNvCxnSpPr/>
              <p:nvPr/>
            </p:nvCxnSpPr>
            <p:spPr>
              <a:xfrm flipV="1">
                <a:off x="5363729" y="3340096"/>
                <a:ext cx="0" cy="180000"/>
              </a:xfrm>
              <a:prstGeom prst="straightConnector1">
                <a:avLst/>
              </a:prstGeom>
              <a:ln w="12700" cap="flat" cmpd="sng">
                <a:solidFill>
                  <a:srgbClr val="669900"/>
                </a:solidFill>
                <a:prstDash val="solid"/>
                <a:headEnd type="none" w="med" len="med"/>
                <a:tailEnd type="triangle" w="med" len="med"/>
              </a:ln>
            </p:spPr>
          </p:cxnSp>
        </p:grpSp>
        <p:grpSp>
          <p:nvGrpSpPr>
            <p:cNvPr id="153689" name="组合 14"/>
            <p:cNvGrpSpPr/>
            <p:nvPr/>
          </p:nvGrpSpPr>
          <p:grpSpPr>
            <a:xfrm>
              <a:off x="5666821" y="6178313"/>
              <a:ext cx="982961" cy="689295"/>
              <a:chOff x="5666821" y="6178313"/>
              <a:chExt cx="982961" cy="689295"/>
            </a:xfrm>
          </p:grpSpPr>
          <p:cxnSp>
            <p:nvCxnSpPr>
              <p:cNvPr id="153693" name="直接箭头连接符 172"/>
              <p:cNvCxnSpPr/>
              <p:nvPr/>
            </p:nvCxnSpPr>
            <p:spPr>
              <a:xfrm flipV="1">
                <a:off x="5791368" y="6178313"/>
                <a:ext cx="0" cy="180000"/>
              </a:xfrm>
              <a:prstGeom prst="straightConnector1">
                <a:avLst/>
              </a:prstGeom>
              <a:ln w="12700" cap="flat" cmpd="sng">
                <a:solidFill>
                  <a:srgbClr val="9900CC"/>
                </a:solidFill>
                <a:prstDash val="solid"/>
                <a:headEnd type="none" w="med" len="med"/>
                <a:tailEnd type="triangle" w="med" len="med"/>
              </a:ln>
            </p:spPr>
          </p:cxnSp>
          <p:sp>
            <p:nvSpPr>
              <p:cNvPr id="153694" name="文本框 173"/>
              <p:cNvSpPr txBox="1"/>
              <p:nvPr/>
            </p:nvSpPr>
            <p:spPr>
              <a:xfrm>
                <a:off x="5666821" y="6221277"/>
                <a:ext cx="982961" cy="64633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spcBef>
                    <a:spcPct val="0"/>
                  </a:spcBef>
                  <a:buClrTx/>
                  <a:buFontTx/>
                  <a:buNone/>
                </a:pPr>
                <a:r>
                  <a:rPr lang="en-US" altLang="zh-CN" sz="1800" b="0" dirty="0">
                    <a:solidFill>
                      <a:srgbClr val="9900CC"/>
                    </a:solidFill>
                    <a:latin typeface="Times New Roman" panose="02020603050405020304" pitchFamily="18" charset="0"/>
                  </a:rPr>
                  <a:t>r</a:t>
                </a:r>
                <a:r>
                  <a:rPr lang="en-US" altLang="zh-CN" sz="1800" b="0" baseline="-25000" dirty="0">
                    <a:solidFill>
                      <a:srgbClr val="9900CC"/>
                    </a:solidFill>
                    <a:latin typeface="Times New Roman" panose="02020603050405020304" pitchFamily="18" charset="0"/>
                  </a:rPr>
                  <a:t>1</a:t>
                </a:r>
                <a:r>
                  <a:rPr lang="en-US" altLang="zh-CN" sz="1800" b="0" dirty="0">
                    <a:solidFill>
                      <a:srgbClr val="9900CC"/>
                    </a:solidFill>
                    <a:latin typeface="Times New Roman" panose="02020603050405020304" pitchFamily="18" charset="0"/>
                  </a:rPr>
                  <a:t>=</a:t>
                </a:r>
                <a:r>
                  <a:rPr lang="en-US" altLang="zh-CN" sz="1800" b="0" dirty="0">
                    <a:solidFill>
                      <a:srgbClr val="006600"/>
                    </a:solidFill>
                    <a:latin typeface="Times New Roman" panose="02020603050405020304" pitchFamily="18" charset="0"/>
                  </a:rPr>
                  <a:t>p</a:t>
                </a:r>
                <a:r>
                  <a:rPr lang="en-US" altLang="zh-CN" sz="1800" b="0" baseline="-25000" dirty="0">
                    <a:solidFill>
                      <a:srgbClr val="006600"/>
                    </a:solidFill>
                    <a:latin typeface="Times New Roman" panose="02020603050405020304" pitchFamily="18" charset="0"/>
                  </a:rPr>
                  <a:t>1</a:t>
                </a:r>
                <a:r>
                  <a:rPr lang="en-US" altLang="zh-CN" sz="1800" b="0" dirty="0">
                    <a:solidFill>
                      <a:srgbClr val="006600"/>
                    </a:solidFill>
                    <a:latin typeface="Times New Roman" panose="02020603050405020304" pitchFamily="18" charset="0"/>
                  </a:rPr>
                  <a:t>+q</a:t>
                </a:r>
                <a:r>
                  <a:rPr lang="en-US" altLang="zh-CN" sz="1800" b="0" baseline="-25000" dirty="0">
                    <a:solidFill>
                      <a:srgbClr val="006600"/>
                    </a:solidFill>
                    <a:latin typeface="Times New Roman" panose="02020603050405020304" pitchFamily="18" charset="0"/>
                  </a:rPr>
                  <a:t>1</a:t>
                </a:r>
                <a:endParaRPr lang="en-US" altLang="zh-CN" sz="1800" b="0" baseline="-25000" dirty="0">
                  <a:solidFill>
                    <a:srgbClr val="006600"/>
                  </a:solidFill>
                  <a:latin typeface="Times New Roman" panose="02020603050405020304" pitchFamily="18" charset="0"/>
                </a:endParaRPr>
              </a:p>
              <a:p>
                <a:pPr marL="0" lvl="0" indent="0">
                  <a:spcBef>
                    <a:spcPct val="0"/>
                  </a:spcBef>
                  <a:buClrTx/>
                  <a:buFontTx/>
                  <a:buNone/>
                </a:pPr>
                <a:r>
                  <a:rPr lang="en-US" altLang="zh-CN" sz="1800" b="0" dirty="0">
                    <a:solidFill>
                      <a:srgbClr val="9900CC"/>
                    </a:solidFill>
                    <a:latin typeface="Times New Roman" panose="02020603050405020304" pitchFamily="18" charset="0"/>
                  </a:rPr>
                  <a:t>t</a:t>
                </a:r>
                <a:r>
                  <a:rPr lang="en-US" altLang="zh-CN" sz="1800" b="0" baseline="-25000" dirty="0">
                    <a:solidFill>
                      <a:srgbClr val="9900CC"/>
                    </a:solidFill>
                    <a:latin typeface="Times New Roman" panose="02020603050405020304" pitchFamily="18" charset="0"/>
                  </a:rPr>
                  <a:t>1</a:t>
                </a:r>
                <a:r>
                  <a:rPr lang="en-US" altLang="zh-CN" sz="1800" b="0" dirty="0">
                    <a:solidFill>
                      <a:srgbClr val="9900CC"/>
                    </a:solidFill>
                    <a:latin typeface="Times New Roman" panose="02020603050405020304" pitchFamily="18" charset="0"/>
                  </a:rPr>
                  <a:t>=</a:t>
                </a:r>
                <a:r>
                  <a:rPr lang="en-US" altLang="zh-CN" sz="1800" b="0" dirty="0">
                    <a:solidFill>
                      <a:srgbClr val="996600"/>
                    </a:solidFill>
                    <a:latin typeface="Times New Roman" panose="02020603050405020304" pitchFamily="18" charset="0"/>
                  </a:rPr>
                  <a:t>p</a:t>
                </a:r>
                <a:r>
                  <a:rPr lang="en-US" altLang="zh-CN" sz="1800" b="0" baseline="-25000" dirty="0">
                    <a:solidFill>
                      <a:srgbClr val="996600"/>
                    </a:solidFill>
                    <a:latin typeface="Times New Roman" panose="02020603050405020304" pitchFamily="18" charset="0"/>
                  </a:rPr>
                  <a:t>2</a:t>
                </a:r>
                <a:r>
                  <a:rPr lang="en-US" altLang="zh-CN" sz="1800" b="0" dirty="0">
                    <a:solidFill>
                      <a:srgbClr val="996600"/>
                    </a:solidFill>
                    <a:latin typeface="Times New Roman" panose="02020603050405020304" pitchFamily="18" charset="0"/>
                  </a:rPr>
                  <a:t>+q</a:t>
                </a:r>
                <a:r>
                  <a:rPr lang="en-US" altLang="zh-CN" sz="1800" b="0" baseline="-25000" dirty="0">
                    <a:solidFill>
                      <a:srgbClr val="996600"/>
                    </a:solidFill>
                    <a:latin typeface="Times New Roman" panose="02020603050405020304" pitchFamily="18" charset="0"/>
                  </a:rPr>
                  <a:t>2</a:t>
                </a:r>
                <a:endParaRPr lang="zh-CN" altLang="en-US" sz="1800" b="0" baseline="-25000" dirty="0">
                  <a:solidFill>
                    <a:srgbClr val="996600"/>
                  </a:solidFill>
                  <a:latin typeface="Times New Roman" panose="02020603050405020304" pitchFamily="18" charset="0"/>
                </a:endParaRPr>
              </a:p>
            </p:txBody>
          </p:sp>
        </p:grpSp>
        <p:grpSp>
          <p:nvGrpSpPr>
            <p:cNvPr id="153690" name="组合 17"/>
            <p:cNvGrpSpPr/>
            <p:nvPr/>
          </p:nvGrpSpPr>
          <p:grpSpPr>
            <a:xfrm>
              <a:off x="7002734" y="3040776"/>
              <a:ext cx="609462" cy="479320"/>
              <a:chOff x="7002734" y="3040776"/>
              <a:chExt cx="609462" cy="479320"/>
            </a:xfrm>
          </p:grpSpPr>
          <p:cxnSp>
            <p:nvCxnSpPr>
              <p:cNvPr id="153691" name="直接箭头连接符 174"/>
              <p:cNvCxnSpPr/>
              <p:nvPr/>
            </p:nvCxnSpPr>
            <p:spPr>
              <a:xfrm flipV="1">
                <a:off x="7265077" y="3340096"/>
                <a:ext cx="0" cy="180000"/>
              </a:xfrm>
              <a:prstGeom prst="straightConnector1">
                <a:avLst/>
              </a:prstGeom>
              <a:ln w="12700" cap="flat" cmpd="sng">
                <a:solidFill>
                  <a:srgbClr val="9900CC"/>
                </a:solidFill>
                <a:prstDash val="solid"/>
                <a:headEnd type="none" w="med" len="med"/>
                <a:tailEnd type="triangle" w="med" len="med"/>
              </a:ln>
            </p:spPr>
          </p:cxnSp>
          <p:sp>
            <p:nvSpPr>
              <p:cNvPr id="153692" name="文本框 175"/>
              <p:cNvSpPr txBox="1"/>
              <p:nvPr/>
            </p:nvSpPr>
            <p:spPr>
              <a:xfrm>
                <a:off x="7002734" y="3040776"/>
                <a:ext cx="609462" cy="36933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spcBef>
                    <a:spcPct val="0"/>
                  </a:spcBef>
                  <a:buClrTx/>
                  <a:buFontTx/>
                  <a:buNone/>
                </a:pPr>
                <a:r>
                  <a:rPr lang="en-US" altLang="zh-CN" sz="1800" b="0" dirty="0">
                    <a:solidFill>
                      <a:srgbClr val="9900CC"/>
                    </a:solidFill>
                    <a:latin typeface="Times New Roman" panose="02020603050405020304" pitchFamily="18" charset="0"/>
                  </a:rPr>
                  <a:t>r</a:t>
                </a:r>
                <a:r>
                  <a:rPr lang="en-US" altLang="zh-CN" sz="1800" b="0" baseline="-25000" dirty="0">
                    <a:solidFill>
                      <a:srgbClr val="9900CC"/>
                    </a:solidFill>
                    <a:latin typeface="Times New Roman" panose="02020603050405020304" pitchFamily="18" charset="0"/>
                  </a:rPr>
                  <a:t>1</a:t>
                </a:r>
                <a:r>
                  <a:rPr lang="en-US" altLang="zh-CN" sz="1800" b="0" dirty="0">
                    <a:solidFill>
                      <a:srgbClr val="9900CC"/>
                    </a:solidFill>
                    <a:latin typeface="Times New Roman" panose="02020603050405020304" pitchFamily="18" charset="0"/>
                  </a:rPr>
                  <a:t>+t</a:t>
                </a:r>
                <a:r>
                  <a:rPr lang="en-US" altLang="zh-CN" sz="1800" b="0" baseline="-25000" dirty="0">
                    <a:solidFill>
                      <a:srgbClr val="9900CC"/>
                    </a:solidFill>
                    <a:latin typeface="Times New Roman" panose="02020603050405020304" pitchFamily="18" charset="0"/>
                  </a:rPr>
                  <a:t>1</a:t>
                </a:r>
                <a:endParaRPr lang="zh-CN" altLang="en-US" sz="1800" b="0" baseline="-25000" dirty="0">
                  <a:solidFill>
                    <a:srgbClr val="996600"/>
                  </a:solidFill>
                  <a:latin typeface="Times New Roman" panose="02020603050405020304" pitchFamily="18" charset="0"/>
                </a:endParaRPr>
              </a:p>
            </p:txBody>
          </p:sp>
        </p:grpSp>
      </p:grpSp>
      <p:sp>
        <p:nvSpPr>
          <p:cNvPr id="153604" name="Rectangle 3"/>
          <p:cNvSpPr txBox="1"/>
          <p:nvPr/>
        </p:nvSpPr>
        <p:spPr>
          <a:xfrm>
            <a:off x="958850" y="3665538"/>
            <a:ext cx="7772400" cy="2638425"/>
          </a:xfrm>
          <a:prstGeom prst="rect">
            <a:avLst/>
          </a:prstGeom>
          <a:noFill/>
          <a:ln w="9525">
            <a:noFill/>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342900" lvl="0" indent="-342900" eaLnBrk="1" hangingPunct="1"/>
            <a:r>
              <a:rPr lang="zh-CN" altLang="en-US" sz="2400" dirty="0"/>
              <a:t>实际吞吐率</a:t>
            </a:r>
            <a:r>
              <a:rPr lang="en-US" altLang="zh-CN" sz="2400" dirty="0"/>
              <a:t>TP=7/15</a:t>
            </a:r>
            <a:r>
              <a:rPr lang="en-US" altLang="zh-CN" sz="2400" dirty="0">
                <a:latin typeface="Symbol" panose="05050102010706020507" pitchFamily="18" charset="2"/>
              </a:rPr>
              <a:t>D</a:t>
            </a:r>
            <a:r>
              <a:rPr lang="en-US" altLang="zh-CN" sz="2400" dirty="0">
                <a:latin typeface="Book Antiqua" panose="02040602050305030304" pitchFamily="18" charset="0"/>
              </a:rPr>
              <a:t>t</a:t>
            </a:r>
            <a:endParaRPr lang="en-US" altLang="zh-CN" sz="2400" dirty="0">
              <a:latin typeface="Book Antiqua" panose="02040602050305030304" pitchFamily="18" charset="0"/>
            </a:endParaRPr>
          </a:p>
          <a:p>
            <a:pPr marL="342900" lvl="0" indent="-342900" eaLnBrk="1" hangingPunct="1"/>
            <a:endParaRPr lang="en-US" altLang="zh-CN" sz="2400" dirty="0">
              <a:latin typeface="Book Antiqua" panose="02040602050305030304" pitchFamily="18" charset="0"/>
            </a:endParaRPr>
          </a:p>
          <a:p>
            <a:pPr marL="342900" lvl="0" indent="-342900" eaLnBrk="1" hangingPunct="1"/>
            <a:r>
              <a:rPr lang="zh-CN" altLang="en-US" sz="2400" dirty="0">
                <a:latin typeface="Book Antiqua" panose="02040602050305030304" pitchFamily="18" charset="0"/>
              </a:rPr>
              <a:t>加速比</a:t>
            </a:r>
            <a:r>
              <a:rPr lang="en-US" altLang="zh-CN" sz="2400" dirty="0">
                <a:latin typeface="Book Antiqua" panose="02040602050305030304" pitchFamily="18" charset="0"/>
              </a:rPr>
              <a:t>S</a:t>
            </a:r>
            <a:r>
              <a:rPr lang="en-US" altLang="zh-CN" sz="2400" baseline="-25000" dirty="0">
                <a:latin typeface="Book Antiqua" panose="02040602050305030304" pitchFamily="18" charset="0"/>
              </a:rPr>
              <a:t>p</a:t>
            </a:r>
            <a:r>
              <a:rPr lang="en-US" altLang="zh-CN" sz="2400" dirty="0">
                <a:latin typeface="Book Antiqua" panose="02040602050305030304" pitchFamily="18" charset="0"/>
              </a:rPr>
              <a:t>=</a:t>
            </a:r>
            <a:r>
              <a:rPr lang="zh-CN" altLang="en-US" sz="2400" dirty="0">
                <a:latin typeface="Book Antiqua" panose="02040602050305030304" pitchFamily="18" charset="0"/>
              </a:rPr>
              <a:t>（</a:t>
            </a:r>
            <a:r>
              <a:rPr lang="en-US" altLang="zh-CN" sz="2400" dirty="0">
                <a:latin typeface="Book Antiqua" panose="02040602050305030304" pitchFamily="18" charset="0"/>
              </a:rPr>
              <a:t>3</a:t>
            </a:r>
            <a:r>
              <a:rPr lang="en-US" altLang="zh-CN" sz="2400" dirty="0">
                <a:latin typeface="Symbol" panose="05050102010706020507" pitchFamily="18" charset="2"/>
              </a:rPr>
              <a:t>D</a:t>
            </a:r>
            <a:r>
              <a:rPr lang="en-US" altLang="zh-CN" sz="2400" dirty="0">
                <a:latin typeface="Book Antiqua" panose="02040602050305030304" pitchFamily="18" charset="0"/>
              </a:rPr>
              <a:t>t</a:t>
            </a:r>
            <a:r>
              <a:rPr lang="zh-CN" altLang="en-US" sz="2400" dirty="0">
                <a:latin typeface="Book Antiqua" panose="02040602050305030304" pitchFamily="18" charset="0"/>
              </a:rPr>
              <a:t>*</a:t>
            </a:r>
            <a:r>
              <a:rPr lang="en-US" altLang="zh-CN" sz="2400" dirty="0">
                <a:latin typeface="Book Antiqua" panose="02040602050305030304" pitchFamily="18" charset="0"/>
              </a:rPr>
              <a:t>4+4</a:t>
            </a:r>
            <a:r>
              <a:rPr lang="en-US" altLang="zh-CN" sz="2400" dirty="0">
                <a:latin typeface="Symbol" panose="05050102010706020507" pitchFamily="18" charset="2"/>
              </a:rPr>
              <a:t>D</a:t>
            </a:r>
            <a:r>
              <a:rPr lang="en-US" altLang="zh-CN" sz="2400" dirty="0">
                <a:latin typeface="Book Antiqua" panose="02040602050305030304" pitchFamily="18" charset="0"/>
              </a:rPr>
              <a:t>t</a:t>
            </a:r>
            <a:r>
              <a:rPr lang="zh-CN" altLang="en-US" sz="2400" dirty="0">
                <a:latin typeface="Book Antiqua" panose="02040602050305030304" pitchFamily="18" charset="0"/>
              </a:rPr>
              <a:t>*</a:t>
            </a:r>
            <a:r>
              <a:rPr lang="en-US" altLang="zh-CN" sz="2400" dirty="0">
                <a:latin typeface="Book Antiqua" panose="02040602050305030304" pitchFamily="18" charset="0"/>
              </a:rPr>
              <a:t>3</a:t>
            </a:r>
            <a:r>
              <a:rPr lang="zh-CN" altLang="en-US" sz="2400" dirty="0">
                <a:latin typeface="Book Antiqua" panose="02040602050305030304" pitchFamily="18" charset="0"/>
              </a:rPr>
              <a:t>）</a:t>
            </a:r>
            <a:r>
              <a:rPr lang="en-US" altLang="zh-CN" sz="2400" dirty="0">
                <a:latin typeface="Book Antiqua" panose="02040602050305030304" pitchFamily="18" charset="0"/>
              </a:rPr>
              <a:t>/ 15</a:t>
            </a:r>
            <a:r>
              <a:rPr lang="en-US" altLang="zh-CN" sz="2400" dirty="0">
                <a:latin typeface="Symbol" panose="05050102010706020507" pitchFamily="18" charset="2"/>
              </a:rPr>
              <a:t>D</a:t>
            </a:r>
            <a:r>
              <a:rPr lang="en-US" altLang="zh-CN" sz="2400" dirty="0">
                <a:latin typeface="Book Antiqua" panose="02040602050305030304" pitchFamily="18" charset="0"/>
              </a:rPr>
              <a:t>t =24</a:t>
            </a:r>
            <a:r>
              <a:rPr lang="en-US" altLang="zh-CN" sz="2400" dirty="0">
                <a:latin typeface="Symbol" panose="05050102010706020507" pitchFamily="18" charset="2"/>
              </a:rPr>
              <a:t>D</a:t>
            </a:r>
            <a:r>
              <a:rPr lang="en-US" altLang="zh-CN" sz="2400" dirty="0">
                <a:latin typeface="Book Antiqua" panose="02040602050305030304" pitchFamily="18" charset="0"/>
              </a:rPr>
              <a:t>t / 15</a:t>
            </a:r>
            <a:r>
              <a:rPr lang="en-US" altLang="zh-CN" sz="2400" dirty="0">
                <a:latin typeface="Symbol" panose="05050102010706020507" pitchFamily="18" charset="2"/>
              </a:rPr>
              <a:t>D</a:t>
            </a:r>
            <a:r>
              <a:rPr lang="en-US" altLang="zh-CN" sz="2400" dirty="0">
                <a:latin typeface="Book Antiqua" panose="02040602050305030304" pitchFamily="18" charset="0"/>
              </a:rPr>
              <a:t>t = 1.6</a:t>
            </a:r>
            <a:endParaRPr lang="en-US" altLang="zh-CN" sz="2400" dirty="0">
              <a:latin typeface="Book Antiqua" panose="02040602050305030304" pitchFamily="18" charset="0"/>
            </a:endParaRPr>
          </a:p>
          <a:p>
            <a:pPr marL="342900" lvl="0" indent="-342900" eaLnBrk="1" hangingPunct="1"/>
            <a:endParaRPr lang="en-US" altLang="zh-CN" sz="2400" dirty="0">
              <a:latin typeface="Book Antiqua" panose="02040602050305030304" pitchFamily="18" charset="0"/>
            </a:endParaRPr>
          </a:p>
          <a:p>
            <a:pPr marL="342900" lvl="0" indent="-342900" eaLnBrk="1" hangingPunct="1"/>
            <a:r>
              <a:rPr lang="zh-CN" altLang="en-US" sz="2400" dirty="0">
                <a:latin typeface="Book Antiqua" panose="02040602050305030304" pitchFamily="18" charset="0"/>
              </a:rPr>
              <a:t>效率</a:t>
            </a:r>
            <a:r>
              <a:rPr lang="en-US" altLang="zh-CN" sz="2400" dirty="0">
                <a:latin typeface="Book Antiqua" panose="02040602050305030304" pitchFamily="18" charset="0"/>
              </a:rPr>
              <a:t>η=</a:t>
            </a:r>
            <a:r>
              <a:rPr lang="zh-CN" altLang="en-US" sz="2400" dirty="0">
                <a:latin typeface="Book Antiqua" panose="02040602050305030304" pitchFamily="18" charset="0"/>
              </a:rPr>
              <a:t>（</a:t>
            </a:r>
            <a:r>
              <a:rPr lang="en-US" altLang="zh-CN" sz="2400" dirty="0">
                <a:latin typeface="Book Antiqua" panose="02040602050305030304" pitchFamily="18" charset="0"/>
              </a:rPr>
              <a:t> 3</a:t>
            </a:r>
            <a:r>
              <a:rPr lang="en-US" altLang="zh-CN" sz="2400" dirty="0">
                <a:latin typeface="Symbol" panose="05050102010706020507" pitchFamily="18" charset="2"/>
              </a:rPr>
              <a:t>D</a:t>
            </a:r>
            <a:r>
              <a:rPr lang="en-US" altLang="zh-CN" sz="2400" dirty="0">
                <a:latin typeface="Book Antiqua" panose="02040602050305030304" pitchFamily="18" charset="0"/>
              </a:rPr>
              <a:t>t</a:t>
            </a:r>
            <a:r>
              <a:rPr lang="zh-CN" altLang="en-US" sz="2400" dirty="0">
                <a:latin typeface="Book Antiqua" panose="02040602050305030304" pitchFamily="18" charset="0"/>
              </a:rPr>
              <a:t>*</a:t>
            </a:r>
            <a:r>
              <a:rPr lang="en-US" altLang="zh-CN" sz="2400" dirty="0">
                <a:latin typeface="Book Antiqua" panose="02040602050305030304" pitchFamily="18" charset="0"/>
              </a:rPr>
              <a:t>4+4</a:t>
            </a:r>
            <a:r>
              <a:rPr lang="en-US" altLang="zh-CN" sz="2400" dirty="0">
                <a:latin typeface="Symbol" panose="05050102010706020507" pitchFamily="18" charset="2"/>
              </a:rPr>
              <a:t>D</a:t>
            </a:r>
            <a:r>
              <a:rPr lang="en-US" altLang="zh-CN" sz="2400" dirty="0">
                <a:latin typeface="Book Antiqua" panose="02040602050305030304" pitchFamily="18" charset="0"/>
              </a:rPr>
              <a:t>t</a:t>
            </a:r>
            <a:r>
              <a:rPr lang="zh-CN" altLang="en-US" sz="2400" dirty="0">
                <a:latin typeface="Book Antiqua" panose="02040602050305030304" pitchFamily="18" charset="0"/>
              </a:rPr>
              <a:t>*</a:t>
            </a:r>
            <a:r>
              <a:rPr lang="en-US" altLang="zh-CN" sz="2400" dirty="0">
                <a:latin typeface="Book Antiqua" panose="02040602050305030304" pitchFamily="18" charset="0"/>
              </a:rPr>
              <a:t>3 </a:t>
            </a:r>
            <a:r>
              <a:rPr lang="zh-CN" altLang="en-US" sz="2400" dirty="0">
                <a:latin typeface="Book Antiqua" panose="02040602050305030304" pitchFamily="18" charset="0"/>
              </a:rPr>
              <a:t>）</a:t>
            </a:r>
            <a:r>
              <a:rPr lang="en-US" altLang="zh-CN" sz="2400" dirty="0">
                <a:latin typeface="Book Antiqua" panose="02040602050305030304" pitchFamily="18" charset="0"/>
              </a:rPr>
              <a:t>/</a:t>
            </a:r>
            <a:r>
              <a:rPr lang="zh-CN" altLang="en-US" sz="2400" dirty="0">
                <a:latin typeface="Book Antiqua" panose="02040602050305030304" pitchFamily="18" charset="0"/>
              </a:rPr>
              <a:t>（</a:t>
            </a:r>
            <a:r>
              <a:rPr lang="en-US" altLang="zh-CN" sz="2400" dirty="0">
                <a:latin typeface="Book Antiqua" panose="02040602050305030304" pitchFamily="18" charset="0"/>
              </a:rPr>
              <a:t>5*15</a:t>
            </a:r>
            <a:r>
              <a:rPr lang="en-US" altLang="zh-CN" sz="2400" dirty="0">
                <a:latin typeface="Symbol" panose="05050102010706020507" pitchFamily="18" charset="2"/>
              </a:rPr>
              <a:t>D</a:t>
            </a:r>
            <a:r>
              <a:rPr lang="en-US" altLang="zh-CN" sz="2400" dirty="0">
                <a:latin typeface="Book Antiqua" panose="02040602050305030304" pitchFamily="18" charset="0"/>
              </a:rPr>
              <a:t>t)</a:t>
            </a:r>
            <a:endParaRPr lang="en-US" altLang="zh-CN" sz="2400" dirty="0">
              <a:latin typeface="Book Antiqua" panose="02040602050305030304" pitchFamily="18" charset="0"/>
            </a:endParaRPr>
          </a:p>
          <a:p>
            <a:pPr marL="342900" lvl="0" indent="-342900" eaLnBrk="1" hangingPunct="1">
              <a:buNone/>
            </a:pPr>
            <a:r>
              <a:rPr lang="en-US" altLang="zh-CN" sz="2400" dirty="0">
                <a:latin typeface="Book Antiqua" panose="02040602050305030304" pitchFamily="18" charset="0"/>
              </a:rPr>
              <a:t>               =0.32=32%</a:t>
            </a:r>
            <a:endParaRPr lang="en-US" altLang="zh-CN" sz="2400" baseline="-25000" dirty="0">
              <a:latin typeface="Book Antiqua" panose="02040602050305030304" pitchFamily="18" charset="0"/>
            </a:endParaRPr>
          </a:p>
        </p:txBody>
      </p:sp>
      <p:sp>
        <p:nvSpPr>
          <p:cNvPr id="7" name="文本框 6"/>
          <p:cNvSpPr txBox="1"/>
          <p:nvPr/>
        </p:nvSpPr>
        <p:spPr>
          <a:xfrm>
            <a:off x="-1587" y="6305550"/>
            <a:ext cx="9128125" cy="522288"/>
          </a:xfrm>
          <a:prstGeom prst="rect">
            <a:avLst/>
          </a:prstGeom>
          <a:solidFill>
            <a:schemeClr val="bg1"/>
          </a:solid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spcBef>
                <a:spcPct val="0"/>
              </a:spcBef>
              <a:buClrTx/>
              <a:buFontTx/>
              <a:buNone/>
            </a:pPr>
            <a:r>
              <a:rPr lang="zh-CN" altLang="en-US" dirty="0">
                <a:solidFill>
                  <a:srgbClr val="FF0000"/>
                </a:solidFill>
                <a:latin typeface="Times New Roman" panose="02020603050405020304" pitchFamily="18" charset="0"/>
              </a:rPr>
              <a:t>虽然设备利用率不足，但解题速度却提高为串行的</a:t>
            </a:r>
            <a:r>
              <a:rPr lang="en-US" altLang="zh-CN" dirty="0">
                <a:solidFill>
                  <a:srgbClr val="FF0000"/>
                </a:solidFill>
                <a:latin typeface="Times New Roman" panose="02020603050405020304" pitchFamily="18" charset="0"/>
              </a:rPr>
              <a:t>1.6</a:t>
            </a:r>
            <a:r>
              <a:rPr lang="zh-CN" altLang="en-US" dirty="0">
                <a:solidFill>
                  <a:srgbClr val="FF0000"/>
                </a:solidFill>
                <a:latin typeface="Times New Roman" panose="02020603050405020304" pitchFamily="18" charset="0"/>
              </a:rPr>
              <a:t>倍</a:t>
            </a:r>
            <a:endParaRPr lang="zh-CN" altLang="en-US" dirty="0">
              <a:solidFill>
                <a:srgbClr val="FF0000"/>
              </a:solidFill>
              <a:latin typeface="Times New Roman" panose="02020603050405020304"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5650" name="Text Box 2"/>
          <p:cNvSpPr txBox="1"/>
          <p:nvPr/>
        </p:nvSpPr>
        <p:spPr>
          <a:xfrm>
            <a:off x="2255838" y="2387600"/>
            <a:ext cx="4418012" cy="46196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fontAlgn="ctr" hangingPunct="1">
              <a:spcBef>
                <a:spcPct val="0"/>
              </a:spcBef>
              <a:buClr>
                <a:schemeClr val="bg1"/>
              </a:buClr>
              <a:buFontTx/>
              <a:buNone/>
            </a:pPr>
            <a:r>
              <a:rPr lang="en-US" altLang="zh-CN" sz="2400" dirty="0">
                <a:solidFill>
                  <a:srgbClr val="FF0000"/>
                </a:solidFill>
                <a:latin typeface="Tahoma" panose="020B0604030504040204" pitchFamily="34" charset="0"/>
                <a:ea typeface="宋体" panose="02010600030101010101" pitchFamily="2" charset="-122"/>
              </a:rPr>
              <a:t>A*B=a</a:t>
            </a:r>
            <a:r>
              <a:rPr lang="en-US" altLang="zh-CN" sz="2400" baseline="-25000" dirty="0">
                <a:solidFill>
                  <a:srgbClr val="FF0000"/>
                </a:solidFill>
                <a:latin typeface="Tahoma" panose="020B0604030504040204" pitchFamily="34" charset="0"/>
                <a:ea typeface="宋体" panose="02010600030101010101" pitchFamily="2" charset="-122"/>
              </a:rPr>
              <a:t>1</a:t>
            </a:r>
            <a:r>
              <a:rPr lang="en-US" altLang="zh-CN" sz="2400" dirty="0">
                <a:solidFill>
                  <a:srgbClr val="FF0000"/>
                </a:solidFill>
                <a:latin typeface="Tahoma" panose="020B0604030504040204" pitchFamily="34" charset="0"/>
                <a:ea typeface="宋体" panose="02010600030101010101" pitchFamily="2" charset="-122"/>
              </a:rPr>
              <a:t>b</a:t>
            </a:r>
            <a:r>
              <a:rPr lang="en-US" altLang="zh-CN" sz="2400" baseline="-25000" dirty="0">
                <a:solidFill>
                  <a:srgbClr val="FF0000"/>
                </a:solidFill>
                <a:latin typeface="Tahoma" panose="020B0604030504040204" pitchFamily="34" charset="0"/>
                <a:ea typeface="宋体" panose="02010600030101010101" pitchFamily="2" charset="-122"/>
              </a:rPr>
              <a:t>1</a:t>
            </a:r>
            <a:r>
              <a:rPr lang="en-US" altLang="zh-CN" sz="2400" dirty="0">
                <a:solidFill>
                  <a:srgbClr val="FF0000"/>
                </a:solidFill>
                <a:latin typeface="Tahoma" panose="020B0604030504040204" pitchFamily="34" charset="0"/>
                <a:ea typeface="宋体" panose="02010600030101010101" pitchFamily="2" charset="-122"/>
              </a:rPr>
              <a:t>+ a</a:t>
            </a:r>
            <a:r>
              <a:rPr lang="en-US" altLang="zh-CN" sz="2400" baseline="-25000" dirty="0">
                <a:solidFill>
                  <a:srgbClr val="FF0000"/>
                </a:solidFill>
                <a:latin typeface="Tahoma" panose="020B0604030504040204" pitchFamily="34" charset="0"/>
                <a:ea typeface="宋体" panose="02010600030101010101" pitchFamily="2" charset="-122"/>
              </a:rPr>
              <a:t>2</a:t>
            </a:r>
            <a:r>
              <a:rPr lang="en-US" altLang="zh-CN" sz="2400" dirty="0">
                <a:solidFill>
                  <a:srgbClr val="FF0000"/>
                </a:solidFill>
                <a:latin typeface="Tahoma" panose="020B0604030504040204" pitchFamily="34" charset="0"/>
                <a:ea typeface="宋体" panose="02010600030101010101" pitchFamily="2" charset="-122"/>
              </a:rPr>
              <a:t>b</a:t>
            </a:r>
            <a:r>
              <a:rPr lang="en-US" altLang="zh-CN" sz="2400" baseline="-25000" dirty="0">
                <a:solidFill>
                  <a:srgbClr val="FF0000"/>
                </a:solidFill>
                <a:latin typeface="Tahoma" panose="020B0604030504040204" pitchFamily="34" charset="0"/>
                <a:ea typeface="宋体" panose="02010600030101010101" pitchFamily="2" charset="-122"/>
              </a:rPr>
              <a:t>2+ </a:t>
            </a:r>
            <a:r>
              <a:rPr lang="en-US" altLang="zh-CN" sz="2400" dirty="0">
                <a:solidFill>
                  <a:srgbClr val="FF0000"/>
                </a:solidFill>
                <a:latin typeface="Tahoma" panose="020B0604030504040204" pitchFamily="34" charset="0"/>
                <a:ea typeface="宋体" panose="02010600030101010101" pitchFamily="2" charset="-122"/>
              </a:rPr>
              <a:t>a</a:t>
            </a:r>
            <a:r>
              <a:rPr lang="en-US" altLang="zh-CN" sz="2400" baseline="-25000" dirty="0">
                <a:solidFill>
                  <a:srgbClr val="FF0000"/>
                </a:solidFill>
                <a:latin typeface="Tahoma" panose="020B0604030504040204" pitchFamily="34" charset="0"/>
                <a:ea typeface="宋体" panose="02010600030101010101" pitchFamily="2" charset="-122"/>
              </a:rPr>
              <a:t>3</a:t>
            </a:r>
            <a:r>
              <a:rPr lang="en-US" altLang="zh-CN" sz="2400" dirty="0">
                <a:solidFill>
                  <a:srgbClr val="FF0000"/>
                </a:solidFill>
                <a:latin typeface="Tahoma" panose="020B0604030504040204" pitchFamily="34" charset="0"/>
                <a:ea typeface="宋体" panose="02010600030101010101" pitchFamily="2" charset="-122"/>
              </a:rPr>
              <a:t>b</a:t>
            </a:r>
            <a:r>
              <a:rPr lang="en-US" altLang="zh-CN" sz="2400" baseline="-25000" dirty="0">
                <a:solidFill>
                  <a:srgbClr val="FF0000"/>
                </a:solidFill>
                <a:latin typeface="Tahoma" panose="020B0604030504040204" pitchFamily="34" charset="0"/>
                <a:ea typeface="宋体" panose="02010600030101010101" pitchFamily="2" charset="-122"/>
              </a:rPr>
              <a:t>3+ </a:t>
            </a:r>
            <a:r>
              <a:rPr lang="en-US" altLang="zh-CN" sz="2400" dirty="0">
                <a:solidFill>
                  <a:srgbClr val="FF0000"/>
                </a:solidFill>
                <a:latin typeface="Tahoma" panose="020B0604030504040204" pitchFamily="34" charset="0"/>
                <a:ea typeface="宋体" panose="02010600030101010101" pitchFamily="2" charset="-122"/>
              </a:rPr>
              <a:t>a</a:t>
            </a:r>
            <a:r>
              <a:rPr lang="en-US" altLang="zh-CN" sz="2400" baseline="-25000" dirty="0">
                <a:solidFill>
                  <a:srgbClr val="FF0000"/>
                </a:solidFill>
                <a:latin typeface="Tahoma" panose="020B0604030504040204" pitchFamily="34" charset="0"/>
                <a:ea typeface="宋体" panose="02010600030101010101" pitchFamily="2" charset="-122"/>
              </a:rPr>
              <a:t>4</a:t>
            </a:r>
            <a:r>
              <a:rPr lang="en-US" altLang="zh-CN" sz="2400" dirty="0">
                <a:solidFill>
                  <a:srgbClr val="FF0000"/>
                </a:solidFill>
                <a:latin typeface="Tahoma" panose="020B0604030504040204" pitchFamily="34" charset="0"/>
                <a:ea typeface="宋体" panose="02010600030101010101" pitchFamily="2" charset="-122"/>
              </a:rPr>
              <a:t>b</a:t>
            </a:r>
            <a:r>
              <a:rPr lang="en-US" altLang="zh-CN" sz="2400" baseline="-25000" dirty="0">
                <a:solidFill>
                  <a:srgbClr val="FF0000"/>
                </a:solidFill>
                <a:latin typeface="Tahoma" panose="020B0604030504040204" pitchFamily="34" charset="0"/>
                <a:ea typeface="宋体" panose="02010600030101010101" pitchFamily="2" charset="-122"/>
              </a:rPr>
              <a:t>4</a:t>
            </a:r>
            <a:endParaRPr lang="en-US" altLang="zh-CN" sz="2400" baseline="-25000" dirty="0">
              <a:solidFill>
                <a:srgbClr val="FF0000"/>
              </a:solidFill>
              <a:latin typeface="Tahoma" panose="020B0604030504040204" pitchFamily="34" charset="0"/>
              <a:ea typeface="宋体" panose="02010600030101010101" pitchFamily="2" charset="-122"/>
            </a:endParaRPr>
          </a:p>
        </p:txBody>
      </p:sp>
      <p:sp>
        <p:nvSpPr>
          <p:cNvPr id="155651" name="Line 5"/>
          <p:cNvSpPr/>
          <p:nvPr/>
        </p:nvSpPr>
        <p:spPr>
          <a:xfrm flipV="1">
            <a:off x="1554163" y="2768600"/>
            <a:ext cx="0" cy="3048000"/>
          </a:xfrm>
          <a:prstGeom prst="line">
            <a:avLst/>
          </a:prstGeom>
          <a:ln w="9525" cap="flat" cmpd="sng">
            <a:solidFill>
              <a:srgbClr val="000000"/>
            </a:solidFill>
            <a:prstDash val="solid"/>
            <a:headEnd type="none" w="med" len="med"/>
            <a:tailEnd type="triangle" w="med" len="med"/>
          </a:ln>
        </p:spPr>
      </p:sp>
      <p:sp>
        <p:nvSpPr>
          <p:cNvPr id="139271" name="Rectangle 6"/>
          <p:cNvSpPr/>
          <p:nvPr/>
        </p:nvSpPr>
        <p:spPr>
          <a:xfrm>
            <a:off x="1554163" y="5359400"/>
            <a:ext cx="381000" cy="457200"/>
          </a:xfrm>
          <a:prstGeom prst="rect">
            <a:avLst/>
          </a:prstGeom>
          <a:solidFill>
            <a:srgbClr val="0000CC"/>
          </a:solidFill>
          <a:ln w="9525">
            <a:noFill/>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hangingPunct="1">
              <a:spcBef>
                <a:spcPct val="0"/>
              </a:spcBef>
              <a:buClr>
                <a:schemeClr val="bg1"/>
              </a:buClr>
              <a:buFontTx/>
              <a:buNone/>
            </a:pPr>
            <a:endParaRPr lang="zh-CN" altLang="en-US" sz="2400" b="0" dirty="0">
              <a:solidFill>
                <a:srgbClr val="0000CC"/>
              </a:solidFill>
              <a:latin typeface="Times New Roman" panose="02020603050405020304" pitchFamily="18" charset="0"/>
              <a:ea typeface="宋体" panose="02010600030101010101" pitchFamily="2" charset="-122"/>
            </a:endParaRPr>
          </a:p>
        </p:txBody>
      </p:sp>
      <p:sp>
        <p:nvSpPr>
          <p:cNvPr id="139272" name="Rectangle 7"/>
          <p:cNvSpPr/>
          <p:nvPr/>
        </p:nvSpPr>
        <p:spPr>
          <a:xfrm>
            <a:off x="1935163" y="5359400"/>
            <a:ext cx="381000" cy="457200"/>
          </a:xfrm>
          <a:prstGeom prst="rect">
            <a:avLst/>
          </a:prstGeom>
          <a:solidFill>
            <a:srgbClr val="FF0000"/>
          </a:solidFill>
          <a:ln w="9525"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hangingPunct="1">
              <a:spcBef>
                <a:spcPct val="0"/>
              </a:spcBef>
              <a:buClr>
                <a:schemeClr val="bg1"/>
              </a:buClr>
              <a:buFontTx/>
              <a:buNone/>
            </a:pPr>
            <a:endParaRPr lang="zh-CN" altLang="en-US" sz="2400" b="0" dirty="0">
              <a:latin typeface="Times New Roman" panose="02020603050405020304" pitchFamily="18" charset="0"/>
              <a:ea typeface="宋体" panose="02010600030101010101" pitchFamily="2" charset="-122"/>
            </a:endParaRPr>
          </a:p>
        </p:txBody>
      </p:sp>
      <p:sp>
        <p:nvSpPr>
          <p:cNvPr id="139273" name="Rectangle 8"/>
          <p:cNvSpPr/>
          <p:nvPr/>
        </p:nvSpPr>
        <p:spPr>
          <a:xfrm>
            <a:off x="2316163" y="5359400"/>
            <a:ext cx="381000" cy="457200"/>
          </a:xfrm>
          <a:prstGeom prst="rect">
            <a:avLst/>
          </a:prstGeom>
          <a:solidFill>
            <a:srgbClr val="006600"/>
          </a:solidFill>
          <a:ln w="9525"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hangingPunct="1">
              <a:spcBef>
                <a:spcPct val="0"/>
              </a:spcBef>
              <a:buClr>
                <a:schemeClr val="bg1"/>
              </a:buClr>
              <a:buFontTx/>
              <a:buNone/>
            </a:pPr>
            <a:endParaRPr lang="zh-CN" altLang="en-US" sz="2400" b="0" dirty="0">
              <a:latin typeface="Times New Roman" panose="02020603050405020304" pitchFamily="18" charset="0"/>
              <a:ea typeface="宋体" panose="02010600030101010101" pitchFamily="2" charset="-122"/>
            </a:endParaRPr>
          </a:p>
        </p:txBody>
      </p:sp>
      <p:sp>
        <p:nvSpPr>
          <p:cNvPr id="139274" name="Rectangle 9"/>
          <p:cNvSpPr/>
          <p:nvPr/>
        </p:nvSpPr>
        <p:spPr>
          <a:xfrm>
            <a:off x="2697163" y="5359400"/>
            <a:ext cx="381000" cy="457200"/>
          </a:xfrm>
          <a:prstGeom prst="rect">
            <a:avLst/>
          </a:prstGeom>
          <a:solidFill>
            <a:srgbClr val="FF00FF"/>
          </a:solidFill>
          <a:ln w="9525"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hangingPunct="1">
              <a:spcBef>
                <a:spcPct val="0"/>
              </a:spcBef>
              <a:buClr>
                <a:schemeClr val="bg1"/>
              </a:buClr>
              <a:buFontTx/>
              <a:buNone/>
            </a:pPr>
            <a:endParaRPr lang="zh-CN" altLang="en-US" sz="2400" b="0" dirty="0">
              <a:latin typeface="Times New Roman" panose="02020603050405020304" pitchFamily="18" charset="0"/>
              <a:ea typeface="宋体" panose="02010600030101010101" pitchFamily="2" charset="-122"/>
            </a:endParaRPr>
          </a:p>
        </p:txBody>
      </p:sp>
      <p:sp>
        <p:nvSpPr>
          <p:cNvPr id="139275" name="Rectangle 10"/>
          <p:cNvSpPr/>
          <p:nvPr/>
        </p:nvSpPr>
        <p:spPr>
          <a:xfrm>
            <a:off x="1935163" y="3987800"/>
            <a:ext cx="381000" cy="457200"/>
          </a:xfrm>
          <a:prstGeom prst="rect">
            <a:avLst/>
          </a:prstGeom>
          <a:solidFill>
            <a:srgbClr val="0000CC"/>
          </a:solidFill>
          <a:ln w="9525"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hangingPunct="1">
              <a:spcBef>
                <a:spcPct val="0"/>
              </a:spcBef>
              <a:buClr>
                <a:schemeClr val="bg1"/>
              </a:buClr>
              <a:buFontTx/>
              <a:buNone/>
            </a:pPr>
            <a:endParaRPr lang="zh-CN" altLang="en-US" sz="2400" b="0" dirty="0">
              <a:latin typeface="Times New Roman" panose="02020603050405020304" pitchFamily="18" charset="0"/>
              <a:ea typeface="宋体" panose="02010600030101010101" pitchFamily="2" charset="-122"/>
            </a:endParaRPr>
          </a:p>
        </p:txBody>
      </p:sp>
      <p:sp>
        <p:nvSpPr>
          <p:cNvPr id="139276" name="Rectangle 11"/>
          <p:cNvSpPr/>
          <p:nvPr/>
        </p:nvSpPr>
        <p:spPr>
          <a:xfrm>
            <a:off x="2316163" y="3987800"/>
            <a:ext cx="381000" cy="457200"/>
          </a:xfrm>
          <a:prstGeom prst="rect">
            <a:avLst/>
          </a:prstGeom>
          <a:solidFill>
            <a:srgbClr val="FF0000"/>
          </a:solidFill>
          <a:ln w="9525"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hangingPunct="1">
              <a:spcBef>
                <a:spcPct val="0"/>
              </a:spcBef>
              <a:buClr>
                <a:schemeClr val="bg1"/>
              </a:buClr>
              <a:buFontTx/>
              <a:buNone/>
            </a:pPr>
            <a:endParaRPr lang="zh-CN" altLang="en-US" sz="2400" b="0" dirty="0">
              <a:latin typeface="Times New Roman" panose="02020603050405020304" pitchFamily="18" charset="0"/>
              <a:ea typeface="宋体" panose="02010600030101010101" pitchFamily="2" charset="-122"/>
            </a:endParaRPr>
          </a:p>
        </p:txBody>
      </p:sp>
      <p:sp>
        <p:nvSpPr>
          <p:cNvPr id="139277" name="Rectangle 12"/>
          <p:cNvSpPr/>
          <p:nvPr/>
        </p:nvSpPr>
        <p:spPr>
          <a:xfrm>
            <a:off x="2697163" y="3987800"/>
            <a:ext cx="381000" cy="457200"/>
          </a:xfrm>
          <a:prstGeom prst="rect">
            <a:avLst/>
          </a:prstGeom>
          <a:solidFill>
            <a:srgbClr val="006600"/>
          </a:solidFill>
          <a:ln w="9525"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hangingPunct="1">
              <a:spcBef>
                <a:spcPct val="0"/>
              </a:spcBef>
              <a:buClr>
                <a:schemeClr val="bg1"/>
              </a:buClr>
              <a:buFontTx/>
              <a:buNone/>
            </a:pPr>
            <a:endParaRPr lang="zh-CN" altLang="en-US" sz="2400" b="0" dirty="0">
              <a:latin typeface="Times New Roman" panose="02020603050405020304" pitchFamily="18" charset="0"/>
              <a:ea typeface="宋体" panose="02010600030101010101" pitchFamily="2" charset="-122"/>
            </a:endParaRPr>
          </a:p>
        </p:txBody>
      </p:sp>
      <p:sp>
        <p:nvSpPr>
          <p:cNvPr id="139278" name="Rectangle 13"/>
          <p:cNvSpPr/>
          <p:nvPr/>
        </p:nvSpPr>
        <p:spPr>
          <a:xfrm>
            <a:off x="3078163" y="3987800"/>
            <a:ext cx="381000" cy="457200"/>
          </a:xfrm>
          <a:prstGeom prst="rect">
            <a:avLst/>
          </a:prstGeom>
          <a:solidFill>
            <a:srgbClr val="FF00FF"/>
          </a:solidFill>
          <a:ln w="9525"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hangingPunct="1">
              <a:spcBef>
                <a:spcPct val="0"/>
              </a:spcBef>
              <a:buClr>
                <a:schemeClr val="bg1"/>
              </a:buClr>
              <a:buFontTx/>
              <a:buNone/>
            </a:pPr>
            <a:endParaRPr lang="zh-CN" altLang="en-US" sz="2400" b="0" dirty="0">
              <a:latin typeface="Times New Roman" panose="02020603050405020304" pitchFamily="18" charset="0"/>
              <a:ea typeface="宋体" panose="02010600030101010101" pitchFamily="2" charset="-122"/>
            </a:endParaRPr>
          </a:p>
        </p:txBody>
      </p:sp>
      <p:sp>
        <p:nvSpPr>
          <p:cNvPr id="139279" name="Rectangle 14"/>
          <p:cNvSpPr/>
          <p:nvPr/>
        </p:nvSpPr>
        <p:spPr>
          <a:xfrm>
            <a:off x="2316163" y="3530600"/>
            <a:ext cx="381000" cy="457200"/>
          </a:xfrm>
          <a:prstGeom prst="rect">
            <a:avLst/>
          </a:prstGeom>
          <a:solidFill>
            <a:srgbClr val="0000CC"/>
          </a:solidFill>
          <a:ln w="9525"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hangingPunct="1">
              <a:spcBef>
                <a:spcPct val="0"/>
              </a:spcBef>
              <a:buClr>
                <a:schemeClr val="bg1"/>
              </a:buClr>
              <a:buFontTx/>
              <a:buNone/>
            </a:pPr>
            <a:endParaRPr lang="zh-CN" altLang="en-US" sz="2400" b="0" dirty="0">
              <a:latin typeface="Times New Roman" panose="02020603050405020304" pitchFamily="18" charset="0"/>
              <a:ea typeface="宋体" panose="02010600030101010101" pitchFamily="2" charset="-122"/>
            </a:endParaRPr>
          </a:p>
        </p:txBody>
      </p:sp>
      <p:sp>
        <p:nvSpPr>
          <p:cNvPr id="139280" name="Rectangle 15"/>
          <p:cNvSpPr/>
          <p:nvPr/>
        </p:nvSpPr>
        <p:spPr>
          <a:xfrm>
            <a:off x="2697163" y="3530600"/>
            <a:ext cx="381000" cy="457200"/>
          </a:xfrm>
          <a:prstGeom prst="rect">
            <a:avLst/>
          </a:prstGeom>
          <a:solidFill>
            <a:srgbClr val="FF0000"/>
          </a:solidFill>
          <a:ln w="9525"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hangingPunct="1">
              <a:spcBef>
                <a:spcPct val="0"/>
              </a:spcBef>
              <a:buClr>
                <a:schemeClr val="bg1"/>
              </a:buClr>
              <a:buFontTx/>
              <a:buNone/>
            </a:pPr>
            <a:endParaRPr lang="zh-CN" altLang="en-US" sz="2400" b="0" dirty="0">
              <a:latin typeface="Times New Roman" panose="02020603050405020304" pitchFamily="18" charset="0"/>
              <a:ea typeface="宋体" panose="02010600030101010101" pitchFamily="2" charset="-122"/>
            </a:endParaRPr>
          </a:p>
        </p:txBody>
      </p:sp>
      <p:sp>
        <p:nvSpPr>
          <p:cNvPr id="139281" name="Rectangle 16"/>
          <p:cNvSpPr/>
          <p:nvPr/>
        </p:nvSpPr>
        <p:spPr>
          <a:xfrm>
            <a:off x="3078163" y="3530600"/>
            <a:ext cx="381000" cy="457200"/>
          </a:xfrm>
          <a:prstGeom prst="rect">
            <a:avLst/>
          </a:prstGeom>
          <a:solidFill>
            <a:srgbClr val="006600"/>
          </a:solidFill>
          <a:ln w="9525"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hangingPunct="1">
              <a:spcBef>
                <a:spcPct val="0"/>
              </a:spcBef>
              <a:buClr>
                <a:schemeClr val="bg1"/>
              </a:buClr>
              <a:buFontTx/>
              <a:buNone/>
            </a:pPr>
            <a:endParaRPr lang="zh-CN" altLang="en-US" sz="2400" b="0" dirty="0">
              <a:latin typeface="Times New Roman" panose="02020603050405020304" pitchFamily="18" charset="0"/>
              <a:ea typeface="宋体" panose="02010600030101010101" pitchFamily="2" charset="-122"/>
            </a:endParaRPr>
          </a:p>
        </p:txBody>
      </p:sp>
      <p:sp>
        <p:nvSpPr>
          <p:cNvPr id="139282" name="Rectangle 17"/>
          <p:cNvSpPr/>
          <p:nvPr/>
        </p:nvSpPr>
        <p:spPr>
          <a:xfrm>
            <a:off x="3459163" y="3530600"/>
            <a:ext cx="381000" cy="457200"/>
          </a:xfrm>
          <a:prstGeom prst="rect">
            <a:avLst/>
          </a:prstGeom>
          <a:solidFill>
            <a:srgbClr val="FF00FF"/>
          </a:solidFill>
          <a:ln w="9525"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hangingPunct="1">
              <a:spcBef>
                <a:spcPct val="0"/>
              </a:spcBef>
              <a:buClr>
                <a:schemeClr val="bg1"/>
              </a:buClr>
              <a:buFontTx/>
              <a:buNone/>
            </a:pPr>
            <a:endParaRPr lang="zh-CN" altLang="en-US" sz="2400" b="0" dirty="0">
              <a:latin typeface="Times New Roman" panose="02020603050405020304" pitchFamily="18" charset="0"/>
              <a:ea typeface="宋体" panose="02010600030101010101" pitchFamily="2" charset="-122"/>
            </a:endParaRPr>
          </a:p>
        </p:txBody>
      </p:sp>
      <p:sp>
        <p:nvSpPr>
          <p:cNvPr id="139283" name="Rectangle 18"/>
          <p:cNvSpPr/>
          <p:nvPr/>
        </p:nvSpPr>
        <p:spPr>
          <a:xfrm>
            <a:off x="3070225" y="5359400"/>
            <a:ext cx="381000" cy="457200"/>
          </a:xfrm>
          <a:prstGeom prst="rect">
            <a:avLst/>
          </a:prstGeom>
          <a:solidFill>
            <a:srgbClr val="669900"/>
          </a:solidFill>
          <a:ln w="9525"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hangingPunct="1">
              <a:spcBef>
                <a:spcPct val="0"/>
              </a:spcBef>
              <a:buClr>
                <a:schemeClr val="bg1"/>
              </a:buClr>
              <a:buFontTx/>
              <a:buNone/>
            </a:pPr>
            <a:endParaRPr lang="zh-CN" altLang="en-US" sz="2400" b="0" dirty="0">
              <a:latin typeface="Times New Roman" panose="02020603050405020304" pitchFamily="18" charset="0"/>
              <a:ea typeface="宋体" panose="02010600030101010101" pitchFamily="2" charset="-122"/>
            </a:endParaRPr>
          </a:p>
        </p:txBody>
      </p:sp>
      <p:sp>
        <p:nvSpPr>
          <p:cNvPr id="139284" name="Rectangle 19"/>
          <p:cNvSpPr/>
          <p:nvPr/>
        </p:nvSpPr>
        <p:spPr>
          <a:xfrm>
            <a:off x="3832225" y="5359400"/>
            <a:ext cx="381000" cy="457200"/>
          </a:xfrm>
          <a:prstGeom prst="rect">
            <a:avLst/>
          </a:prstGeom>
          <a:solidFill>
            <a:srgbClr val="996600"/>
          </a:solidFill>
          <a:ln w="9525"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hangingPunct="1">
              <a:spcBef>
                <a:spcPct val="0"/>
              </a:spcBef>
              <a:buClr>
                <a:schemeClr val="bg1"/>
              </a:buClr>
              <a:buFontTx/>
              <a:buNone/>
            </a:pPr>
            <a:endParaRPr lang="zh-CN" altLang="en-US" sz="2400" b="0" dirty="0">
              <a:latin typeface="Times New Roman" panose="02020603050405020304" pitchFamily="18" charset="0"/>
              <a:ea typeface="宋体" panose="02010600030101010101" pitchFamily="2" charset="-122"/>
            </a:endParaRPr>
          </a:p>
        </p:txBody>
      </p:sp>
      <p:sp>
        <p:nvSpPr>
          <p:cNvPr id="139285" name="Rectangle 20"/>
          <p:cNvSpPr/>
          <p:nvPr/>
        </p:nvSpPr>
        <p:spPr>
          <a:xfrm>
            <a:off x="3459163" y="4902200"/>
            <a:ext cx="381000" cy="457200"/>
          </a:xfrm>
          <a:prstGeom prst="rect">
            <a:avLst/>
          </a:prstGeom>
          <a:solidFill>
            <a:srgbClr val="669900"/>
          </a:solidFill>
          <a:ln w="9525"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hangingPunct="1">
              <a:spcBef>
                <a:spcPct val="0"/>
              </a:spcBef>
              <a:buClr>
                <a:schemeClr val="bg1"/>
              </a:buClr>
              <a:buFontTx/>
              <a:buNone/>
            </a:pPr>
            <a:endParaRPr lang="zh-CN" altLang="en-US" sz="2400" b="0" dirty="0">
              <a:latin typeface="Times New Roman" panose="02020603050405020304" pitchFamily="18" charset="0"/>
              <a:ea typeface="宋体" panose="02010600030101010101" pitchFamily="2" charset="-122"/>
            </a:endParaRPr>
          </a:p>
        </p:txBody>
      </p:sp>
      <p:sp>
        <p:nvSpPr>
          <p:cNvPr id="139286" name="Rectangle 21"/>
          <p:cNvSpPr/>
          <p:nvPr/>
        </p:nvSpPr>
        <p:spPr>
          <a:xfrm>
            <a:off x="4205288" y="4902200"/>
            <a:ext cx="381000" cy="457200"/>
          </a:xfrm>
          <a:prstGeom prst="rect">
            <a:avLst/>
          </a:prstGeom>
          <a:solidFill>
            <a:srgbClr val="996600"/>
          </a:solidFill>
          <a:ln w="9525"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hangingPunct="1">
              <a:spcBef>
                <a:spcPct val="0"/>
              </a:spcBef>
              <a:buClr>
                <a:schemeClr val="bg1"/>
              </a:buClr>
              <a:buFontTx/>
              <a:buNone/>
            </a:pPr>
            <a:endParaRPr lang="zh-CN" altLang="en-US" sz="2400" b="0" dirty="0">
              <a:latin typeface="Times New Roman" panose="02020603050405020304" pitchFamily="18" charset="0"/>
              <a:ea typeface="宋体" panose="02010600030101010101" pitchFamily="2" charset="-122"/>
            </a:endParaRPr>
          </a:p>
        </p:txBody>
      </p:sp>
      <p:sp>
        <p:nvSpPr>
          <p:cNvPr id="139287" name="Rectangle 22"/>
          <p:cNvSpPr/>
          <p:nvPr/>
        </p:nvSpPr>
        <p:spPr>
          <a:xfrm>
            <a:off x="3856038" y="4445000"/>
            <a:ext cx="381000" cy="457200"/>
          </a:xfrm>
          <a:prstGeom prst="rect">
            <a:avLst/>
          </a:prstGeom>
          <a:solidFill>
            <a:srgbClr val="669900"/>
          </a:solidFill>
          <a:ln w="9525"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hangingPunct="1">
              <a:spcBef>
                <a:spcPct val="0"/>
              </a:spcBef>
              <a:buClr>
                <a:schemeClr val="bg1"/>
              </a:buClr>
              <a:buFontTx/>
              <a:buNone/>
            </a:pPr>
            <a:endParaRPr lang="zh-CN" altLang="en-US" sz="2400" b="0" dirty="0">
              <a:latin typeface="Times New Roman" panose="02020603050405020304" pitchFamily="18" charset="0"/>
              <a:ea typeface="宋体" panose="02010600030101010101" pitchFamily="2" charset="-122"/>
            </a:endParaRPr>
          </a:p>
        </p:txBody>
      </p:sp>
      <p:sp>
        <p:nvSpPr>
          <p:cNvPr id="139288" name="Rectangle 23"/>
          <p:cNvSpPr/>
          <p:nvPr/>
        </p:nvSpPr>
        <p:spPr>
          <a:xfrm>
            <a:off x="4608513" y="4454525"/>
            <a:ext cx="381000" cy="457200"/>
          </a:xfrm>
          <a:prstGeom prst="rect">
            <a:avLst/>
          </a:prstGeom>
          <a:solidFill>
            <a:srgbClr val="996600"/>
          </a:solidFill>
          <a:ln w="9525"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hangingPunct="1">
              <a:spcBef>
                <a:spcPct val="0"/>
              </a:spcBef>
              <a:buClr>
                <a:schemeClr val="bg1"/>
              </a:buClr>
              <a:buFontTx/>
              <a:buNone/>
            </a:pPr>
            <a:endParaRPr lang="zh-CN" altLang="en-US" sz="2400" b="0" dirty="0">
              <a:latin typeface="Times New Roman" panose="02020603050405020304" pitchFamily="18" charset="0"/>
              <a:ea typeface="宋体" panose="02010600030101010101" pitchFamily="2" charset="-122"/>
            </a:endParaRPr>
          </a:p>
        </p:txBody>
      </p:sp>
      <p:sp>
        <p:nvSpPr>
          <p:cNvPr id="139289" name="Rectangle 24"/>
          <p:cNvSpPr/>
          <p:nvPr/>
        </p:nvSpPr>
        <p:spPr>
          <a:xfrm>
            <a:off x="4221163" y="3524250"/>
            <a:ext cx="381000" cy="457200"/>
          </a:xfrm>
          <a:prstGeom prst="rect">
            <a:avLst/>
          </a:prstGeom>
          <a:solidFill>
            <a:srgbClr val="669900"/>
          </a:solidFill>
          <a:ln w="9525"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hangingPunct="1">
              <a:spcBef>
                <a:spcPct val="0"/>
              </a:spcBef>
              <a:buClr>
                <a:schemeClr val="bg1"/>
              </a:buClr>
              <a:buFontTx/>
              <a:buNone/>
            </a:pPr>
            <a:endParaRPr lang="zh-CN" altLang="en-US" sz="2400" b="0" dirty="0">
              <a:latin typeface="Times New Roman" panose="02020603050405020304" pitchFamily="18" charset="0"/>
              <a:ea typeface="宋体" panose="02010600030101010101" pitchFamily="2" charset="-122"/>
            </a:endParaRPr>
          </a:p>
        </p:txBody>
      </p:sp>
      <p:sp>
        <p:nvSpPr>
          <p:cNvPr id="139290" name="Rectangle 25"/>
          <p:cNvSpPr/>
          <p:nvPr/>
        </p:nvSpPr>
        <p:spPr>
          <a:xfrm>
            <a:off x="4989513" y="3522663"/>
            <a:ext cx="381000" cy="457200"/>
          </a:xfrm>
          <a:prstGeom prst="rect">
            <a:avLst/>
          </a:prstGeom>
          <a:solidFill>
            <a:srgbClr val="996600"/>
          </a:solidFill>
          <a:ln w="9525"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hangingPunct="1">
              <a:spcBef>
                <a:spcPct val="0"/>
              </a:spcBef>
              <a:buClr>
                <a:schemeClr val="bg1"/>
              </a:buClr>
              <a:buFontTx/>
              <a:buNone/>
            </a:pPr>
            <a:endParaRPr lang="zh-CN" altLang="en-US" sz="2400" b="0" dirty="0">
              <a:latin typeface="Times New Roman" panose="02020603050405020304" pitchFamily="18" charset="0"/>
              <a:ea typeface="宋体" panose="02010600030101010101" pitchFamily="2" charset="-122"/>
            </a:endParaRPr>
          </a:p>
        </p:txBody>
      </p:sp>
      <p:sp>
        <p:nvSpPr>
          <p:cNvPr id="139291" name="Rectangle 26"/>
          <p:cNvSpPr/>
          <p:nvPr/>
        </p:nvSpPr>
        <p:spPr>
          <a:xfrm>
            <a:off x="6499225" y="3530600"/>
            <a:ext cx="381000" cy="457200"/>
          </a:xfrm>
          <a:prstGeom prst="rect">
            <a:avLst/>
          </a:prstGeom>
          <a:solidFill>
            <a:srgbClr val="9900CC"/>
          </a:solidFill>
          <a:ln w="9525"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hangingPunct="1">
              <a:spcBef>
                <a:spcPct val="0"/>
              </a:spcBef>
              <a:buClr>
                <a:schemeClr val="bg1"/>
              </a:buClr>
              <a:buFontTx/>
              <a:buNone/>
            </a:pPr>
            <a:endParaRPr lang="zh-CN" altLang="en-US" sz="2400" b="0" dirty="0">
              <a:latin typeface="Times New Roman" panose="02020603050405020304" pitchFamily="18" charset="0"/>
              <a:ea typeface="宋体" panose="02010600030101010101" pitchFamily="2" charset="-122"/>
            </a:endParaRPr>
          </a:p>
        </p:txBody>
      </p:sp>
      <p:sp>
        <p:nvSpPr>
          <p:cNvPr id="139292" name="Rectangle 27"/>
          <p:cNvSpPr/>
          <p:nvPr/>
        </p:nvSpPr>
        <p:spPr>
          <a:xfrm>
            <a:off x="6118225" y="4445000"/>
            <a:ext cx="381000" cy="457200"/>
          </a:xfrm>
          <a:prstGeom prst="rect">
            <a:avLst/>
          </a:prstGeom>
          <a:solidFill>
            <a:srgbClr val="9900CC"/>
          </a:solidFill>
          <a:ln w="9525"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hangingPunct="1">
              <a:spcBef>
                <a:spcPct val="0"/>
              </a:spcBef>
              <a:buClr>
                <a:schemeClr val="bg1"/>
              </a:buClr>
              <a:buFontTx/>
              <a:buNone/>
            </a:pPr>
            <a:endParaRPr lang="zh-CN" altLang="en-US" sz="2400" b="0" dirty="0">
              <a:latin typeface="Times New Roman" panose="02020603050405020304" pitchFamily="18" charset="0"/>
              <a:ea typeface="宋体" panose="02010600030101010101" pitchFamily="2" charset="-122"/>
            </a:endParaRPr>
          </a:p>
        </p:txBody>
      </p:sp>
      <p:sp>
        <p:nvSpPr>
          <p:cNvPr id="139293" name="Rectangle 28"/>
          <p:cNvSpPr/>
          <p:nvPr/>
        </p:nvSpPr>
        <p:spPr>
          <a:xfrm>
            <a:off x="5737225" y="4902200"/>
            <a:ext cx="381000" cy="457200"/>
          </a:xfrm>
          <a:prstGeom prst="rect">
            <a:avLst/>
          </a:prstGeom>
          <a:solidFill>
            <a:srgbClr val="9900CC"/>
          </a:solidFill>
          <a:ln w="9525"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hangingPunct="1">
              <a:spcBef>
                <a:spcPct val="0"/>
              </a:spcBef>
              <a:buClr>
                <a:schemeClr val="bg1"/>
              </a:buClr>
              <a:buFontTx/>
              <a:buNone/>
            </a:pPr>
            <a:endParaRPr lang="zh-CN" altLang="en-US" sz="2400" b="0" dirty="0">
              <a:latin typeface="Times New Roman" panose="02020603050405020304" pitchFamily="18" charset="0"/>
              <a:ea typeface="宋体" panose="02010600030101010101" pitchFamily="2" charset="-122"/>
            </a:endParaRPr>
          </a:p>
        </p:txBody>
      </p:sp>
      <p:sp>
        <p:nvSpPr>
          <p:cNvPr id="139294" name="Rectangle 29"/>
          <p:cNvSpPr/>
          <p:nvPr/>
        </p:nvSpPr>
        <p:spPr>
          <a:xfrm>
            <a:off x="5356225" y="5359400"/>
            <a:ext cx="381000" cy="457200"/>
          </a:xfrm>
          <a:prstGeom prst="rect">
            <a:avLst/>
          </a:prstGeom>
          <a:solidFill>
            <a:srgbClr val="9900CC"/>
          </a:solidFill>
          <a:ln w="9525"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hangingPunct="1">
              <a:spcBef>
                <a:spcPct val="0"/>
              </a:spcBef>
              <a:buClr>
                <a:schemeClr val="bg1"/>
              </a:buClr>
              <a:buFontTx/>
              <a:buNone/>
            </a:pPr>
            <a:endParaRPr lang="zh-CN" altLang="en-US" sz="2400" b="0" dirty="0">
              <a:latin typeface="Times New Roman" panose="02020603050405020304" pitchFamily="18" charset="0"/>
              <a:ea typeface="宋体" panose="02010600030101010101" pitchFamily="2" charset="-122"/>
            </a:endParaRPr>
          </a:p>
        </p:txBody>
      </p:sp>
      <p:sp>
        <p:nvSpPr>
          <p:cNvPr id="155676" name="Text Box 30"/>
          <p:cNvSpPr txBox="1"/>
          <p:nvPr/>
        </p:nvSpPr>
        <p:spPr>
          <a:xfrm>
            <a:off x="715963" y="2921000"/>
            <a:ext cx="793750" cy="457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fontAlgn="ctr" hangingPunct="1">
              <a:spcBef>
                <a:spcPct val="0"/>
              </a:spcBef>
              <a:buClr>
                <a:schemeClr val="bg1"/>
              </a:buClr>
              <a:buFontTx/>
              <a:buNone/>
            </a:pPr>
            <a:r>
              <a:rPr lang="zh-CN" altLang="en-US" sz="2400" b="0" dirty="0">
                <a:latin typeface="Tahoma" panose="020B0604030504040204" pitchFamily="34" charset="0"/>
                <a:ea typeface="宋体" panose="02010600030101010101" pitchFamily="2" charset="-122"/>
              </a:rPr>
              <a:t>空间</a:t>
            </a:r>
            <a:endParaRPr lang="zh-CN" altLang="en-US" sz="2400" b="0" dirty="0">
              <a:latin typeface="Tahoma" panose="020B0604030504040204" pitchFamily="34" charset="0"/>
              <a:ea typeface="宋体" panose="02010600030101010101" pitchFamily="2" charset="-122"/>
            </a:endParaRPr>
          </a:p>
        </p:txBody>
      </p:sp>
      <p:sp>
        <p:nvSpPr>
          <p:cNvPr id="155677" name="Text Box 31"/>
          <p:cNvSpPr txBox="1"/>
          <p:nvPr/>
        </p:nvSpPr>
        <p:spPr>
          <a:xfrm>
            <a:off x="8107363" y="5892800"/>
            <a:ext cx="793750" cy="457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fontAlgn="ctr" hangingPunct="1">
              <a:spcBef>
                <a:spcPct val="0"/>
              </a:spcBef>
              <a:buClr>
                <a:schemeClr val="bg1"/>
              </a:buClr>
              <a:buFontTx/>
              <a:buNone/>
            </a:pPr>
            <a:r>
              <a:rPr lang="zh-CN" altLang="en-US" sz="2400" b="0" dirty="0">
                <a:latin typeface="Tahoma" panose="020B0604030504040204" pitchFamily="34" charset="0"/>
                <a:ea typeface="宋体" panose="02010600030101010101" pitchFamily="2" charset="-122"/>
              </a:rPr>
              <a:t>时间</a:t>
            </a:r>
            <a:endParaRPr lang="zh-CN" altLang="en-US" sz="2400" b="0" dirty="0">
              <a:latin typeface="Tahoma" panose="020B0604030504040204" pitchFamily="34" charset="0"/>
              <a:ea typeface="宋体" panose="02010600030101010101" pitchFamily="2" charset="-122"/>
            </a:endParaRPr>
          </a:p>
        </p:txBody>
      </p:sp>
      <p:sp>
        <p:nvSpPr>
          <p:cNvPr id="155678" name="Text Box 33"/>
          <p:cNvSpPr txBox="1"/>
          <p:nvPr/>
        </p:nvSpPr>
        <p:spPr>
          <a:xfrm>
            <a:off x="1776413" y="5851525"/>
            <a:ext cx="295275" cy="3365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fontAlgn="ctr" hangingPunct="1">
              <a:spcBef>
                <a:spcPct val="0"/>
              </a:spcBef>
              <a:buClr>
                <a:schemeClr val="bg1"/>
              </a:buClr>
              <a:buFontTx/>
              <a:buNone/>
            </a:pPr>
            <a:r>
              <a:rPr lang="en-US" altLang="zh-CN" sz="1600" b="0" dirty="0">
                <a:latin typeface="Tahoma" panose="020B0604030504040204" pitchFamily="34" charset="0"/>
                <a:ea typeface="宋体" panose="02010600030101010101" pitchFamily="2" charset="-122"/>
              </a:rPr>
              <a:t>1</a:t>
            </a:r>
            <a:endParaRPr lang="en-US" altLang="zh-CN" sz="1600" b="0" dirty="0">
              <a:latin typeface="Tahoma" panose="020B0604030504040204" pitchFamily="34" charset="0"/>
              <a:ea typeface="宋体" panose="02010600030101010101" pitchFamily="2" charset="-122"/>
            </a:endParaRPr>
          </a:p>
        </p:txBody>
      </p:sp>
      <p:sp>
        <p:nvSpPr>
          <p:cNvPr id="155679" name="Text Box 37"/>
          <p:cNvSpPr txBox="1"/>
          <p:nvPr/>
        </p:nvSpPr>
        <p:spPr>
          <a:xfrm>
            <a:off x="2157413" y="5851525"/>
            <a:ext cx="295275" cy="3365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fontAlgn="ctr" hangingPunct="1">
              <a:spcBef>
                <a:spcPct val="0"/>
              </a:spcBef>
              <a:buClr>
                <a:schemeClr val="bg1"/>
              </a:buClr>
              <a:buFontTx/>
              <a:buNone/>
            </a:pPr>
            <a:r>
              <a:rPr lang="en-US" altLang="zh-CN" sz="1600" b="0" dirty="0">
                <a:latin typeface="Tahoma" panose="020B0604030504040204" pitchFamily="34" charset="0"/>
                <a:ea typeface="宋体" panose="02010600030101010101" pitchFamily="2" charset="-122"/>
              </a:rPr>
              <a:t>2</a:t>
            </a:r>
            <a:endParaRPr lang="en-US" altLang="zh-CN" sz="1600" b="0" dirty="0">
              <a:latin typeface="Tahoma" panose="020B0604030504040204" pitchFamily="34" charset="0"/>
              <a:ea typeface="宋体" panose="02010600030101010101" pitchFamily="2" charset="-122"/>
            </a:endParaRPr>
          </a:p>
        </p:txBody>
      </p:sp>
      <p:sp>
        <p:nvSpPr>
          <p:cNvPr id="155680" name="Text Box 38"/>
          <p:cNvSpPr txBox="1"/>
          <p:nvPr/>
        </p:nvSpPr>
        <p:spPr>
          <a:xfrm>
            <a:off x="2538413" y="5851525"/>
            <a:ext cx="295275" cy="3365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fontAlgn="ctr" hangingPunct="1">
              <a:spcBef>
                <a:spcPct val="0"/>
              </a:spcBef>
              <a:buClr>
                <a:schemeClr val="bg1"/>
              </a:buClr>
              <a:buFontTx/>
              <a:buNone/>
            </a:pPr>
            <a:r>
              <a:rPr lang="en-US" altLang="zh-CN" sz="1600" b="0" dirty="0">
                <a:latin typeface="Tahoma" panose="020B0604030504040204" pitchFamily="34" charset="0"/>
                <a:ea typeface="宋体" panose="02010600030101010101" pitchFamily="2" charset="-122"/>
              </a:rPr>
              <a:t>3</a:t>
            </a:r>
            <a:endParaRPr lang="en-US" altLang="zh-CN" sz="1600" b="0" dirty="0">
              <a:latin typeface="Tahoma" panose="020B0604030504040204" pitchFamily="34" charset="0"/>
              <a:ea typeface="宋体" panose="02010600030101010101" pitchFamily="2" charset="-122"/>
            </a:endParaRPr>
          </a:p>
        </p:txBody>
      </p:sp>
      <p:sp>
        <p:nvSpPr>
          <p:cNvPr id="155681" name="Text Box 39"/>
          <p:cNvSpPr txBox="1"/>
          <p:nvPr/>
        </p:nvSpPr>
        <p:spPr>
          <a:xfrm>
            <a:off x="2919413" y="5851525"/>
            <a:ext cx="295275" cy="3365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fontAlgn="ctr" hangingPunct="1">
              <a:spcBef>
                <a:spcPct val="0"/>
              </a:spcBef>
              <a:buClr>
                <a:schemeClr val="bg1"/>
              </a:buClr>
              <a:buFontTx/>
              <a:buNone/>
            </a:pPr>
            <a:r>
              <a:rPr lang="en-US" altLang="zh-CN" sz="1600" b="0" dirty="0">
                <a:latin typeface="Tahoma" panose="020B0604030504040204" pitchFamily="34" charset="0"/>
                <a:ea typeface="宋体" panose="02010600030101010101" pitchFamily="2" charset="-122"/>
              </a:rPr>
              <a:t>4</a:t>
            </a:r>
            <a:endParaRPr lang="en-US" altLang="zh-CN" sz="1600" b="0" dirty="0">
              <a:latin typeface="Tahoma" panose="020B0604030504040204" pitchFamily="34" charset="0"/>
              <a:ea typeface="宋体" panose="02010600030101010101" pitchFamily="2" charset="-122"/>
            </a:endParaRPr>
          </a:p>
        </p:txBody>
      </p:sp>
      <p:sp>
        <p:nvSpPr>
          <p:cNvPr id="155682" name="Text Box 41"/>
          <p:cNvSpPr txBox="1"/>
          <p:nvPr/>
        </p:nvSpPr>
        <p:spPr>
          <a:xfrm>
            <a:off x="3300413" y="5851525"/>
            <a:ext cx="295275" cy="3365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fontAlgn="ctr" hangingPunct="1">
              <a:spcBef>
                <a:spcPct val="0"/>
              </a:spcBef>
              <a:buClr>
                <a:schemeClr val="bg1"/>
              </a:buClr>
              <a:buFontTx/>
              <a:buNone/>
            </a:pPr>
            <a:r>
              <a:rPr lang="en-US" altLang="zh-CN" sz="1600" b="0" dirty="0">
                <a:latin typeface="Tahoma" panose="020B0604030504040204" pitchFamily="34" charset="0"/>
                <a:ea typeface="宋体" panose="02010600030101010101" pitchFamily="2" charset="-122"/>
              </a:rPr>
              <a:t>5</a:t>
            </a:r>
            <a:endParaRPr lang="en-US" altLang="zh-CN" sz="1600" b="0" dirty="0">
              <a:latin typeface="Tahoma" panose="020B0604030504040204" pitchFamily="34" charset="0"/>
              <a:ea typeface="宋体" panose="02010600030101010101" pitchFamily="2" charset="-122"/>
            </a:endParaRPr>
          </a:p>
        </p:txBody>
      </p:sp>
      <p:sp>
        <p:nvSpPr>
          <p:cNvPr id="155683" name="Text Box 45"/>
          <p:cNvSpPr txBox="1"/>
          <p:nvPr/>
        </p:nvSpPr>
        <p:spPr>
          <a:xfrm>
            <a:off x="3681413" y="5851525"/>
            <a:ext cx="295275" cy="3365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fontAlgn="ctr" hangingPunct="1">
              <a:spcBef>
                <a:spcPct val="0"/>
              </a:spcBef>
              <a:buClr>
                <a:schemeClr val="bg1"/>
              </a:buClr>
              <a:buFontTx/>
              <a:buNone/>
            </a:pPr>
            <a:r>
              <a:rPr lang="en-US" altLang="zh-CN" sz="1600" b="0" dirty="0">
                <a:latin typeface="Tahoma" panose="020B0604030504040204" pitchFamily="34" charset="0"/>
                <a:ea typeface="宋体" panose="02010600030101010101" pitchFamily="2" charset="-122"/>
              </a:rPr>
              <a:t>6</a:t>
            </a:r>
            <a:endParaRPr lang="en-US" altLang="zh-CN" sz="1600" b="0" dirty="0">
              <a:latin typeface="Tahoma" panose="020B0604030504040204" pitchFamily="34" charset="0"/>
              <a:ea typeface="宋体" panose="02010600030101010101" pitchFamily="2" charset="-122"/>
            </a:endParaRPr>
          </a:p>
        </p:txBody>
      </p:sp>
      <p:sp>
        <p:nvSpPr>
          <p:cNvPr id="155684" name="Text Box 46"/>
          <p:cNvSpPr txBox="1"/>
          <p:nvPr/>
        </p:nvSpPr>
        <p:spPr>
          <a:xfrm>
            <a:off x="4062413" y="5851525"/>
            <a:ext cx="295275" cy="3365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fontAlgn="ctr" hangingPunct="1">
              <a:spcBef>
                <a:spcPct val="0"/>
              </a:spcBef>
              <a:buClr>
                <a:schemeClr val="bg1"/>
              </a:buClr>
              <a:buFontTx/>
              <a:buNone/>
            </a:pPr>
            <a:r>
              <a:rPr lang="en-US" altLang="zh-CN" sz="1600" b="0" dirty="0">
                <a:latin typeface="Tahoma" panose="020B0604030504040204" pitchFamily="34" charset="0"/>
                <a:ea typeface="宋体" panose="02010600030101010101" pitchFamily="2" charset="-122"/>
              </a:rPr>
              <a:t>7</a:t>
            </a:r>
            <a:endParaRPr lang="en-US" altLang="zh-CN" sz="1600" b="0" dirty="0">
              <a:latin typeface="Tahoma" panose="020B0604030504040204" pitchFamily="34" charset="0"/>
              <a:ea typeface="宋体" panose="02010600030101010101" pitchFamily="2" charset="-122"/>
            </a:endParaRPr>
          </a:p>
        </p:txBody>
      </p:sp>
      <p:sp>
        <p:nvSpPr>
          <p:cNvPr id="155685" name="Text Box 47"/>
          <p:cNvSpPr txBox="1"/>
          <p:nvPr/>
        </p:nvSpPr>
        <p:spPr>
          <a:xfrm>
            <a:off x="4464050" y="5851525"/>
            <a:ext cx="295275" cy="3365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fontAlgn="ctr" hangingPunct="1">
              <a:spcBef>
                <a:spcPct val="0"/>
              </a:spcBef>
              <a:buClr>
                <a:schemeClr val="bg1"/>
              </a:buClr>
              <a:buFontTx/>
              <a:buNone/>
            </a:pPr>
            <a:r>
              <a:rPr lang="en-US" altLang="zh-CN" sz="1600" b="0" dirty="0">
                <a:latin typeface="Tahoma" panose="020B0604030504040204" pitchFamily="34" charset="0"/>
                <a:ea typeface="宋体" panose="02010600030101010101" pitchFamily="2" charset="-122"/>
              </a:rPr>
              <a:t>8</a:t>
            </a:r>
            <a:endParaRPr lang="en-US" altLang="zh-CN" sz="1600" b="0" dirty="0">
              <a:latin typeface="Tahoma" panose="020B0604030504040204" pitchFamily="34" charset="0"/>
              <a:ea typeface="宋体" panose="02010600030101010101" pitchFamily="2" charset="-122"/>
            </a:endParaRPr>
          </a:p>
        </p:txBody>
      </p:sp>
      <p:sp>
        <p:nvSpPr>
          <p:cNvPr id="155686" name="Text Box 49"/>
          <p:cNvSpPr txBox="1"/>
          <p:nvPr/>
        </p:nvSpPr>
        <p:spPr>
          <a:xfrm>
            <a:off x="4845050" y="5851525"/>
            <a:ext cx="295275" cy="3365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fontAlgn="ctr" hangingPunct="1">
              <a:spcBef>
                <a:spcPct val="0"/>
              </a:spcBef>
              <a:buClr>
                <a:schemeClr val="bg1"/>
              </a:buClr>
              <a:buFontTx/>
              <a:buNone/>
            </a:pPr>
            <a:r>
              <a:rPr lang="en-US" altLang="zh-CN" sz="1600" b="0" dirty="0">
                <a:latin typeface="Tahoma" panose="020B0604030504040204" pitchFamily="34" charset="0"/>
                <a:ea typeface="宋体" panose="02010600030101010101" pitchFamily="2" charset="-122"/>
              </a:rPr>
              <a:t>9</a:t>
            </a:r>
            <a:endParaRPr lang="en-US" altLang="zh-CN" sz="1600" b="0" dirty="0">
              <a:latin typeface="Tahoma" panose="020B0604030504040204" pitchFamily="34" charset="0"/>
              <a:ea typeface="宋体" panose="02010600030101010101" pitchFamily="2" charset="-122"/>
            </a:endParaRPr>
          </a:p>
        </p:txBody>
      </p:sp>
      <p:sp>
        <p:nvSpPr>
          <p:cNvPr id="155687" name="Text Box 53"/>
          <p:cNvSpPr txBox="1"/>
          <p:nvPr/>
        </p:nvSpPr>
        <p:spPr>
          <a:xfrm>
            <a:off x="5149850" y="5851525"/>
            <a:ext cx="406400" cy="3365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fontAlgn="ctr" hangingPunct="1">
              <a:spcBef>
                <a:spcPct val="0"/>
              </a:spcBef>
              <a:buClr>
                <a:schemeClr val="bg1"/>
              </a:buClr>
              <a:buFontTx/>
              <a:buNone/>
            </a:pPr>
            <a:r>
              <a:rPr lang="en-US" altLang="zh-CN" sz="1600" b="0" dirty="0">
                <a:latin typeface="Tahoma" panose="020B0604030504040204" pitchFamily="34" charset="0"/>
                <a:ea typeface="宋体" panose="02010600030101010101" pitchFamily="2" charset="-122"/>
              </a:rPr>
              <a:t>10</a:t>
            </a:r>
            <a:endParaRPr lang="en-US" altLang="zh-CN" sz="1600" b="0" dirty="0">
              <a:latin typeface="Tahoma" panose="020B0604030504040204" pitchFamily="34" charset="0"/>
              <a:ea typeface="宋体" panose="02010600030101010101" pitchFamily="2" charset="-122"/>
            </a:endParaRPr>
          </a:p>
        </p:txBody>
      </p:sp>
      <p:sp>
        <p:nvSpPr>
          <p:cNvPr id="155688" name="Text Box 54"/>
          <p:cNvSpPr txBox="1"/>
          <p:nvPr/>
        </p:nvSpPr>
        <p:spPr>
          <a:xfrm>
            <a:off x="5530850" y="5851525"/>
            <a:ext cx="406400" cy="33655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fontAlgn="ctr" hangingPunct="1">
              <a:spcBef>
                <a:spcPct val="0"/>
              </a:spcBef>
              <a:buClr>
                <a:schemeClr val="bg1"/>
              </a:buClr>
              <a:buFontTx/>
              <a:buNone/>
            </a:pPr>
            <a:r>
              <a:rPr lang="en-US" altLang="zh-CN" sz="1600" b="0" dirty="0">
                <a:latin typeface="Tahoma" panose="020B0604030504040204" pitchFamily="34" charset="0"/>
                <a:ea typeface="宋体" panose="02010600030101010101" pitchFamily="2" charset="-122"/>
              </a:rPr>
              <a:t>11</a:t>
            </a:r>
            <a:endParaRPr lang="en-US" altLang="zh-CN" sz="1600" b="0" dirty="0">
              <a:latin typeface="Tahoma" panose="020B0604030504040204" pitchFamily="34" charset="0"/>
              <a:ea typeface="宋体" panose="02010600030101010101" pitchFamily="2" charset="-122"/>
            </a:endParaRPr>
          </a:p>
        </p:txBody>
      </p:sp>
      <p:sp>
        <p:nvSpPr>
          <p:cNvPr id="155689" name="Text Box 55"/>
          <p:cNvSpPr txBox="1"/>
          <p:nvPr/>
        </p:nvSpPr>
        <p:spPr>
          <a:xfrm>
            <a:off x="5911850" y="5851525"/>
            <a:ext cx="406400" cy="3365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fontAlgn="ctr" hangingPunct="1">
              <a:spcBef>
                <a:spcPct val="0"/>
              </a:spcBef>
              <a:buClr>
                <a:schemeClr val="bg1"/>
              </a:buClr>
              <a:buFontTx/>
              <a:buNone/>
            </a:pPr>
            <a:r>
              <a:rPr lang="en-US" altLang="zh-CN" sz="1600" b="0" dirty="0">
                <a:latin typeface="Tahoma" panose="020B0604030504040204" pitchFamily="34" charset="0"/>
                <a:ea typeface="宋体" panose="02010600030101010101" pitchFamily="2" charset="-122"/>
              </a:rPr>
              <a:t>12</a:t>
            </a:r>
            <a:endParaRPr lang="en-US" altLang="zh-CN" sz="1600" b="0" dirty="0">
              <a:latin typeface="Tahoma" panose="020B0604030504040204" pitchFamily="34" charset="0"/>
              <a:ea typeface="宋体" panose="02010600030101010101" pitchFamily="2" charset="-122"/>
            </a:endParaRPr>
          </a:p>
        </p:txBody>
      </p:sp>
      <p:sp>
        <p:nvSpPr>
          <p:cNvPr id="155690" name="Text Box 57"/>
          <p:cNvSpPr txBox="1"/>
          <p:nvPr/>
        </p:nvSpPr>
        <p:spPr>
          <a:xfrm>
            <a:off x="6292850" y="5851525"/>
            <a:ext cx="406400" cy="3365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fontAlgn="ctr" hangingPunct="1">
              <a:spcBef>
                <a:spcPct val="0"/>
              </a:spcBef>
              <a:buClr>
                <a:schemeClr val="bg1"/>
              </a:buClr>
              <a:buFontTx/>
              <a:buNone/>
            </a:pPr>
            <a:r>
              <a:rPr lang="en-US" altLang="zh-CN" sz="1600" b="0" dirty="0">
                <a:latin typeface="Tahoma" panose="020B0604030504040204" pitchFamily="34" charset="0"/>
                <a:ea typeface="宋体" panose="02010600030101010101" pitchFamily="2" charset="-122"/>
              </a:rPr>
              <a:t>13</a:t>
            </a:r>
            <a:endParaRPr lang="en-US" altLang="zh-CN" sz="1600" b="0" dirty="0">
              <a:latin typeface="Tahoma" panose="020B0604030504040204" pitchFamily="34" charset="0"/>
              <a:ea typeface="宋体" panose="02010600030101010101" pitchFamily="2" charset="-122"/>
            </a:endParaRPr>
          </a:p>
        </p:txBody>
      </p:sp>
      <p:sp>
        <p:nvSpPr>
          <p:cNvPr id="155691" name="Text Box 61"/>
          <p:cNvSpPr txBox="1"/>
          <p:nvPr/>
        </p:nvSpPr>
        <p:spPr>
          <a:xfrm>
            <a:off x="6673850" y="5851525"/>
            <a:ext cx="406400" cy="3365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fontAlgn="ctr" hangingPunct="1">
              <a:spcBef>
                <a:spcPct val="0"/>
              </a:spcBef>
              <a:buClr>
                <a:schemeClr val="bg1"/>
              </a:buClr>
              <a:buFontTx/>
              <a:buNone/>
            </a:pPr>
            <a:r>
              <a:rPr lang="en-US" altLang="zh-CN" sz="1600" b="0" dirty="0">
                <a:latin typeface="Tahoma" panose="020B0604030504040204" pitchFamily="34" charset="0"/>
                <a:ea typeface="宋体" panose="02010600030101010101" pitchFamily="2" charset="-122"/>
              </a:rPr>
              <a:t>14</a:t>
            </a:r>
            <a:endParaRPr lang="en-US" altLang="zh-CN" sz="1600" b="0" dirty="0">
              <a:latin typeface="Tahoma" panose="020B0604030504040204" pitchFamily="34" charset="0"/>
              <a:ea typeface="宋体" panose="02010600030101010101" pitchFamily="2" charset="-122"/>
            </a:endParaRPr>
          </a:p>
        </p:txBody>
      </p:sp>
      <p:sp>
        <p:nvSpPr>
          <p:cNvPr id="155692" name="Rectangle 64"/>
          <p:cNvSpPr/>
          <p:nvPr/>
        </p:nvSpPr>
        <p:spPr>
          <a:xfrm>
            <a:off x="750888" y="-47625"/>
            <a:ext cx="6189662" cy="869950"/>
          </a:xfrm>
          <a:prstGeom prst="rect">
            <a:avLst/>
          </a:prstGeom>
          <a:noFill/>
          <a:ln w="9525">
            <a:noFill/>
          </a:ln>
        </p:spPr>
        <p:txBody>
          <a:bodyPr anchor="b"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hangingPunct="1">
              <a:spcBef>
                <a:spcPct val="0"/>
              </a:spcBef>
              <a:buClr>
                <a:schemeClr val="bg1"/>
              </a:buClr>
              <a:buFontTx/>
              <a:buNone/>
            </a:pPr>
            <a:r>
              <a:rPr lang="zh-CN" altLang="en-US" sz="3600" dirty="0">
                <a:latin typeface="Tahoma" panose="020B0604030504040204" pitchFamily="34" charset="0"/>
                <a:ea typeface="黑体" panose="02010609060101010101" pitchFamily="2" charset="-122"/>
                <a:sym typeface="Wingdings" panose="05000000000000000000" pitchFamily="2" charset="2"/>
              </a:rPr>
              <a:t>动态多功能流水线</a:t>
            </a:r>
            <a:endParaRPr lang="zh-CN" altLang="en-US" sz="3600" dirty="0">
              <a:latin typeface="Tahoma" panose="020B0604030504040204" pitchFamily="34" charset="0"/>
              <a:ea typeface="黑体" panose="02010609060101010101" pitchFamily="2" charset="-122"/>
              <a:sym typeface="Wingdings" panose="05000000000000000000" pitchFamily="2" charset="2"/>
            </a:endParaRPr>
          </a:p>
        </p:txBody>
      </p:sp>
      <p:grpSp>
        <p:nvGrpSpPr>
          <p:cNvPr id="155693" name="Group 4"/>
          <p:cNvGrpSpPr/>
          <p:nvPr/>
        </p:nvGrpSpPr>
        <p:grpSpPr>
          <a:xfrm>
            <a:off x="941388" y="890588"/>
            <a:ext cx="7807325" cy="1236662"/>
            <a:chOff x="144" y="2832"/>
            <a:chExt cx="5481" cy="960"/>
          </a:xfrm>
        </p:grpSpPr>
        <p:sp>
          <p:nvSpPr>
            <p:cNvPr id="155763" name="Rectangle 5"/>
            <p:cNvSpPr/>
            <p:nvPr/>
          </p:nvSpPr>
          <p:spPr>
            <a:xfrm>
              <a:off x="720" y="2928"/>
              <a:ext cx="576" cy="336"/>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fontAlgn="ctr" hangingPunct="1">
                <a:spcBef>
                  <a:spcPct val="0"/>
                </a:spcBef>
                <a:buClr>
                  <a:schemeClr val="bg1"/>
                </a:buClr>
                <a:buFontTx/>
                <a:buNone/>
              </a:pPr>
              <a:r>
                <a:rPr lang="en-US" altLang="zh-CN" sz="2400" b="0" dirty="0">
                  <a:solidFill>
                    <a:schemeClr val="tx1"/>
                  </a:solidFill>
                  <a:latin typeface="Tahoma" panose="020B0604030504040204" pitchFamily="34" charset="0"/>
                  <a:ea typeface="宋体" panose="02010600030101010101" pitchFamily="2" charset="-122"/>
                </a:rPr>
                <a:t>1</a:t>
              </a:r>
              <a:endParaRPr lang="en-US" altLang="zh-CN" sz="2400" b="0" dirty="0">
                <a:solidFill>
                  <a:schemeClr val="tx1"/>
                </a:solidFill>
                <a:latin typeface="Tahoma" panose="020B0604030504040204" pitchFamily="34" charset="0"/>
                <a:ea typeface="宋体" panose="02010600030101010101" pitchFamily="2" charset="-122"/>
              </a:endParaRPr>
            </a:p>
          </p:txBody>
        </p:sp>
        <p:sp>
          <p:nvSpPr>
            <p:cNvPr id="155764" name="Rectangle 6"/>
            <p:cNvSpPr/>
            <p:nvPr/>
          </p:nvSpPr>
          <p:spPr>
            <a:xfrm>
              <a:off x="1872" y="2928"/>
              <a:ext cx="576" cy="336"/>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fontAlgn="ctr" hangingPunct="1">
                <a:spcBef>
                  <a:spcPct val="0"/>
                </a:spcBef>
                <a:buClr>
                  <a:schemeClr val="bg1"/>
                </a:buClr>
                <a:buFontTx/>
                <a:buNone/>
              </a:pPr>
              <a:r>
                <a:rPr lang="en-US" altLang="zh-CN" sz="2400" b="0" dirty="0">
                  <a:solidFill>
                    <a:schemeClr val="tx1"/>
                  </a:solidFill>
                  <a:latin typeface="Tahoma" panose="020B0604030504040204" pitchFamily="34" charset="0"/>
                  <a:ea typeface="宋体" panose="02010600030101010101" pitchFamily="2" charset="-122"/>
                </a:rPr>
                <a:t>2</a:t>
              </a:r>
              <a:endParaRPr lang="en-US" altLang="zh-CN" sz="2400" b="0" dirty="0">
                <a:solidFill>
                  <a:schemeClr val="tx1"/>
                </a:solidFill>
                <a:latin typeface="Tahoma" panose="020B0604030504040204" pitchFamily="34" charset="0"/>
                <a:ea typeface="宋体" panose="02010600030101010101" pitchFamily="2" charset="-122"/>
              </a:endParaRPr>
            </a:p>
          </p:txBody>
        </p:sp>
        <p:sp>
          <p:nvSpPr>
            <p:cNvPr id="155765" name="Rectangle 7"/>
            <p:cNvSpPr/>
            <p:nvPr/>
          </p:nvSpPr>
          <p:spPr>
            <a:xfrm>
              <a:off x="3120" y="2928"/>
              <a:ext cx="576" cy="336"/>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fontAlgn="ctr" hangingPunct="1">
                <a:spcBef>
                  <a:spcPct val="0"/>
                </a:spcBef>
                <a:buClr>
                  <a:schemeClr val="bg1"/>
                </a:buClr>
                <a:buFontTx/>
                <a:buNone/>
              </a:pPr>
              <a:r>
                <a:rPr lang="en-US" altLang="zh-CN" sz="2400" b="0" dirty="0">
                  <a:solidFill>
                    <a:schemeClr val="tx1"/>
                  </a:solidFill>
                  <a:latin typeface="Tahoma" panose="020B0604030504040204" pitchFamily="34" charset="0"/>
                  <a:ea typeface="宋体" panose="02010600030101010101" pitchFamily="2" charset="-122"/>
                </a:rPr>
                <a:t>3</a:t>
              </a:r>
              <a:endParaRPr lang="en-US" altLang="zh-CN" sz="2400" b="0" dirty="0">
                <a:solidFill>
                  <a:schemeClr val="tx1"/>
                </a:solidFill>
                <a:latin typeface="Tahoma" panose="020B0604030504040204" pitchFamily="34" charset="0"/>
                <a:ea typeface="宋体" panose="02010600030101010101" pitchFamily="2" charset="-122"/>
              </a:endParaRPr>
            </a:p>
          </p:txBody>
        </p:sp>
        <p:sp>
          <p:nvSpPr>
            <p:cNvPr id="155766" name="Rectangle 8"/>
            <p:cNvSpPr/>
            <p:nvPr/>
          </p:nvSpPr>
          <p:spPr>
            <a:xfrm>
              <a:off x="4272" y="2928"/>
              <a:ext cx="576" cy="336"/>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fontAlgn="ctr" hangingPunct="1">
                <a:spcBef>
                  <a:spcPct val="0"/>
                </a:spcBef>
                <a:buClr>
                  <a:schemeClr val="bg1"/>
                </a:buClr>
                <a:buFontTx/>
                <a:buNone/>
              </a:pPr>
              <a:r>
                <a:rPr lang="en-US" altLang="zh-CN" sz="2400" b="0" dirty="0">
                  <a:solidFill>
                    <a:schemeClr val="tx1"/>
                  </a:solidFill>
                  <a:latin typeface="Tahoma" panose="020B0604030504040204" pitchFamily="34" charset="0"/>
                  <a:ea typeface="宋体" panose="02010600030101010101" pitchFamily="2" charset="-122"/>
                </a:rPr>
                <a:t>5</a:t>
              </a:r>
              <a:endParaRPr lang="en-US" altLang="zh-CN" sz="2400" b="0" dirty="0">
                <a:solidFill>
                  <a:schemeClr val="tx1"/>
                </a:solidFill>
                <a:latin typeface="Tahoma" panose="020B0604030504040204" pitchFamily="34" charset="0"/>
                <a:ea typeface="宋体" panose="02010600030101010101" pitchFamily="2" charset="-122"/>
              </a:endParaRPr>
            </a:p>
          </p:txBody>
        </p:sp>
        <p:sp>
          <p:nvSpPr>
            <p:cNvPr id="155767" name="Rectangle 9"/>
            <p:cNvSpPr/>
            <p:nvPr/>
          </p:nvSpPr>
          <p:spPr>
            <a:xfrm>
              <a:off x="2496" y="3456"/>
              <a:ext cx="576" cy="336"/>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fontAlgn="ctr" hangingPunct="1">
                <a:spcBef>
                  <a:spcPct val="0"/>
                </a:spcBef>
                <a:buClr>
                  <a:schemeClr val="bg1"/>
                </a:buClr>
                <a:buFontTx/>
                <a:buNone/>
              </a:pPr>
              <a:r>
                <a:rPr lang="en-US" altLang="zh-CN" sz="2400" b="0" dirty="0">
                  <a:solidFill>
                    <a:schemeClr val="tx1"/>
                  </a:solidFill>
                  <a:latin typeface="Tahoma" panose="020B0604030504040204" pitchFamily="34" charset="0"/>
                  <a:ea typeface="宋体" panose="02010600030101010101" pitchFamily="2" charset="-122"/>
                </a:rPr>
                <a:t>4</a:t>
              </a:r>
              <a:endParaRPr lang="en-US" altLang="zh-CN" sz="2400" b="0" dirty="0">
                <a:solidFill>
                  <a:schemeClr val="tx1"/>
                </a:solidFill>
                <a:latin typeface="Tahoma" panose="020B0604030504040204" pitchFamily="34" charset="0"/>
                <a:ea typeface="宋体" panose="02010600030101010101" pitchFamily="2" charset="-122"/>
              </a:endParaRPr>
            </a:p>
          </p:txBody>
        </p:sp>
        <p:sp>
          <p:nvSpPr>
            <p:cNvPr id="155768" name="Line 10"/>
            <p:cNvSpPr/>
            <p:nvPr/>
          </p:nvSpPr>
          <p:spPr>
            <a:xfrm>
              <a:off x="384" y="3024"/>
              <a:ext cx="336" cy="0"/>
            </a:xfrm>
            <a:prstGeom prst="line">
              <a:avLst/>
            </a:prstGeom>
            <a:ln w="28575" cap="flat" cmpd="sng">
              <a:solidFill>
                <a:schemeClr val="tx1"/>
              </a:solidFill>
              <a:prstDash val="solid"/>
              <a:headEnd type="none" w="med" len="med"/>
              <a:tailEnd type="triangle" w="med" len="med"/>
            </a:ln>
          </p:spPr>
        </p:sp>
        <p:sp>
          <p:nvSpPr>
            <p:cNvPr id="155769" name="Line 11"/>
            <p:cNvSpPr/>
            <p:nvPr/>
          </p:nvSpPr>
          <p:spPr>
            <a:xfrm>
              <a:off x="384" y="3168"/>
              <a:ext cx="336" cy="0"/>
            </a:xfrm>
            <a:prstGeom prst="line">
              <a:avLst/>
            </a:prstGeom>
            <a:ln w="28575" cap="flat" cmpd="sng">
              <a:solidFill>
                <a:schemeClr val="tx1"/>
              </a:solidFill>
              <a:prstDash val="solid"/>
              <a:headEnd type="none" w="med" len="med"/>
              <a:tailEnd type="triangle" w="med" len="med"/>
            </a:ln>
          </p:spPr>
        </p:sp>
        <p:sp>
          <p:nvSpPr>
            <p:cNvPr id="155770" name="Line 12"/>
            <p:cNvSpPr/>
            <p:nvPr/>
          </p:nvSpPr>
          <p:spPr>
            <a:xfrm>
              <a:off x="1296" y="3120"/>
              <a:ext cx="576" cy="0"/>
            </a:xfrm>
            <a:prstGeom prst="line">
              <a:avLst/>
            </a:prstGeom>
            <a:ln w="28575" cap="flat" cmpd="sng">
              <a:solidFill>
                <a:schemeClr val="tx1"/>
              </a:solidFill>
              <a:prstDash val="solid"/>
              <a:headEnd type="none" w="med" len="med"/>
              <a:tailEnd type="triangle" w="med" len="med"/>
            </a:ln>
          </p:spPr>
        </p:sp>
        <p:sp>
          <p:nvSpPr>
            <p:cNvPr id="155771" name="Line 13"/>
            <p:cNvSpPr/>
            <p:nvPr/>
          </p:nvSpPr>
          <p:spPr>
            <a:xfrm>
              <a:off x="2448" y="3120"/>
              <a:ext cx="672" cy="0"/>
            </a:xfrm>
            <a:prstGeom prst="line">
              <a:avLst/>
            </a:prstGeom>
            <a:ln w="28575" cap="flat" cmpd="sng">
              <a:solidFill>
                <a:schemeClr val="tx1"/>
              </a:solidFill>
              <a:prstDash val="solid"/>
              <a:headEnd type="none" w="med" len="med"/>
              <a:tailEnd type="triangle" w="med" len="med"/>
            </a:ln>
          </p:spPr>
        </p:sp>
        <p:sp>
          <p:nvSpPr>
            <p:cNvPr id="155772" name="Line 14"/>
            <p:cNvSpPr/>
            <p:nvPr/>
          </p:nvSpPr>
          <p:spPr>
            <a:xfrm>
              <a:off x="3696" y="3120"/>
              <a:ext cx="576" cy="0"/>
            </a:xfrm>
            <a:prstGeom prst="line">
              <a:avLst/>
            </a:prstGeom>
            <a:ln w="28575" cap="flat" cmpd="sng">
              <a:solidFill>
                <a:schemeClr val="tx1"/>
              </a:solidFill>
              <a:prstDash val="solid"/>
              <a:headEnd type="none" w="med" len="med"/>
              <a:tailEnd type="triangle" w="med" len="med"/>
            </a:ln>
          </p:spPr>
        </p:sp>
        <p:sp>
          <p:nvSpPr>
            <p:cNvPr id="155773" name="Line 15"/>
            <p:cNvSpPr/>
            <p:nvPr/>
          </p:nvSpPr>
          <p:spPr>
            <a:xfrm>
              <a:off x="4848" y="3120"/>
              <a:ext cx="576" cy="0"/>
            </a:xfrm>
            <a:prstGeom prst="line">
              <a:avLst/>
            </a:prstGeom>
            <a:ln w="28575" cap="flat" cmpd="sng">
              <a:solidFill>
                <a:schemeClr val="tx1"/>
              </a:solidFill>
              <a:prstDash val="solid"/>
              <a:headEnd type="none" w="med" len="med"/>
              <a:tailEnd type="triangle" w="med" len="med"/>
            </a:ln>
          </p:spPr>
        </p:sp>
        <p:sp>
          <p:nvSpPr>
            <p:cNvPr id="155774" name="Line 16"/>
            <p:cNvSpPr/>
            <p:nvPr/>
          </p:nvSpPr>
          <p:spPr>
            <a:xfrm>
              <a:off x="1584" y="3120"/>
              <a:ext cx="0" cy="528"/>
            </a:xfrm>
            <a:prstGeom prst="line">
              <a:avLst/>
            </a:prstGeom>
            <a:ln w="28575" cap="flat" cmpd="sng">
              <a:solidFill>
                <a:schemeClr val="tx1"/>
              </a:solidFill>
              <a:prstDash val="solid"/>
              <a:headEnd type="none" w="med" len="med"/>
              <a:tailEnd type="none" w="med" len="med"/>
            </a:ln>
          </p:spPr>
        </p:sp>
        <p:sp>
          <p:nvSpPr>
            <p:cNvPr id="155775" name="Line 17"/>
            <p:cNvSpPr/>
            <p:nvPr/>
          </p:nvSpPr>
          <p:spPr>
            <a:xfrm>
              <a:off x="1584" y="3648"/>
              <a:ext cx="912" cy="0"/>
            </a:xfrm>
            <a:prstGeom prst="line">
              <a:avLst/>
            </a:prstGeom>
            <a:ln w="28575" cap="flat" cmpd="sng">
              <a:solidFill>
                <a:schemeClr val="tx1"/>
              </a:solidFill>
              <a:prstDash val="solid"/>
              <a:headEnd type="none" w="med" len="med"/>
              <a:tailEnd type="triangle" w="med" len="med"/>
            </a:ln>
          </p:spPr>
        </p:sp>
        <p:sp>
          <p:nvSpPr>
            <p:cNvPr id="155776" name="Line 18"/>
            <p:cNvSpPr/>
            <p:nvPr/>
          </p:nvSpPr>
          <p:spPr>
            <a:xfrm>
              <a:off x="3072" y="3648"/>
              <a:ext cx="864" cy="0"/>
            </a:xfrm>
            <a:prstGeom prst="line">
              <a:avLst/>
            </a:prstGeom>
            <a:ln w="28575" cap="flat" cmpd="sng">
              <a:solidFill>
                <a:schemeClr val="tx1"/>
              </a:solidFill>
              <a:prstDash val="solid"/>
              <a:headEnd type="none" w="med" len="med"/>
              <a:tailEnd type="none" w="med" len="med"/>
            </a:ln>
          </p:spPr>
        </p:sp>
        <p:sp>
          <p:nvSpPr>
            <p:cNvPr id="155777" name="Line 19"/>
            <p:cNvSpPr/>
            <p:nvPr/>
          </p:nvSpPr>
          <p:spPr>
            <a:xfrm flipV="1">
              <a:off x="3936" y="3120"/>
              <a:ext cx="0" cy="528"/>
            </a:xfrm>
            <a:prstGeom prst="line">
              <a:avLst/>
            </a:prstGeom>
            <a:ln w="28575" cap="flat" cmpd="sng">
              <a:solidFill>
                <a:schemeClr val="tx1"/>
              </a:solidFill>
              <a:prstDash val="solid"/>
              <a:headEnd type="none" w="med" len="med"/>
              <a:tailEnd type="triangle" w="med" len="med"/>
            </a:ln>
          </p:spPr>
        </p:sp>
        <p:sp>
          <p:nvSpPr>
            <p:cNvPr id="155778" name="Text Box 20"/>
            <p:cNvSpPr txBox="1"/>
            <p:nvPr/>
          </p:nvSpPr>
          <p:spPr>
            <a:xfrm>
              <a:off x="144" y="2832"/>
              <a:ext cx="211" cy="28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fontAlgn="ctr" hangingPunct="1">
                <a:spcBef>
                  <a:spcPct val="0"/>
                </a:spcBef>
                <a:buClr>
                  <a:schemeClr val="bg1"/>
                </a:buClr>
                <a:buFontTx/>
                <a:buNone/>
              </a:pPr>
              <a:r>
                <a:rPr lang="en-US" altLang="zh-CN" sz="2400" b="0" dirty="0">
                  <a:solidFill>
                    <a:schemeClr val="tx1"/>
                  </a:solidFill>
                  <a:latin typeface="Tahoma" panose="020B0604030504040204" pitchFamily="34" charset="0"/>
                  <a:ea typeface="宋体" panose="02010600030101010101" pitchFamily="2" charset="-122"/>
                </a:rPr>
                <a:t>x</a:t>
              </a:r>
              <a:endParaRPr lang="en-US" altLang="zh-CN" sz="2400" b="0" dirty="0">
                <a:solidFill>
                  <a:schemeClr val="tx1"/>
                </a:solidFill>
                <a:latin typeface="Tahoma" panose="020B0604030504040204" pitchFamily="34" charset="0"/>
                <a:ea typeface="宋体" panose="02010600030101010101" pitchFamily="2" charset="-122"/>
              </a:endParaRPr>
            </a:p>
          </p:txBody>
        </p:sp>
        <p:sp>
          <p:nvSpPr>
            <p:cNvPr id="155779" name="Text Box 21"/>
            <p:cNvSpPr txBox="1"/>
            <p:nvPr/>
          </p:nvSpPr>
          <p:spPr>
            <a:xfrm>
              <a:off x="144" y="3120"/>
              <a:ext cx="212" cy="28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fontAlgn="ctr" hangingPunct="1">
                <a:spcBef>
                  <a:spcPct val="0"/>
                </a:spcBef>
                <a:buClr>
                  <a:schemeClr val="bg1"/>
                </a:buClr>
                <a:buFontTx/>
                <a:buNone/>
              </a:pPr>
              <a:r>
                <a:rPr lang="en-US" altLang="zh-CN" sz="2400" b="0" dirty="0">
                  <a:solidFill>
                    <a:schemeClr val="tx1"/>
                  </a:solidFill>
                  <a:latin typeface="Tahoma" panose="020B0604030504040204" pitchFamily="34" charset="0"/>
                  <a:ea typeface="宋体" panose="02010600030101010101" pitchFamily="2" charset="-122"/>
                </a:rPr>
                <a:t>y</a:t>
              </a:r>
              <a:endParaRPr lang="en-US" altLang="zh-CN" sz="2400" b="0" dirty="0">
                <a:solidFill>
                  <a:schemeClr val="tx1"/>
                </a:solidFill>
                <a:latin typeface="Tahoma" panose="020B0604030504040204" pitchFamily="34" charset="0"/>
                <a:ea typeface="宋体" panose="02010600030101010101" pitchFamily="2" charset="-122"/>
              </a:endParaRPr>
            </a:p>
          </p:txBody>
        </p:sp>
        <p:sp>
          <p:nvSpPr>
            <p:cNvPr id="155780" name="Text Box 22"/>
            <p:cNvSpPr txBox="1"/>
            <p:nvPr/>
          </p:nvSpPr>
          <p:spPr>
            <a:xfrm>
              <a:off x="5424" y="2880"/>
              <a:ext cx="201" cy="28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fontAlgn="ctr" hangingPunct="1">
                <a:spcBef>
                  <a:spcPct val="0"/>
                </a:spcBef>
                <a:buClr>
                  <a:schemeClr val="bg1"/>
                </a:buClr>
                <a:buFontTx/>
                <a:buNone/>
              </a:pPr>
              <a:r>
                <a:rPr lang="en-US" altLang="zh-CN" sz="2400" b="0" dirty="0">
                  <a:solidFill>
                    <a:schemeClr val="tx1"/>
                  </a:solidFill>
                  <a:latin typeface="Tahoma" panose="020B0604030504040204" pitchFamily="34" charset="0"/>
                  <a:ea typeface="宋体" panose="02010600030101010101" pitchFamily="2" charset="-122"/>
                </a:rPr>
                <a:t>z</a:t>
              </a:r>
              <a:endParaRPr lang="en-US" altLang="zh-CN" sz="2400" b="0" dirty="0">
                <a:solidFill>
                  <a:schemeClr val="tx1"/>
                </a:solidFill>
                <a:latin typeface="Tahoma" panose="020B0604030504040204" pitchFamily="34" charset="0"/>
                <a:ea typeface="宋体" panose="02010600030101010101" pitchFamily="2" charset="-122"/>
              </a:endParaRPr>
            </a:p>
          </p:txBody>
        </p:sp>
      </p:grpSp>
      <p:cxnSp>
        <p:nvCxnSpPr>
          <p:cNvPr id="155694" name="直接连接符 2"/>
          <p:cNvCxnSpPr/>
          <p:nvPr/>
        </p:nvCxnSpPr>
        <p:spPr>
          <a:xfrm>
            <a:off x="1565275" y="5359400"/>
            <a:ext cx="5327650" cy="17463"/>
          </a:xfrm>
          <a:prstGeom prst="line">
            <a:avLst/>
          </a:prstGeom>
          <a:ln w="9525" cap="flat" cmpd="sng">
            <a:solidFill>
              <a:srgbClr val="000000"/>
            </a:solidFill>
            <a:prstDash val="dash"/>
            <a:headEnd type="none" w="med" len="med"/>
            <a:tailEnd type="none" w="med" len="med"/>
          </a:ln>
        </p:spPr>
      </p:cxnSp>
      <p:cxnSp>
        <p:nvCxnSpPr>
          <p:cNvPr id="155695" name="直接连接符 106"/>
          <p:cNvCxnSpPr/>
          <p:nvPr/>
        </p:nvCxnSpPr>
        <p:spPr>
          <a:xfrm>
            <a:off x="1565275" y="4887913"/>
            <a:ext cx="5327650" cy="17462"/>
          </a:xfrm>
          <a:prstGeom prst="line">
            <a:avLst/>
          </a:prstGeom>
          <a:ln w="9525" cap="flat" cmpd="sng">
            <a:solidFill>
              <a:srgbClr val="000000"/>
            </a:solidFill>
            <a:prstDash val="dash"/>
            <a:headEnd type="none" w="med" len="med"/>
            <a:tailEnd type="none" w="med" len="med"/>
          </a:ln>
        </p:spPr>
      </p:cxnSp>
      <p:cxnSp>
        <p:nvCxnSpPr>
          <p:cNvPr id="155696" name="直接连接符 107"/>
          <p:cNvCxnSpPr/>
          <p:nvPr/>
        </p:nvCxnSpPr>
        <p:spPr>
          <a:xfrm>
            <a:off x="1565275" y="4443413"/>
            <a:ext cx="5327650" cy="15875"/>
          </a:xfrm>
          <a:prstGeom prst="line">
            <a:avLst/>
          </a:prstGeom>
          <a:ln w="9525" cap="flat" cmpd="sng">
            <a:solidFill>
              <a:srgbClr val="000000"/>
            </a:solidFill>
            <a:prstDash val="dash"/>
            <a:headEnd type="none" w="med" len="med"/>
            <a:tailEnd type="none" w="med" len="med"/>
          </a:ln>
        </p:spPr>
      </p:cxnSp>
      <p:cxnSp>
        <p:nvCxnSpPr>
          <p:cNvPr id="155697" name="直接连接符 108"/>
          <p:cNvCxnSpPr/>
          <p:nvPr/>
        </p:nvCxnSpPr>
        <p:spPr>
          <a:xfrm>
            <a:off x="1565275" y="3979863"/>
            <a:ext cx="5327650" cy="17462"/>
          </a:xfrm>
          <a:prstGeom prst="line">
            <a:avLst/>
          </a:prstGeom>
          <a:ln w="9525" cap="flat" cmpd="sng">
            <a:solidFill>
              <a:srgbClr val="000000"/>
            </a:solidFill>
            <a:prstDash val="dash"/>
            <a:headEnd type="none" w="med" len="med"/>
            <a:tailEnd type="none" w="med" len="med"/>
          </a:ln>
        </p:spPr>
      </p:cxnSp>
      <p:cxnSp>
        <p:nvCxnSpPr>
          <p:cNvPr id="155698" name="直接连接符 109"/>
          <p:cNvCxnSpPr/>
          <p:nvPr/>
        </p:nvCxnSpPr>
        <p:spPr>
          <a:xfrm>
            <a:off x="1565275" y="3530600"/>
            <a:ext cx="5327650" cy="17463"/>
          </a:xfrm>
          <a:prstGeom prst="line">
            <a:avLst/>
          </a:prstGeom>
          <a:ln w="9525" cap="flat" cmpd="sng">
            <a:solidFill>
              <a:srgbClr val="000000"/>
            </a:solidFill>
            <a:prstDash val="dash"/>
            <a:headEnd type="none" w="med" len="med"/>
            <a:tailEnd type="none" w="med" len="med"/>
          </a:ln>
        </p:spPr>
      </p:cxnSp>
      <p:sp>
        <p:nvSpPr>
          <p:cNvPr id="155699" name="文本框 5"/>
          <p:cNvSpPr txBox="1"/>
          <p:nvPr/>
        </p:nvSpPr>
        <p:spPr>
          <a:xfrm>
            <a:off x="731838" y="5432425"/>
            <a:ext cx="762000" cy="3683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spcBef>
                <a:spcPct val="0"/>
              </a:spcBef>
              <a:buClrTx/>
              <a:buFontTx/>
              <a:buNone/>
            </a:pPr>
            <a:r>
              <a:rPr lang="zh-CN" altLang="en-US" sz="1800" b="0" dirty="0">
                <a:latin typeface="Times New Roman" panose="02020603050405020304" pitchFamily="18" charset="0"/>
              </a:rPr>
              <a:t>部件</a:t>
            </a:r>
            <a:r>
              <a:rPr lang="en-US" altLang="zh-CN" sz="1800" b="0" dirty="0">
                <a:latin typeface="Times New Roman" panose="02020603050405020304" pitchFamily="18" charset="0"/>
              </a:rPr>
              <a:t>1</a:t>
            </a:r>
            <a:endParaRPr lang="zh-CN" altLang="en-US" sz="1800" b="0" dirty="0">
              <a:latin typeface="Times New Roman" panose="02020603050405020304" pitchFamily="18" charset="0"/>
            </a:endParaRPr>
          </a:p>
        </p:txBody>
      </p:sp>
      <p:sp>
        <p:nvSpPr>
          <p:cNvPr id="155700" name="文本框 111"/>
          <p:cNvSpPr txBox="1"/>
          <p:nvPr/>
        </p:nvSpPr>
        <p:spPr>
          <a:xfrm>
            <a:off x="731838" y="4954588"/>
            <a:ext cx="762000" cy="369887"/>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spcBef>
                <a:spcPct val="0"/>
              </a:spcBef>
              <a:buClrTx/>
              <a:buFontTx/>
              <a:buNone/>
            </a:pPr>
            <a:r>
              <a:rPr lang="zh-CN" altLang="en-US" sz="1800" b="0" dirty="0">
                <a:latin typeface="Times New Roman" panose="02020603050405020304" pitchFamily="18" charset="0"/>
              </a:rPr>
              <a:t>部件</a:t>
            </a:r>
            <a:r>
              <a:rPr lang="en-US" altLang="zh-CN" sz="1800" b="0" dirty="0">
                <a:latin typeface="Times New Roman" panose="02020603050405020304" pitchFamily="18" charset="0"/>
              </a:rPr>
              <a:t>2</a:t>
            </a:r>
            <a:endParaRPr lang="zh-CN" altLang="en-US" sz="1800" b="0" dirty="0">
              <a:latin typeface="Times New Roman" panose="02020603050405020304" pitchFamily="18" charset="0"/>
            </a:endParaRPr>
          </a:p>
        </p:txBody>
      </p:sp>
      <p:sp>
        <p:nvSpPr>
          <p:cNvPr id="155701" name="文本框 112"/>
          <p:cNvSpPr txBox="1"/>
          <p:nvPr/>
        </p:nvSpPr>
        <p:spPr>
          <a:xfrm>
            <a:off x="731838" y="4476750"/>
            <a:ext cx="762000" cy="36988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spcBef>
                <a:spcPct val="0"/>
              </a:spcBef>
              <a:buClrTx/>
              <a:buFontTx/>
              <a:buNone/>
            </a:pPr>
            <a:r>
              <a:rPr lang="zh-CN" altLang="en-US" sz="1800" b="0" dirty="0">
                <a:latin typeface="Times New Roman" panose="02020603050405020304" pitchFamily="18" charset="0"/>
              </a:rPr>
              <a:t>部件</a:t>
            </a:r>
            <a:r>
              <a:rPr lang="en-US" altLang="zh-CN" sz="1800" b="0" dirty="0">
                <a:latin typeface="Times New Roman" panose="02020603050405020304" pitchFamily="18" charset="0"/>
              </a:rPr>
              <a:t>3</a:t>
            </a:r>
            <a:endParaRPr lang="zh-CN" altLang="en-US" sz="1800" b="0" dirty="0">
              <a:latin typeface="Times New Roman" panose="02020603050405020304" pitchFamily="18" charset="0"/>
            </a:endParaRPr>
          </a:p>
        </p:txBody>
      </p:sp>
      <p:sp>
        <p:nvSpPr>
          <p:cNvPr id="155702" name="文本框 113"/>
          <p:cNvSpPr txBox="1"/>
          <p:nvPr/>
        </p:nvSpPr>
        <p:spPr>
          <a:xfrm>
            <a:off x="731838" y="4000500"/>
            <a:ext cx="762000" cy="3683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spcBef>
                <a:spcPct val="0"/>
              </a:spcBef>
              <a:buClrTx/>
              <a:buFontTx/>
              <a:buNone/>
            </a:pPr>
            <a:r>
              <a:rPr lang="zh-CN" altLang="en-US" sz="1800" b="0" dirty="0">
                <a:latin typeface="Times New Roman" panose="02020603050405020304" pitchFamily="18" charset="0"/>
              </a:rPr>
              <a:t>部件</a:t>
            </a:r>
            <a:r>
              <a:rPr lang="en-US" altLang="zh-CN" sz="1800" b="0" dirty="0">
                <a:latin typeface="Times New Roman" panose="02020603050405020304" pitchFamily="18" charset="0"/>
              </a:rPr>
              <a:t>4</a:t>
            </a:r>
            <a:endParaRPr lang="zh-CN" altLang="en-US" sz="1800" b="0" dirty="0">
              <a:latin typeface="Times New Roman" panose="02020603050405020304" pitchFamily="18" charset="0"/>
            </a:endParaRPr>
          </a:p>
        </p:txBody>
      </p:sp>
      <p:sp>
        <p:nvSpPr>
          <p:cNvPr id="155703" name="文本框 114"/>
          <p:cNvSpPr txBox="1"/>
          <p:nvPr/>
        </p:nvSpPr>
        <p:spPr>
          <a:xfrm>
            <a:off x="731838" y="3522663"/>
            <a:ext cx="762000" cy="369887"/>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spcBef>
                <a:spcPct val="0"/>
              </a:spcBef>
              <a:buClrTx/>
              <a:buFontTx/>
              <a:buNone/>
            </a:pPr>
            <a:r>
              <a:rPr lang="zh-CN" altLang="en-US" sz="1800" b="0" dirty="0">
                <a:latin typeface="Times New Roman" panose="02020603050405020304" pitchFamily="18" charset="0"/>
              </a:rPr>
              <a:t>部件</a:t>
            </a:r>
            <a:r>
              <a:rPr lang="en-US" altLang="zh-CN" sz="1800" b="0" dirty="0">
                <a:latin typeface="Times New Roman" panose="02020603050405020304" pitchFamily="18" charset="0"/>
              </a:rPr>
              <a:t>5</a:t>
            </a:r>
            <a:endParaRPr lang="zh-CN" altLang="en-US" sz="1800" b="0" dirty="0">
              <a:latin typeface="Times New Roman" panose="02020603050405020304" pitchFamily="18" charset="0"/>
            </a:endParaRPr>
          </a:p>
        </p:txBody>
      </p:sp>
      <p:cxnSp>
        <p:nvCxnSpPr>
          <p:cNvPr id="155704" name="直接连接符 115"/>
          <p:cNvCxnSpPr/>
          <p:nvPr/>
        </p:nvCxnSpPr>
        <p:spPr>
          <a:xfrm>
            <a:off x="1925638" y="3540125"/>
            <a:ext cx="0" cy="2266950"/>
          </a:xfrm>
          <a:prstGeom prst="line">
            <a:avLst/>
          </a:prstGeom>
          <a:ln w="9525" cap="flat" cmpd="sng">
            <a:solidFill>
              <a:srgbClr val="000000"/>
            </a:solidFill>
            <a:prstDash val="dash"/>
            <a:headEnd type="none" w="med" len="med"/>
            <a:tailEnd type="none" w="med" len="med"/>
          </a:ln>
        </p:spPr>
      </p:cxnSp>
      <p:cxnSp>
        <p:nvCxnSpPr>
          <p:cNvPr id="155705" name="直接连接符 118"/>
          <p:cNvCxnSpPr/>
          <p:nvPr/>
        </p:nvCxnSpPr>
        <p:spPr>
          <a:xfrm>
            <a:off x="2316163" y="3540125"/>
            <a:ext cx="0" cy="2266950"/>
          </a:xfrm>
          <a:prstGeom prst="line">
            <a:avLst/>
          </a:prstGeom>
          <a:ln w="9525" cap="flat" cmpd="sng">
            <a:solidFill>
              <a:srgbClr val="000000"/>
            </a:solidFill>
            <a:prstDash val="dash"/>
            <a:headEnd type="none" w="med" len="med"/>
            <a:tailEnd type="none" w="med" len="med"/>
          </a:ln>
        </p:spPr>
      </p:cxnSp>
      <p:cxnSp>
        <p:nvCxnSpPr>
          <p:cNvPr id="155706" name="直接连接符 119"/>
          <p:cNvCxnSpPr/>
          <p:nvPr/>
        </p:nvCxnSpPr>
        <p:spPr>
          <a:xfrm>
            <a:off x="2687638" y="3540125"/>
            <a:ext cx="0" cy="2266950"/>
          </a:xfrm>
          <a:prstGeom prst="line">
            <a:avLst/>
          </a:prstGeom>
          <a:ln w="9525" cap="flat" cmpd="sng">
            <a:solidFill>
              <a:srgbClr val="000000"/>
            </a:solidFill>
            <a:prstDash val="dash"/>
            <a:headEnd type="none" w="med" len="med"/>
            <a:tailEnd type="none" w="med" len="med"/>
          </a:ln>
        </p:spPr>
      </p:cxnSp>
      <p:cxnSp>
        <p:nvCxnSpPr>
          <p:cNvPr id="155707" name="直接连接符 120"/>
          <p:cNvCxnSpPr/>
          <p:nvPr/>
        </p:nvCxnSpPr>
        <p:spPr>
          <a:xfrm>
            <a:off x="3060700" y="3540125"/>
            <a:ext cx="0" cy="2266950"/>
          </a:xfrm>
          <a:prstGeom prst="line">
            <a:avLst/>
          </a:prstGeom>
          <a:ln w="9525" cap="flat" cmpd="sng">
            <a:solidFill>
              <a:srgbClr val="000000"/>
            </a:solidFill>
            <a:prstDash val="dash"/>
            <a:headEnd type="none" w="med" len="med"/>
            <a:tailEnd type="none" w="med" len="med"/>
          </a:ln>
        </p:spPr>
      </p:cxnSp>
      <p:cxnSp>
        <p:nvCxnSpPr>
          <p:cNvPr id="155708" name="直接连接符 121"/>
          <p:cNvCxnSpPr/>
          <p:nvPr/>
        </p:nvCxnSpPr>
        <p:spPr>
          <a:xfrm>
            <a:off x="3449638" y="3540125"/>
            <a:ext cx="0" cy="2266950"/>
          </a:xfrm>
          <a:prstGeom prst="line">
            <a:avLst/>
          </a:prstGeom>
          <a:ln w="9525" cap="flat" cmpd="sng">
            <a:solidFill>
              <a:srgbClr val="000000"/>
            </a:solidFill>
            <a:prstDash val="dash"/>
            <a:headEnd type="none" w="med" len="med"/>
            <a:tailEnd type="none" w="med" len="med"/>
          </a:ln>
        </p:spPr>
      </p:cxnSp>
      <p:cxnSp>
        <p:nvCxnSpPr>
          <p:cNvPr id="155709" name="直接连接符 122"/>
          <p:cNvCxnSpPr/>
          <p:nvPr/>
        </p:nvCxnSpPr>
        <p:spPr>
          <a:xfrm>
            <a:off x="3830638" y="3540125"/>
            <a:ext cx="0" cy="2266950"/>
          </a:xfrm>
          <a:prstGeom prst="line">
            <a:avLst/>
          </a:prstGeom>
          <a:ln w="9525" cap="flat" cmpd="sng">
            <a:solidFill>
              <a:srgbClr val="000000"/>
            </a:solidFill>
            <a:prstDash val="dash"/>
            <a:headEnd type="none" w="med" len="med"/>
            <a:tailEnd type="none" w="med" len="med"/>
          </a:ln>
        </p:spPr>
      </p:cxnSp>
      <p:cxnSp>
        <p:nvCxnSpPr>
          <p:cNvPr id="155710" name="直接连接符 123"/>
          <p:cNvCxnSpPr/>
          <p:nvPr/>
        </p:nvCxnSpPr>
        <p:spPr>
          <a:xfrm>
            <a:off x="4602163" y="3540125"/>
            <a:ext cx="0" cy="2266950"/>
          </a:xfrm>
          <a:prstGeom prst="line">
            <a:avLst/>
          </a:prstGeom>
          <a:ln w="9525" cap="flat" cmpd="sng">
            <a:solidFill>
              <a:srgbClr val="000000"/>
            </a:solidFill>
            <a:prstDash val="dash"/>
            <a:headEnd type="none" w="med" len="med"/>
            <a:tailEnd type="none" w="med" len="med"/>
          </a:ln>
        </p:spPr>
      </p:cxnSp>
      <p:cxnSp>
        <p:nvCxnSpPr>
          <p:cNvPr id="155711" name="直接连接符 124"/>
          <p:cNvCxnSpPr/>
          <p:nvPr/>
        </p:nvCxnSpPr>
        <p:spPr>
          <a:xfrm>
            <a:off x="4221163" y="3540125"/>
            <a:ext cx="0" cy="2266950"/>
          </a:xfrm>
          <a:prstGeom prst="line">
            <a:avLst/>
          </a:prstGeom>
          <a:ln w="9525" cap="flat" cmpd="sng">
            <a:solidFill>
              <a:srgbClr val="000000"/>
            </a:solidFill>
            <a:prstDash val="dash"/>
            <a:headEnd type="none" w="med" len="med"/>
            <a:tailEnd type="none" w="med" len="med"/>
          </a:ln>
        </p:spPr>
      </p:cxnSp>
      <p:cxnSp>
        <p:nvCxnSpPr>
          <p:cNvPr id="155712" name="直接连接符 125"/>
          <p:cNvCxnSpPr/>
          <p:nvPr/>
        </p:nvCxnSpPr>
        <p:spPr>
          <a:xfrm>
            <a:off x="4983163" y="3540125"/>
            <a:ext cx="0" cy="2266950"/>
          </a:xfrm>
          <a:prstGeom prst="line">
            <a:avLst/>
          </a:prstGeom>
          <a:ln w="9525" cap="flat" cmpd="sng">
            <a:solidFill>
              <a:srgbClr val="000000"/>
            </a:solidFill>
            <a:prstDash val="dash"/>
            <a:headEnd type="none" w="med" len="med"/>
            <a:tailEnd type="none" w="med" len="med"/>
          </a:ln>
        </p:spPr>
      </p:cxnSp>
      <p:cxnSp>
        <p:nvCxnSpPr>
          <p:cNvPr id="155713" name="直接连接符 126"/>
          <p:cNvCxnSpPr/>
          <p:nvPr/>
        </p:nvCxnSpPr>
        <p:spPr>
          <a:xfrm>
            <a:off x="5364163" y="3540125"/>
            <a:ext cx="0" cy="2266950"/>
          </a:xfrm>
          <a:prstGeom prst="line">
            <a:avLst/>
          </a:prstGeom>
          <a:ln w="9525" cap="flat" cmpd="sng">
            <a:solidFill>
              <a:srgbClr val="000000"/>
            </a:solidFill>
            <a:prstDash val="dash"/>
            <a:headEnd type="none" w="med" len="med"/>
            <a:tailEnd type="none" w="med" len="med"/>
          </a:ln>
        </p:spPr>
      </p:cxnSp>
      <p:cxnSp>
        <p:nvCxnSpPr>
          <p:cNvPr id="155714" name="直接连接符 127"/>
          <p:cNvCxnSpPr/>
          <p:nvPr/>
        </p:nvCxnSpPr>
        <p:spPr>
          <a:xfrm>
            <a:off x="5745163" y="3540125"/>
            <a:ext cx="0" cy="2266950"/>
          </a:xfrm>
          <a:prstGeom prst="line">
            <a:avLst/>
          </a:prstGeom>
          <a:ln w="9525" cap="flat" cmpd="sng">
            <a:solidFill>
              <a:srgbClr val="000000"/>
            </a:solidFill>
            <a:prstDash val="dash"/>
            <a:headEnd type="none" w="med" len="med"/>
            <a:tailEnd type="none" w="med" len="med"/>
          </a:ln>
        </p:spPr>
      </p:cxnSp>
      <p:cxnSp>
        <p:nvCxnSpPr>
          <p:cNvPr id="155715" name="直接连接符 128"/>
          <p:cNvCxnSpPr/>
          <p:nvPr/>
        </p:nvCxnSpPr>
        <p:spPr>
          <a:xfrm>
            <a:off x="6126163" y="3540125"/>
            <a:ext cx="0" cy="2266950"/>
          </a:xfrm>
          <a:prstGeom prst="line">
            <a:avLst/>
          </a:prstGeom>
          <a:ln w="9525" cap="flat" cmpd="sng">
            <a:solidFill>
              <a:srgbClr val="000000"/>
            </a:solidFill>
            <a:prstDash val="dash"/>
            <a:headEnd type="none" w="med" len="med"/>
            <a:tailEnd type="none" w="med" len="med"/>
          </a:ln>
        </p:spPr>
      </p:cxnSp>
      <p:cxnSp>
        <p:nvCxnSpPr>
          <p:cNvPr id="155716" name="直接连接符 129"/>
          <p:cNvCxnSpPr/>
          <p:nvPr/>
        </p:nvCxnSpPr>
        <p:spPr>
          <a:xfrm>
            <a:off x="6492875" y="3540125"/>
            <a:ext cx="0" cy="2266950"/>
          </a:xfrm>
          <a:prstGeom prst="line">
            <a:avLst/>
          </a:prstGeom>
          <a:ln w="9525" cap="flat" cmpd="sng">
            <a:solidFill>
              <a:srgbClr val="000000"/>
            </a:solidFill>
            <a:prstDash val="dash"/>
            <a:headEnd type="none" w="med" len="med"/>
            <a:tailEnd type="none" w="med" len="med"/>
          </a:ln>
        </p:spPr>
      </p:cxnSp>
      <p:cxnSp>
        <p:nvCxnSpPr>
          <p:cNvPr id="155717" name="直接连接符 130"/>
          <p:cNvCxnSpPr/>
          <p:nvPr/>
        </p:nvCxnSpPr>
        <p:spPr>
          <a:xfrm>
            <a:off x="6888163" y="3540125"/>
            <a:ext cx="0" cy="2266950"/>
          </a:xfrm>
          <a:prstGeom prst="line">
            <a:avLst/>
          </a:prstGeom>
          <a:ln w="9525" cap="flat" cmpd="sng">
            <a:solidFill>
              <a:srgbClr val="000000"/>
            </a:solidFill>
            <a:prstDash val="dash"/>
            <a:headEnd type="none" w="med" len="med"/>
            <a:tailEnd type="none" w="med" len="med"/>
          </a:ln>
        </p:spPr>
      </p:cxnSp>
      <p:sp>
        <p:nvSpPr>
          <p:cNvPr id="155718" name="Line 4"/>
          <p:cNvSpPr/>
          <p:nvPr/>
        </p:nvSpPr>
        <p:spPr>
          <a:xfrm>
            <a:off x="1554163" y="5816600"/>
            <a:ext cx="6781800" cy="0"/>
          </a:xfrm>
          <a:prstGeom prst="line">
            <a:avLst/>
          </a:prstGeom>
          <a:ln w="9525" cap="flat" cmpd="sng">
            <a:solidFill>
              <a:srgbClr val="000000"/>
            </a:solidFill>
            <a:prstDash val="solid"/>
            <a:headEnd type="none" w="med" len="med"/>
            <a:tailEnd type="triangle" w="med" len="med"/>
          </a:ln>
        </p:spPr>
      </p:sp>
      <p:sp>
        <p:nvSpPr>
          <p:cNvPr id="155719" name="Text Box 33"/>
          <p:cNvSpPr txBox="1"/>
          <p:nvPr/>
        </p:nvSpPr>
        <p:spPr>
          <a:xfrm>
            <a:off x="1422400" y="5851525"/>
            <a:ext cx="295275" cy="3365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fontAlgn="ctr" hangingPunct="1">
              <a:spcBef>
                <a:spcPct val="0"/>
              </a:spcBef>
              <a:buClr>
                <a:schemeClr val="bg1"/>
              </a:buClr>
              <a:buFontTx/>
              <a:buNone/>
            </a:pPr>
            <a:r>
              <a:rPr lang="en-US" altLang="zh-CN" sz="1600" b="0" dirty="0">
                <a:latin typeface="Tahoma" panose="020B0604030504040204" pitchFamily="34" charset="0"/>
                <a:ea typeface="宋体" panose="02010600030101010101" pitchFamily="2" charset="-122"/>
              </a:rPr>
              <a:t>0</a:t>
            </a:r>
            <a:endParaRPr lang="en-US" altLang="zh-CN" sz="1600" b="0" dirty="0">
              <a:latin typeface="Tahoma" panose="020B0604030504040204" pitchFamily="34" charset="0"/>
              <a:ea typeface="宋体" panose="02010600030101010101" pitchFamily="2" charset="-122"/>
            </a:endParaRPr>
          </a:p>
        </p:txBody>
      </p:sp>
      <p:sp>
        <p:nvSpPr>
          <p:cNvPr id="155720" name="文本框 8"/>
          <p:cNvSpPr txBox="1"/>
          <p:nvPr/>
        </p:nvSpPr>
        <p:spPr>
          <a:xfrm>
            <a:off x="773113" y="6145213"/>
            <a:ext cx="820737" cy="64611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spcBef>
                <a:spcPct val="0"/>
              </a:spcBef>
              <a:buClrTx/>
              <a:buFontTx/>
              <a:buNone/>
            </a:pPr>
            <a:r>
              <a:rPr lang="zh-CN" altLang="en-US" sz="1800" b="0" dirty="0">
                <a:solidFill>
                  <a:srgbClr val="0000CC"/>
                </a:solidFill>
                <a:latin typeface="Times New Roman" panose="02020603050405020304" pitchFamily="18" charset="0"/>
              </a:rPr>
              <a:t>输 </a:t>
            </a:r>
            <a:r>
              <a:rPr lang="en-US" altLang="zh-CN" sz="1800" b="0" dirty="0">
                <a:solidFill>
                  <a:srgbClr val="0000CC"/>
                </a:solidFill>
                <a:latin typeface="Times New Roman" panose="02020603050405020304" pitchFamily="18" charset="0"/>
              </a:rPr>
              <a:t>X:  </a:t>
            </a:r>
            <a:endParaRPr lang="en-US" altLang="zh-CN" sz="1800" b="0" dirty="0">
              <a:solidFill>
                <a:srgbClr val="0000CC"/>
              </a:solidFill>
              <a:latin typeface="Times New Roman" panose="02020603050405020304" pitchFamily="18" charset="0"/>
            </a:endParaRPr>
          </a:p>
          <a:p>
            <a:pPr marL="0" lvl="0" indent="0">
              <a:spcBef>
                <a:spcPct val="0"/>
              </a:spcBef>
              <a:buClrTx/>
              <a:buFontTx/>
              <a:buNone/>
            </a:pPr>
            <a:r>
              <a:rPr lang="zh-CN" altLang="en-US" sz="1800" b="0" dirty="0">
                <a:solidFill>
                  <a:srgbClr val="0000CC"/>
                </a:solidFill>
                <a:latin typeface="Times New Roman" panose="02020603050405020304" pitchFamily="18" charset="0"/>
              </a:rPr>
              <a:t>入 </a:t>
            </a:r>
            <a:r>
              <a:rPr lang="en-US" altLang="zh-CN" sz="1800" b="0" dirty="0">
                <a:solidFill>
                  <a:srgbClr val="0000CC"/>
                </a:solidFill>
                <a:latin typeface="Times New Roman" panose="02020603050405020304" pitchFamily="18" charset="0"/>
              </a:rPr>
              <a:t>Y:  </a:t>
            </a:r>
            <a:endParaRPr lang="zh-CN" altLang="en-US" sz="1800" b="0" baseline="-25000" dirty="0">
              <a:solidFill>
                <a:srgbClr val="0000CC"/>
              </a:solidFill>
              <a:latin typeface="Times New Roman" panose="02020603050405020304" pitchFamily="18" charset="0"/>
            </a:endParaRPr>
          </a:p>
        </p:txBody>
      </p:sp>
      <p:grpSp>
        <p:nvGrpSpPr>
          <p:cNvPr id="12" name="组合 11"/>
          <p:cNvGrpSpPr/>
          <p:nvPr/>
        </p:nvGrpSpPr>
        <p:grpSpPr>
          <a:xfrm>
            <a:off x="1427163" y="6134100"/>
            <a:ext cx="479425" cy="722313"/>
            <a:chOff x="1427017" y="6111015"/>
            <a:chExt cx="479618" cy="722380"/>
          </a:xfrm>
        </p:grpSpPr>
        <p:sp>
          <p:nvSpPr>
            <p:cNvPr id="155761" name="文本框 135"/>
            <p:cNvSpPr txBox="1"/>
            <p:nvPr/>
          </p:nvSpPr>
          <p:spPr>
            <a:xfrm>
              <a:off x="1427017" y="6187064"/>
              <a:ext cx="479618" cy="64633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spcBef>
                  <a:spcPct val="0"/>
                </a:spcBef>
                <a:buClrTx/>
                <a:buFontTx/>
                <a:buNone/>
              </a:pPr>
              <a:r>
                <a:rPr lang="en-US" altLang="zh-CN" sz="1800" b="0" dirty="0">
                  <a:solidFill>
                    <a:srgbClr val="0000CC"/>
                  </a:solidFill>
                  <a:latin typeface="Times New Roman" panose="02020603050405020304" pitchFamily="18" charset="0"/>
                </a:rPr>
                <a:t>a</a:t>
              </a:r>
              <a:r>
                <a:rPr lang="en-US" altLang="zh-CN" sz="1800" b="0" baseline="-25000" dirty="0">
                  <a:solidFill>
                    <a:srgbClr val="0000CC"/>
                  </a:solidFill>
                  <a:latin typeface="Times New Roman" panose="02020603050405020304" pitchFamily="18" charset="0"/>
                </a:rPr>
                <a:t>1</a:t>
              </a:r>
              <a:r>
                <a:rPr lang="en-US" altLang="zh-CN" sz="1800" b="0" dirty="0">
                  <a:solidFill>
                    <a:srgbClr val="0000CC"/>
                  </a:solidFill>
                  <a:latin typeface="Times New Roman" panose="02020603050405020304" pitchFamily="18" charset="0"/>
                </a:rPr>
                <a:t>  </a:t>
              </a:r>
              <a:endParaRPr lang="en-US" altLang="zh-CN" sz="1800" b="0" dirty="0">
                <a:solidFill>
                  <a:srgbClr val="0000CC"/>
                </a:solidFill>
                <a:latin typeface="Times New Roman" panose="02020603050405020304" pitchFamily="18" charset="0"/>
              </a:endParaRPr>
            </a:p>
            <a:p>
              <a:pPr marL="0" lvl="0" indent="0">
                <a:spcBef>
                  <a:spcPct val="0"/>
                </a:spcBef>
                <a:buClrTx/>
                <a:buFontTx/>
                <a:buNone/>
              </a:pPr>
              <a:r>
                <a:rPr lang="en-US" altLang="zh-CN" sz="1800" b="0" dirty="0">
                  <a:solidFill>
                    <a:srgbClr val="0000CC"/>
                  </a:solidFill>
                  <a:latin typeface="Times New Roman" panose="02020603050405020304" pitchFamily="18" charset="0"/>
                </a:rPr>
                <a:t>b</a:t>
              </a:r>
              <a:r>
                <a:rPr lang="en-US" altLang="zh-CN" sz="1800" b="0" baseline="-25000" dirty="0">
                  <a:solidFill>
                    <a:srgbClr val="0000CC"/>
                  </a:solidFill>
                  <a:latin typeface="Times New Roman" panose="02020603050405020304" pitchFamily="18" charset="0"/>
                </a:rPr>
                <a:t>1</a:t>
              </a:r>
              <a:endParaRPr lang="zh-CN" altLang="en-US" sz="1800" b="0" baseline="-25000" dirty="0">
                <a:solidFill>
                  <a:srgbClr val="0000CC"/>
                </a:solidFill>
                <a:latin typeface="Times New Roman" panose="02020603050405020304" pitchFamily="18" charset="0"/>
              </a:endParaRPr>
            </a:p>
          </p:txBody>
        </p:sp>
        <p:cxnSp>
          <p:nvCxnSpPr>
            <p:cNvPr id="155762" name="直接箭头连接符 10"/>
            <p:cNvCxnSpPr/>
            <p:nvPr/>
          </p:nvCxnSpPr>
          <p:spPr>
            <a:xfrm flipV="1">
              <a:off x="1572088" y="6111015"/>
              <a:ext cx="0" cy="180000"/>
            </a:xfrm>
            <a:prstGeom prst="straightConnector1">
              <a:avLst/>
            </a:prstGeom>
            <a:ln w="12700" cap="flat" cmpd="sng">
              <a:solidFill>
                <a:srgbClr val="0000CC"/>
              </a:solidFill>
              <a:prstDash val="solid"/>
              <a:headEnd type="none" w="med" len="med"/>
              <a:tailEnd type="triangle" w="med" len="med"/>
            </a:ln>
          </p:spPr>
        </p:cxnSp>
      </p:grpSp>
      <p:grpSp>
        <p:nvGrpSpPr>
          <p:cNvPr id="140" name="组合 139"/>
          <p:cNvGrpSpPr/>
          <p:nvPr/>
        </p:nvGrpSpPr>
        <p:grpSpPr>
          <a:xfrm>
            <a:off x="1779588" y="6134100"/>
            <a:ext cx="479425" cy="722313"/>
            <a:chOff x="1427017" y="6111015"/>
            <a:chExt cx="479618" cy="722380"/>
          </a:xfrm>
        </p:grpSpPr>
        <p:sp>
          <p:nvSpPr>
            <p:cNvPr id="155759" name="文本框 140"/>
            <p:cNvSpPr txBox="1"/>
            <p:nvPr/>
          </p:nvSpPr>
          <p:spPr>
            <a:xfrm>
              <a:off x="1427017" y="6187064"/>
              <a:ext cx="479618" cy="64633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spcBef>
                  <a:spcPct val="0"/>
                </a:spcBef>
                <a:buClrTx/>
                <a:buFontTx/>
                <a:buNone/>
              </a:pPr>
              <a:r>
                <a:rPr lang="en-US" altLang="zh-CN" sz="1800" b="0" dirty="0">
                  <a:solidFill>
                    <a:srgbClr val="FF0000"/>
                  </a:solidFill>
                  <a:latin typeface="Times New Roman" panose="02020603050405020304" pitchFamily="18" charset="0"/>
                </a:rPr>
                <a:t>a</a:t>
              </a:r>
              <a:r>
                <a:rPr lang="en-US" altLang="zh-CN" sz="1800" b="0" baseline="-25000" dirty="0">
                  <a:solidFill>
                    <a:srgbClr val="FF0000"/>
                  </a:solidFill>
                  <a:latin typeface="Times New Roman" panose="02020603050405020304" pitchFamily="18" charset="0"/>
                </a:rPr>
                <a:t>2</a:t>
              </a:r>
              <a:r>
                <a:rPr lang="en-US" altLang="zh-CN" sz="1800" b="0" dirty="0">
                  <a:solidFill>
                    <a:srgbClr val="FF0000"/>
                  </a:solidFill>
                  <a:latin typeface="Times New Roman" panose="02020603050405020304" pitchFamily="18" charset="0"/>
                </a:rPr>
                <a:t>  </a:t>
              </a:r>
              <a:endParaRPr lang="en-US" altLang="zh-CN" sz="1800" b="0" dirty="0">
                <a:solidFill>
                  <a:srgbClr val="FF0000"/>
                </a:solidFill>
                <a:latin typeface="Times New Roman" panose="02020603050405020304" pitchFamily="18" charset="0"/>
              </a:endParaRPr>
            </a:p>
            <a:p>
              <a:pPr marL="0" lvl="0" indent="0">
                <a:spcBef>
                  <a:spcPct val="0"/>
                </a:spcBef>
                <a:buClrTx/>
                <a:buFontTx/>
                <a:buNone/>
              </a:pPr>
              <a:r>
                <a:rPr lang="en-US" altLang="zh-CN" sz="1800" b="0" dirty="0">
                  <a:solidFill>
                    <a:srgbClr val="FF0000"/>
                  </a:solidFill>
                  <a:latin typeface="Times New Roman" panose="02020603050405020304" pitchFamily="18" charset="0"/>
                </a:rPr>
                <a:t>b</a:t>
              </a:r>
              <a:r>
                <a:rPr lang="en-US" altLang="zh-CN" sz="1800" b="0" baseline="-25000" dirty="0">
                  <a:solidFill>
                    <a:srgbClr val="FF0000"/>
                  </a:solidFill>
                  <a:latin typeface="Times New Roman" panose="02020603050405020304" pitchFamily="18" charset="0"/>
                </a:rPr>
                <a:t>2</a:t>
              </a:r>
              <a:endParaRPr lang="zh-CN" altLang="en-US" sz="1800" b="0" baseline="-25000" dirty="0">
                <a:solidFill>
                  <a:srgbClr val="FF0000"/>
                </a:solidFill>
                <a:latin typeface="Times New Roman" panose="02020603050405020304" pitchFamily="18" charset="0"/>
              </a:endParaRPr>
            </a:p>
          </p:txBody>
        </p:sp>
        <p:cxnSp>
          <p:nvCxnSpPr>
            <p:cNvPr id="155760" name="直接箭头连接符 141"/>
            <p:cNvCxnSpPr/>
            <p:nvPr/>
          </p:nvCxnSpPr>
          <p:spPr>
            <a:xfrm flipV="1">
              <a:off x="1572088" y="6111015"/>
              <a:ext cx="0" cy="180000"/>
            </a:xfrm>
            <a:prstGeom prst="straightConnector1">
              <a:avLst/>
            </a:prstGeom>
            <a:ln w="12700" cap="flat" cmpd="sng">
              <a:solidFill>
                <a:srgbClr val="FF0000"/>
              </a:solidFill>
              <a:prstDash val="solid"/>
              <a:headEnd type="none" w="med" len="med"/>
              <a:tailEnd type="triangle" w="med" len="med"/>
            </a:ln>
          </p:spPr>
        </p:cxnSp>
      </p:grpSp>
      <p:grpSp>
        <p:nvGrpSpPr>
          <p:cNvPr id="144" name="组合 143"/>
          <p:cNvGrpSpPr/>
          <p:nvPr/>
        </p:nvGrpSpPr>
        <p:grpSpPr>
          <a:xfrm>
            <a:off x="2160588" y="6134100"/>
            <a:ext cx="479425" cy="722313"/>
            <a:chOff x="1427017" y="6111015"/>
            <a:chExt cx="479618" cy="722380"/>
          </a:xfrm>
        </p:grpSpPr>
        <p:sp>
          <p:nvSpPr>
            <p:cNvPr id="155757" name="文本框 144"/>
            <p:cNvSpPr txBox="1"/>
            <p:nvPr/>
          </p:nvSpPr>
          <p:spPr>
            <a:xfrm>
              <a:off x="1427017" y="6187064"/>
              <a:ext cx="479618" cy="64633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spcBef>
                  <a:spcPct val="0"/>
                </a:spcBef>
                <a:buClrTx/>
                <a:buFontTx/>
                <a:buNone/>
              </a:pPr>
              <a:r>
                <a:rPr lang="en-US" altLang="zh-CN" sz="1800" b="0" dirty="0">
                  <a:solidFill>
                    <a:srgbClr val="003300"/>
                  </a:solidFill>
                  <a:latin typeface="Times New Roman" panose="02020603050405020304" pitchFamily="18" charset="0"/>
                </a:rPr>
                <a:t>a</a:t>
              </a:r>
              <a:r>
                <a:rPr lang="en-US" altLang="zh-CN" sz="1800" b="0" baseline="-25000" dirty="0">
                  <a:solidFill>
                    <a:srgbClr val="003300"/>
                  </a:solidFill>
                  <a:latin typeface="Times New Roman" panose="02020603050405020304" pitchFamily="18" charset="0"/>
                </a:rPr>
                <a:t>3</a:t>
              </a:r>
              <a:r>
                <a:rPr lang="en-US" altLang="zh-CN" sz="1800" b="0" dirty="0">
                  <a:solidFill>
                    <a:srgbClr val="003300"/>
                  </a:solidFill>
                  <a:latin typeface="Times New Roman" panose="02020603050405020304" pitchFamily="18" charset="0"/>
                </a:rPr>
                <a:t>  </a:t>
              </a:r>
              <a:endParaRPr lang="en-US" altLang="zh-CN" sz="1800" b="0" dirty="0">
                <a:solidFill>
                  <a:srgbClr val="003300"/>
                </a:solidFill>
                <a:latin typeface="Times New Roman" panose="02020603050405020304" pitchFamily="18" charset="0"/>
              </a:endParaRPr>
            </a:p>
            <a:p>
              <a:pPr marL="0" lvl="0" indent="0">
                <a:spcBef>
                  <a:spcPct val="0"/>
                </a:spcBef>
                <a:buClrTx/>
                <a:buFontTx/>
                <a:buNone/>
              </a:pPr>
              <a:r>
                <a:rPr lang="en-US" altLang="zh-CN" sz="1800" b="0" dirty="0">
                  <a:solidFill>
                    <a:srgbClr val="003300"/>
                  </a:solidFill>
                  <a:latin typeface="Times New Roman" panose="02020603050405020304" pitchFamily="18" charset="0"/>
                </a:rPr>
                <a:t>b</a:t>
              </a:r>
              <a:r>
                <a:rPr lang="en-US" altLang="zh-CN" sz="1800" b="0" baseline="-25000" dirty="0">
                  <a:solidFill>
                    <a:srgbClr val="003300"/>
                  </a:solidFill>
                  <a:latin typeface="Times New Roman" panose="02020603050405020304" pitchFamily="18" charset="0"/>
                </a:rPr>
                <a:t>3</a:t>
              </a:r>
              <a:endParaRPr lang="zh-CN" altLang="en-US" sz="1800" b="0" baseline="-25000" dirty="0">
                <a:solidFill>
                  <a:srgbClr val="003300"/>
                </a:solidFill>
                <a:latin typeface="Times New Roman" panose="02020603050405020304" pitchFamily="18" charset="0"/>
              </a:endParaRPr>
            </a:p>
          </p:txBody>
        </p:sp>
        <p:cxnSp>
          <p:nvCxnSpPr>
            <p:cNvPr id="155758" name="直接箭头连接符 145"/>
            <p:cNvCxnSpPr/>
            <p:nvPr/>
          </p:nvCxnSpPr>
          <p:spPr>
            <a:xfrm flipV="1">
              <a:off x="1572088" y="6111015"/>
              <a:ext cx="0" cy="180000"/>
            </a:xfrm>
            <a:prstGeom prst="straightConnector1">
              <a:avLst/>
            </a:prstGeom>
            <a:ln w="12700" cap="flat" cmpd="sng">
              <a:solidFill>
                <a:srgbClr val="003300"/>
              </a:solidFill>
              <a:prstDash val="solid"/>
              <a:headEnd type="none" w="med" len="med"/>
              <a:tailEnd type="triangle" w="med" len="med"/>
            </a:ln>
          </p:spPr>
        </p:cxnSp>
      </p:grpSp>
      <p:grpSp>
        <p:nvGrpSpPr>
          <p:cNvPr id="147" name="组合 146"/>
          <p:cNvGrpSpPr/>
          <p:nvPr/>
        </p:nvGrpSpPr>
        <p:grpSpPr>
          <a:xfrm>
            <a:off x="2540000" y="6134100"/>
            <a:ext cx="479425" cy="722313"/>
            <a:chOff x="1427017" y="6111015"/>
            <a:chExt cx="479618" cy="722380"/>
          </a:xfrm>
        </p:grpSpPr>
        <p:sp>
          <p:nvSpPr>
            <p:cNvPr id="155755" name="文本框 147"/>
            <p:cNvSpPr txBox="1"/>
            <p:nvPr/>
          </p:nvSpPr>
          <p:spPr>
            <a:xfrm>
              <a:off x="1427017" y="6187064"/>
              <a:ext cx="479618" cy="64633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spcBef>
                  <a:spcPct val="0"/>
                </a:spcBef>
                <a:buClrTx/>
                <a:buFontTx/>
                <a:buNone/>
              </a:pPr>
              <a:r>
                <a:rPr lang="en-US" altLang="zh-CN" sz="1800" b="0" dirty="0">
                  <a:solidFill>
                    <a:srgbClr val="FF00FF"/>
                  </a:solidFill>
                  <a:latin typeface="Times New Roman" panose="02020603050405020304" pitchFamily="18" charset="0"/>
                </a:rPr>
                <a:t>a</a:t>
              </a:r>
              <a:r>
                <a:rPr lang="en-US" altLang="zh-CN" sz="1800" b="0" baseline="-25000" dirty="0">
                  <a:solidFill>
                    <a:srgbClr val="FF00FF"/>
                  </a:solidFill>
                  <a:latin typeface="Times New Roman" panose="02020603050405020304" pitchFamily="18" charset="0"/>
                </a:rPr>
                <a:t>4</a:t>
              </a:r>
              <a:r>
                <a:rPr lang="en-US" altLang="zh-CN" sz="1800" b="0" dirty="0">
                  <a:solidFill>
                    <a:srgbClr val="FF00FF"/>
                  </a:solidFill>
                  <a:latin typeface="Times New Roman" panose="02020603050405020304" pitchFamily="18" charset="0"/>
                </a:rPr>
                <a:t>  </a:t>
              </a:r>
              <a:endParaRPr lang="en-US" altLang="zh-CN" sz="1800" b="0" dirty="0">
                <a:solidFill>
                  <a:srgbClr val="FF00FF"/>
                </a:solidFill>
                <a:latin typeface="Times New Roman" panose="02020603050405020304" pitchFamily="18" charset="0"/>
              </a:endParaRPr>
            </a:p>
            <a:p>
              <a:pPr marL="0" lvl="0" indent="0">
                <a:spcBef>
                  <a:spcPct val="0"/>
                </a:spcBef>
                <a:buClrTx/>
                <a:buFontTx/>
                <a:buNone/>
              </a:pPr>
              <a:r>
                <a:rPr lang="en-US" altLang="zh-CN" sz="1800" b="0" dirty="0">
                  <a:solidFill>
                    <a:srgbClr val="FF00FF"/>
                  </a:solidFill>
                  <a:latin typeface="Times New Roman" panose="02020603050405020304" pitchFamily="18" charset="0"/>
                </a:rPr>
                <a:t>b</a:t>
              </a:r>
              <a:r>
                <a:rPr lang="en-US" altLang="zh-CN" sz="1800" b="0" baseline="-25000" dirty="0">
                  <a:solidFill>
                    <a:srgbClr val="FF00FF"/>
                  </a:solidFill>
                  <a:latin typeface="Times New Roman" panose="02020603050405020304" pitchFamily="18" charset="0"/>
                </a:rPr>
                <a:t>4</a:t>
              </a:r>
              <a:endParaRPr lang="zh-CN" altLang="en-US" sz="1800" b="0" baseline="-25000" dirty="0">
                <a:solidFill>
                  <a:srgbClr val="FF00FF"/>
                </a:solidFill>
                <a:latin typeface="Times New Roman" panose="02020603050405020304" pitchFamily="18" charset="0"/>
              </a:endParaRPr>
            </a:p>
          </p:txBody>
        </p:sp>
        <p:cxnSp>
          <p:nvCxnSpPr>
            <p:cNvPr id="155756" name="直接箭头连接符 148"/>
            <p:cNvCxnSpPr/>
            <p:nvPr/>
          </p:nvCxnSpPr>
          <p:spPr>
            <a:xfrm flipV="1">
              <a:off x="1572088" y="6111015"/>
              <a:ext cx="0" cy="180000"/>
            </a:xfrm>
            <a:prstGeom prst="straightConnector1">
              <a:avLst/>
            </a:prstGeom>
            <a:ln w="12700" cap="flat" cmpd="sng">
              <a:solidFill>
                <a:srgbClr val="FF00FF"/>
              </a:solidFill>
              <a:prstDash val="solid"/>
              <a:headEnd type="none" w="med" len="med"/>
              <a:tailEnd type="triangle" w="med" len="med"/>
            </a:ln>
          </p:spPr>
        </p:cxnSp>
      </p:grpSp>
      <p:grpSp>
        <p:nvGrpSpPr>
          <p:cNvPr id="21" name="组合 20"/>
          <p:cNvGrpSpPr/>
          <p:nvPr/>
        </p:nvGrpSpPr>
        <p:grpSpPr>
          <a:xfrm>
            <a:off x="3551238" y="2865438"/>
            <a:ext cx="625475" cy="654050"/>
            <a:chOff x="3551620" y="2865316"/>
            <a:chExt cx="624947" cy="654780"/>
          </a:xfrm>
        </p:grpSpPr>
        <p:sp>
          <p:nvSpPr>
            <p:cNvPr id="155753" name="文本框 149"/>
            <p:cNvSpPr txBox="1"/>
            <p:nvPr/>
          </p:nvSpPr>
          <p:spPr>
            <a:xfrm>
              <a:off x="3551620" y="2865316"/>
              <a:ext cx="624947" cy="369332"/>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spcBef>
                  <a:spcPct val="0"/>
                </a:spcBef>
                <a:buClrTx/>
                <a:buFontTx/>
                <a:buNone/>
              </a:pPr>
              <a:r>
                <a:rPr lang="en-US" altLang="zh-CN" sz="1800" b="0" dirty="0">
                  <a:solidFill>
                    <a:srgbClr val="FF00FF"/>
                  </a:solidFill>
                  <a:latin typeface="Times New Roman" panose="02020603050405020304" pitchFamily="18" charset="0"/>
                </a:rPr>
                <a:t>a</a:t>
              </a:r>
              <a:r>
                <a:rPr lang="en-US" altLang="zh-CN" sz="1800" b="0" baseline="-25000" dirty="0">
                  <a:solidFill>
                    <a:srgbClr val="FF00FF"/>
                  </a:solidFill>
                  <a:latin typeface="Times New Roman" panose="02020603050405020304" pitchFamily="18" charset="0"/>
                </a:rPr>
                <a:t>4</a:t>
              </a:r>
              <a:r>
                <a:rPr lang="en-US" altLang="zh-CN" sz="1800" b="0" dirty="0">
                  <a:solidFill>
                    <a:srgbClr val="FF00FF"/>
                  </a:solidFill>
                  <a:latin typeface="Times New Roman" panose="02020603050405020304" pitchFamily="18" charset="0"/>
                </a:rPr>
                <a:t>b</a:t>
              </a:r>
              <a:r>
                <a:rPr lang="en-US" altLang="zh-CN" sz="1800" b="0" baseline="-25000" dirty="0">
                  <a:solidFill>
                    <a:srgbClr val="FF00FF"/>
                  </a:solidFill>
                  <a:latin typeface="Times New Roman" panose="02020603050405020304" pitchFamily="18" charset="0"/>
                </a:rPr>
                <a:t>4</a:t>
              </a:r>
              <a:endParaRPr lang="zh-CN" altLang="en-US" sz="1800" b="0" baseline="-25000" dirty="0">
                <a:solidFill>
                  <a:srgbClr val="FF00FF"/>
                </a:solidFill>
                <a:latin typeface="Times New Roman" panose="02020603050405020304" pitchFamily="18" charset="0"/>
              </a:endParaRPr>
            </a:p>
          </p:txBody>
        </p:sp>
        <p:cxnSp>
          <p:nvCxnSpPr>
            <p:cNvPr id="155754" name="直接箭头连接符 150"/>
            <p:cNvCxnSpPr/>
            <p:nvPr/>
          </p:nvCxnSpPr>
          <p:spPr>
            <a:xfrm flipV="1">
              <a:off x="3828327" y="3340096"/>
              <a:ext cx="0" cy="180000"/>
            </a:xfrm>
            <a:prstGeom prst="straightConnector1">
              <a:avLst/>
            </a:prstGeom>
            <a:ln w="12700" cap="flat" cmpd="sng">
              <a:solidFill>
                <a:srgbClr val="FF00FF"/>
              </a:solidFill>
              <a:prstDash val="solid"/>
              <a:headEnd type="none" w="med" len="med"/>
              <a:tailEnd type="triangle" w="med" len="med"/>
            </a:ln>
          </p:spPr>
        </p:cxnSp>
      </p:grpSp>
      <p:grpSp>
        <p:nvGrpSpPr>
          <p:cNvPr id="20" name="组合 19"/>
          <p:cNvGrpSpPr/>
          <p:nvPr/>
        </p:nvGrpSpPr>
        <p:grpSpPr>
          <a:xfrm>
            <a:off x="3176588" y="3040063"/>
            <a:ext cx="557212" cy="479425"/>
            <a:chOff x="3177018" y="3040776"/>
            <a:chExt cx="556563" cy="479320"/>
          </a:xfrm>
        </p:grpSpPr>
        <p:sp>
          <p:nvSpPr>
            <p:cNvPr id="155751" name="文本框 152"/>
            <p:cNvSpPr txBox="1"/>
            <p:nvPr/>
          </p:nvSpPr>
          <p:spPr>
            <a:xfrm>
              <a:off x="3177018" y="3040776"/>
              <a:ext cx="556563" cy="36933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spcBef>
                  <a:spcPct val="0"/>
                </a:spcBef>
                <a:buClrTx/>
                <a:buFontTx/>
                <a:buNone/>
              </a:pPr>
              <a:r>
                <a:rPr lang="en-US" altLang="zh-CN" sz="1800" b="0" dirty="0">
                  <a:solidFill>
                    <a:srgbClr val="003300"/>
                  </a:solidFill>
                  <a:latin typeface="Times New Roman" panose="02020603050405020304" pitchFamily="18" charset="0"/>
                </a:rPr>
                <a:t>a</a:t>
              </a:r>
              <a:r>
                <a:rPr lang="en-US" altLang="zh-CN" sz="1800" b="0" baseline="-25000" dirty="0">
                  <a:solidFill>
                    <a:srgbClr val="003300"/>
                  </a:solidFill>
                  <a:latin typeface="Times New Roman" panose="02020603050405020304" pitchFamily="18" charset="0"/>
                </a:rPr>
                <a:t>3</a:t>
              </a:r>
              <a:r>
                <a:rPr lang="en-US" altLang="zh-CN" sz="1800" b="0" dirty="0">
                  <a:solidFill>
                    <a:srgbClr val="003300"/>
                  </a:solidFill>
                  <a:latin typeface="Times New Roman" panose="02020603050405020304" pitchFamily="18" charset="0"/>
                </a:rPr>
                <a:t>b</a:t>
              </a:r>
              <a:r>
                <a:rPr lang="en-US" altLang="zh-CN" sz="1800" b="0" baseline="-25000" dirty="0">
                  <a:solidFill>
                    <a:srgbClr val="003300"/>
                  </a:solidFill>
                  <a:latin typeface="Times New Roman" panose="02020603050405020304" pitchFamily="18" charset="0"/>
                </a:rPr>
                <a:t>3</a:t>
              </a:r>
              <a:endParaRPr lang="zh-CN" altLang="en-US" sz="1800" b="0" baseline="-25000" dirty="0">
                <a:solidFill>
                  <a:srgbClr val="003300"/>
                </a:solidFill>
                <a:latin typeface="Times New Roman" panose="02020603050405020304" pitchFamily="18" charset="0"/>
              </a:endParaRPr>
            </a:p>
          </p:txBody>
        </p:sp>
        <p:cxnSp>
          <p:nvCxnSpPr>
            <p:cNvPr id="155752" name="直接箭头连接符 153"/>
            <p:cNvCxnSpPr/>
            <p:nvPr/>
          </p:nvCxnSpPr>
          <p:spPr>
            <a:xfrm flipV="1">
              <a:off x="3447327" y="3340096"/>
              <a:ext cx="0" cy="180000"/>
            </a:xfrm>
            <a:prstGeom prst="straightConnector1">
              <a:avLst/>
            </a:prstGeom>
            <a:ln w="12700" cap="flat" cmpd="sng">
              <a:solidFill>
                <a:srgbClr val="003300"/>
              </a:solidFill>
              <a:prstDash val="solid"/>
              <a:headEnd type="none" w="med" len="med"/>
              <a:tailEnd type="triangle" w="med" len="med"/>
            </a:ln>
          </p:spPr>
        </p:cxnSp>
      </p:grpSp>
      <p:grpSp>
        <p:nvGrpSpPr>
          <p:cNvPr id="19" name="组合 18"/>
          <p:cNvGrpSpPr/>
          <p:nvPr/>
        </p:nvGrpSpPr>
        <p:grpSpPr>
          <a:xfrm>
            <a:off x="2795588" y="2865438"/>
            <a:ext cx="555625" cy="654050"/>
            <a:chOff x="2795298" y="2865316"/>
            <a:chExt cx="556563" cy="654780"/>
          </a:xfrm>
        </p:grpSpPr>
        <p:sp>
          <p:nvSpPr>
            <p:cNvPr id="155749" name="文本框 155"/>
            <p:cNvSpPr txBox="1"/>
            <p:nvPr/>
          </p:nvSpPr>
          <p:spPr>
            <a:xfrm>
              <a:off x="2795298" y="2865316"/>
              <a:ext cx="556563" cy="36933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spcBef>
                  <a:spcPct val="0"/>
                </a:spcBef>
                <a:buClrTx/>
                <a:buFontTx/>
                <a:buNone/>
              </a:pPr>
              <a:r>
                <a:rPr lang="en-US" altLang="zh-CN" sz="1800" b="0" dirty="0">
                  <a:solidFill>
                    <a:srgbClr val="FF0000"/>
                  </a:solidFill>
                  <a:latin typeface="Times New Roman" panose="02020603050405020304" pitchFamily="18" charset="0"/>
                </a:rPr>
                <a:t>a</a:t>
              </a:r>
              <a:r>
                <a:rPr lang="en-US" altLang="zh-CN" sz="1800" b="0" baseline="-25000" dirty="0">
                  <a:solidFill>
                    <a:srgbClr val="FF0000"/>
                  </a:solidFill>
                  <a:latin typeface="Times New Roman" panose="02020603050405020304" pitchFamily="18" charset="0"/>
                </a:rPr>
                <a:t>2</a:t>
              </a:r>
              <a:r>
                <a:rPr lang="en-US" altLang="zh-CN" sz="1800" b="0" dirty="0">
                  <a:solidFill>
                    <a:srgbClr val="FF0000"/>
                  </a:solidFill>
                  <a:latin typeface="Times New Roman" panose="02020603050405020304" pitchFamily="18" charset="0"/>
                </a:rPr>
                <a:t>b</a:t>
              </a:r>
              <a:r>
                <a:rPr lang="en-US" altLang="zh-CN" sz="1800" b="0" baseline="-25000" dirty="0">
                  <a:solidFill>
                    <a:srgbClr val="FF0000"/>
                  </a:solidFill>
                  <a:latin typeface="Times New Roman" panose="02020603050405020304" pitchFamily="18" charset="0"/>
                </a:rPr>
                <a:t>2</a:t>
              </a:r>
              <a:endParaRPr lang="zh-CN" altLang="en-US" sz="1800" b="0" baseline="-25000" dirty="0">
                <a:solidFill>
                  <a:srgbClr val="FF0000"/>
                </a:solidFill>
                <a:latin typeface="Times New Roman" panose="02020603050405020304" pitchFamily="18" charset="0"/>
              </a:endParaRPr>
            </a:p>
          </p:txBody>
        </p:sp>
        <p:cxnSp>
          <p:nvCxnSpPr>
            <p:cNvPr id="155750" name="直接箭头连接符 156"/>
            <p:cNvCxnSpPr/>
            <p:nvPr/>
          </p:nvCxnSpPr>
          <p:spPr>
            <a:xfrm flipV="1">
              <a:off x="3078018" y="3340096"/>
              <a:ext cx="0" cy="180000"/>
            </a:xfrm>
            <a:prstGeom prst="straightConnector1">
              <a:avLst/>
            </a:prstGeom>
            <a:ln w="12700" cap="flat" cmpd="sng">
              <a:solidFill>
                <a:srgbClr val="FF0000"/>
              </a:solidFill>
              <a:prstDash val="solid"/>
              <a:headEnd type="none" w="med" len="med"/>
              <a:tailEnd type="triangle" w="med" len="med"/>
            </a:ln>
          </p:spPr>
        </p:cxnSp>
      </p:grpSp>
      <p:grpSp>
        <p:nvGrpSpPr>
          <p:cNvPr id="22" name="组合 21"/>
          <p:cNvGrpSpPr/>
          <p:nvPr/>
        </p:nvGrpSpPr>
        <p:grpSpPr>
          <a:xfrm>
            <a:off x="2401888" y="3040063"/>
            <a:ext cx="555625" cy="479425"/>
            <a:chOff x="2401303" y="3040776"/>
            <a:chExt cx="556563" cy="479320"/>
          </a:xfrm>
        </p:grpSpPr>
        <p:sp>
          <p:nvSpPr>
            <p:cNvPr id="155747" name="文本框 158"/>
            <p:cNvSpPr txBox="1"/>
            <p:nvPr/>
          </p:nvSpPr>
          <p:spPr>
            <a:xfrm>
              <a:off x="2401303" y="3040776"/>
              <a:ext cx="556563" cy="36933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spcBef>
                  <a:spcPct val="0"/>
                </a:spcBef>
                <a:buClrTx/>
                <a:buFontTx/>
                <a:buNone/>
              </a:pPr>
              <a:r>
                <a:rPr lang="en-US" altLang="zh-CN" sz="1800" b="0" dirty="0">
                  <a:solidFill>
                    <a:srgbClr val="0000CC"/>
                  </a:solidFill>
                  <a:latin typeface="Times New Roman" panose="02020603050405020304" pitchFamily="18" charset="0"/>
                </a:rPr>
                <a:t>a</a:t>
              </a:r>
              <a:r>
                <a:rPr lang="en-US" altLang="zh-CN" sz="1800" b="0" baseline="-25000" dirty="0">
                  <a:solidFill>
                    <a:srgbClr val="0000CC"/>
                  </a:solidFill>
                  <a:latin typeface="Times New Roman" panose="02020603050405020304" pitchFamily="18" charset="0"/>
                </a:rPr>
                <a:t>1</a:t>
              </a:r>
              <a:r>
                <a:rPr lang="en-US" altLang="zh-CN" sz="1800" b="0" dirty="0">
                  <a:solidFill>
                    <a:srgbClr val="0000CC"/>
                  </a:solidFill>
                  <a:latin typeface="Times New Roman" panose="02020603050405020304" pitchFamily="18" charset="0"/>
                </a:rPr>
                <a:t>b</a:t>
              </a:r>
              <a:r>
                <a:rPr lang="en-US" altLang="zh-CN" sz="1800" b="0" baseline="-25000" dirty="0">
                  <a:solidFill>
                    <a:srgbClr val="0000CC"/>
                  </a:solidFill>
                  <a:latin typeface="Times New Roman" panose="02020603050405020304" pitchFamily="18" charset="0"/>
                </a:rPr>
                <a:t>1</a:t>
              </a:r>
              <a:endParaRPr lang="zh-CN" altLang="en-US" sz="1800" b="0" baseline="-25000" dirty="0">
                <a:solidFill>
                  <a:srgbClr val="0000CC"/>
                </a:solidFill>
                <a:latin typeface="Times New Roman" panose="02020603050405020304" pitchFamily="18" charset="0"/>
              </a:endParaRPr>
            </a:p>
          </p:txBody>
        </p:sp>
        <p:cxnSp>
          <p:nvCxnSpPr>
            <p:cNvPr id="155748" name="直接箭头连接符 159"/>
            <p:cNvCxnSpPr/>
            <p:nvPr/>
          </p:nvCxnSpPr>
          <p:spPr>
            <a:xfrm flipV="1">
              <a:off x="2685327" y="3340096"/>
              <a:ext cx="0" cy="180000"/>
            </a:xfrm>
            <a:prstGeom prst="straightConnector1">
              <a:avLst/>
            </a:prstGeom>
            <a:ln w="12700" cap="flat" cmpd="sng">
              <a:solidFill>
                <a:srgbClr val="0000CC"/>
              </a:solidFill>
              <a:prstDash val="solid"/>
              <a:headEnd type="none" w="med" len="med"/>
              <a:tailEnd type="triangle" w="med" len="med"/>
            </a:ln>
          </p:spPr>
        </p:cxnSp>
      </p:grpSp>
      <p:grpSp>
        <p:nvGrpSpPr>
          <p:cNvPr id="13" name="组合 12"/>
          <p:cNvGrpSpPr/>
          <p:nvPr/>
        </p:nvGrpSpPr>
        <p:grpSpPr>
          <a:xfrm>
            <a:off x="2873375" y="6121400"/>
            <a:ext cx="898525" cy="755650"/>
            <a:chOff x="3269303" y="6121978"/>
            <a:chExt cx="899605" cy="754594"/>
          </a:xfrm>
        </p:grpSpPr>
        <p:sp>
          <p:nvSpPr>
            <p:cNvPr id="155745" name="文本框 164"/>
            <p:cNvSpPr txBox="1"/>
            <p:nvPr/>
          </p:nvSpPr>
          <p:spPr>
            <a:xfrm>
              <a:off x="3269303" y="6230241"/>
              <a:ext cx="899605" cy="64633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spcBef>
                  <a:spcPct val="0"/>
                </a:spcBef>
                <a:buClrTx/>
                <a:buFontTx/>
                <a:buNone/>
              </a:pPr>
              <a:r>
                <a:rPr lang="en-US" altLang="zh-CN" sz="1800" b="0" dirty="0">
                  <a:solidFill>
                    <a:srgbClr val="669900"/>
                  </a:solidFill>
                  <a:latin typeface="Times New Roman" panose="02020603050405020304" pitchFamily="18" charset="0"/>
                </a:rPr>
                <a:t>p</a:t>
              </a:r>
              <a:r>
                <a:rPr lang="en-US" altLang="zh-CN" sz="1800" b="0" baseline="-25000" dirty="0">
                  <a:solidFill>
                    <a:srgbClr val="669900"/>
                  </a:solidFill>
                  <a:latin typeface="Times New Roman" panose="02020603050405020304" pitchFamily="18" charset="0"/>
                </a:rPr>
                <a:t>1</a:t>
              </a:r>
              <a:r>
                <a:rPr lang="en-US" altLang="zh-CN" sz="1800" b="0" dirty="0">
                  <a:solidFill>
                    <a:srgbClr val="669900"/>
                  </a:solidFill>
                  <a:latin typeface="Times New Roman" panose="02020603050405020304" pitchFamily="18" charset="0"/>
                </a:rPr>
                <a:t>=</a:t>
              </a:r>
              <a:r>
                <a:rPr lang="en-US" altLang="zh-CN" sz="1800" b="0" dirty="0">
                  <a:solidFill>
                    <a:srgbClr val="0000CC"/>
                  </a:solidFill>
                  <a:latin typeface="Times New Roman" panose="02020603050405020304" pitchFamily="18" charset="0"/>
                </a:rPr>
                <a:t>a</a:t>
              </a:r>
              <a:r>
                <a:rPr lang="en-US" altLang="zh-CN" sz="1800" b="0" baseline="-25000" dirty="0">
                  <a:solidFill>
                    <a:srgbClr val="0000CC"/>
                  </a:solidFill>
                  <a:latin typeface="Times New Roman" panose="02020603050405020304" pitchFamily="18" charset="0"/>
                </a:rPr>
                <a:t>1</a:t>
              </a:r>
              <a:r>
                <a:rPr lang="en-US" altLang="zh-CN" sz="1800" b="0" dirty="0">
                  <a:solidFill>
                    <a:srgbClr val="0000CC"/>
                  </a:solidFill>
                  <a:latin typeface="Times New Roman" panose="02020603050405020304" pitchFamily="18" charset="0"/>
                </a:rPr>
                <a:t>b</a:t>
              </a:r>
              <a:r>
                <a:rPr lang="en-US" altLang="zh-CN" sz="1800" b="0" baseline="-25000" dirty="0">
                  <a:solidFill>
                    <a:srgbClr val="0000CC"/>
                  </a:solidFill>
                  <a:latin typeface="Times New Roman" panose="02020603050405020304" pitchFamily="18" charset="0"/>
                </a:rPr>
                <a:t>1</a:t>
              </a:r>
              <a:endParaRPr lang="en-US" altLang="zh-CN" sz="1800" b="0" baseline="-25000" dirty="0">
                <a:solidFill>
                  <a:srgbClr val="0000CC"/>
                </a:solidFill>
                <a:latin typeface="Times New Roman" panose="02020603050405020304" pitchFamily="18" charset="0"/>
              </a:endParaRPr>
            </a:p>
            <a:p>
              <a:pPr marL="0" lvl="0" indent="0">
                <a:spcBef>
                  <a:spcPct val="0"/>
                </a:spcBef>
                <a:buClrTx/>
                <a:buFontTx/>
                <a:buNone/>
              </a:pPr>
              <a:r>
                <a:rPr lang="en-US" altLang="zh-CN" sz="1800" b="0" dirty="0">
                  <a:solidFill>
                    <a:srgbClr val="669900"/>
                  </a:solidFill>
                  <a:latin typeface="Times New Roman" panose="02020603050405020304" pitchFamily="18" charset="0"/>
                </a:rPr>
                <a:t>q</a:t>
              </a:r>
              <a:r>
                <a:rPr lang="en-US" altLang="zh-CN" sz="1800" b="0" baseline="-25000" dirty="0">
                  <a:solidFill>
                    <a:srgbClr val="669900"/>
                  </a:solidFill>
                  <a:latin typeface="Times New Roman" panose="02020603050405020304" pitchFamily="18" charset="0"/>
                </a:rPr>
                <a:t>1</a:t>
              </a:r>
              <a:r>
                <a:rPr lang="en-US" altLang="zh-CN" sz="1800" b="0" dirty="0">
                  <a:solidFill>
                    <a:srgbClr val="669900"/>
                  </a:solidFill>
                  <a:latin typeface="Times New Roman" panose="02020603050405020304" pitchFamily="18" charset="0"/>
                </a:rPr>
                <a:t>=</a:t>
              </a:r>
              <a:r>
                <a:rPr lang="en-US" altLang="zh-CN" sz="1800" b="0" dirty="0">
                  <a:solidFill>
                    <a:srgbClr val="FF0000"/>
                  </a:solidFill>
                  <a:latin typeface="Times New Roman" panose="02020603050405020304" pitchFamily="18" charset="0"/>
                </a:rPr>
                <a:t>a</a:t>
              </a:r>
              <a:r>
                <a:rPr lang="en-US" altLang="zh-CN" sz="1800" b="0" baseline="-25000" dirty="0">
                  <a:solidFill>
                    <a:srgbClr val="FF0000"/>
                  </a:solidFill>
                  <a:latin typeface="Times New Roman" panose="02020603050405020304" pitchFamily="18" charset="0"/>
                </a:rPr>
                <a:t>2</a:t>
              </a:r>
              <a:r>
                <a:rPr lang="en-US" altLang="zh-CN" sz="1800" b="0" dirty="0">
                  <a:solidFill>
                    <a:srgbClr val="FF0000"/>
                  </a:solidFill>
                  <a:latin typeface="Times New Roman" panose="02020603050405020304" pitchFamily="18" charset="0"/>
                </a:rPr>
                <a:t>b</a:t>
              </a:r>
              <a:r>
                <a:rPr lang="en-US" altLang="zh-CN" sz="1800" b="0" baseline="-25000" dirty="0">
                  <a:solidFill>
                    <a:srgbClr val="FF0000"/>
                  </a:solidFill>
                  <a:latin typeface="Times New Roman" panose="02020603050405020304" pitchFamily="18" charset="0"/>
                </a:rPr>
                <a:t>2</a:t>
              </a:r>
              <a:endParaRPr lang="zh-CN" altLang="en-US" sz="1800" b="0" baseline="-25000" dirty="0">
                <a:solidFill>
                  <a:srgbClr val="FF0000"/>
                </a:solidFill>
                <a:latin typeface="Times New Roman" panose="02020603050405020304" pitchFamily="18" charset="0"/>
              </a:endParaRPr>
            </a:p>
          </p:txBody>
        </p:sp>
        <p:cxnSp>
          <p:nvCxnSpPr>
            <p:cNvPr id="155746" name="直接箭头连接符 165"/>
            <p:cNvCxnSpPr/>
            <p:nvPr/>
          </p:nvCxnSpPr>
          <p:spPr>
            <a:xfrm flipV="1">
              <a:off x="3480360" y="6121978"/>
              <a:ext cx="0" cy="180000"/>
            </a:xfrm>
            <a:prstGeom prst="straightConnector1">
              <a:avLst/>
            </a:prstGeom>
            <a:ln w="12700" cap="flat" cmpd="sng">
              <a:solidFill>
                <a:srgbClr val="669900"/>
              </a:solidFill>
              <a:prstDash val="solid"/>
              <a:headEnd type="none" w="med" len="med"/>
              <a:tailEnd type="triangle" w="med" len="med"/>
            </a:ln>
          </p:spPr>
        </p:cxnSp>
      </p:grpSp>
      <p:grpSp>
        <p:nvGrpSpPr>
          <p:cNvPr id="14" name="组合 13"/>
          <p:cNvGrpSpPr/>
          <p:nvPr/>
        </p:nvGrpSpPr>
        <p:grpSpPr>
          <a:xfrm>
            <a:off x="3721100" y="6121400"/>
            <a:ext cx="898525" cy="746125"/>
            <a:chOff x="4094193" y="6121978"/>
            <a:chExt cx="899605" cy="745630"/>
          </a:xfrm>
        </p:grpSpPr>
        <p:cxnSp>
          <p:nvCxnSpPr>
            <p:cNvPr id="155743" name="直接箭头连接符 166"/>
            <p:cNvCxnSpPr/>
            <p:nvPr/>
          </p:nvCxnSpPr>
          <p:spPr>
            <a:xfrm flipV="1">
              <a:off x="4221018" y="6121978"/>
              <a:ext cx="0" cy="180000"/>
            </a:xfrm>
            <a:prstGeom prst="straightConnector1">
              <a:avLst/>
            </a:prstGeom>
            <a:ln w="12700" cap="flat" cmpd="sng">
              <a:solidFill>
                <a:srgbClr val="996600"/>
              </a:solidFill>
              <a:prstDash val="solid"/>
              <a:headEnd type="none" w="med" len="med"/>
              <a:tailEnd type="triangle" w="med" len="med"/>
            </a:ln>
          </p:spPr>
        </p:cxnSp>
        <p:sp>
          <p:nvSpPr>
            <p:cNvPr id="155744" name="文本框 167"/>
            <p:cNvSpPr txBox="1"/>
            <p:nvPr/>
          </p:nvSpPr>
          <p:spPr>
            <a:xfrm>
              <a:off x="4094193" y="6221277"/>
              <a:ext cx="899605" cy="64633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spcBef>
                  <a:spcPct val="0"/>
                </a:spcBef>
                <a:buClrTx/>
                <a:buFontTx/>
                <a:buNone/>
              </a:pPr>
              <a:r>
                <a:rPr lang="en-US" altLang="zh-CN" sz="1800" b="0" dirty="0">
                  <a:solidFill>
                    <a:srgbClr val="996600"/>
                  </a:solidFill>
                  <a:latin typeface="Times New Roman" panose="02020603050405020304" pitchFamily="18" charset="0"/>
                </a:rPr>
                <a:t>p</a:t>
              </a:r>
              <a:r>
                <a:rPr lang="en-US" altLang="zh-CN" sz="1800" b="0" baseline="-25000" dirty="0">
                  <a:solidFill>
                    <a:srgbClr val="996600"/>
                  </a:solidFill>
                  <a:latin typeface="Times New Roman" panose="02020603050405020304" pitchFamily="18" charset="0"/>
                </a:rPr>
                <a:t>2</a:t>
              </a:r>
              <a:r>
                <a:rPr lang="en-US" altLang="zh-CN" sz="1800" b="0" dirty="0">
                  <a:solidFill>
                    <a:srgbClr val="996600"/>
                  </a:solidFill>
                  <a:latin typeface="Times New Roman" panose="02020603050405020304" pitchFamily="18" charset="0"/>
                </a:rPr>
                <a:t>=</a:t>
              </a:r>
              <a:r>
                <a:rPr lang="en-US" altLang="zh-CN" sz="1800" b="0" dirty="0">
                  <a:solidFill>
                    <a:srgbClr val="006600"/>
                  </a:solidFill>
                  <a:latin typeface="Times New Roman" panose="02020603050405020304" pitchFamily="18" charset="0"/>
                </a:rPr>
                <a:t>a</a:t>
              </a:r>
              <a:r>
                <a:rPr lang="en-US" altLang="zh-CN" sz="1800" b="0" baseline="-25000" dirty="0">
                  <a:solidFill>
                    <a:srgbClr val="006600"/>
                  </a:solidFill>
                  <a:latin typeface="Times New Roman" panose="02020603050405020304" pitchFamily="18" charset="0"/>
                </a:rPr>
                <a:t>3</a:t>
              </a:r>
              <a:r>
                <a:rPr lang="en-US" altLang="zh-CN" sz="1800" b="0" dirty="0">
                  <a:solidFill>
                    <a:srgbClr val="006600"/>
                  </a:solidFill>
                  <a:latin typeface="Times New Roman" panose="02020603050405020304" pitchFamily="18" charset="0"/>
                </a:rPr>
                <a:t>b</a:t>
              </a:r>
              <a:r>
                <a:rPr lang="en-US" altLang="zh-CN" sz="1800" b="0" baseline="-25000" dirty="0">
                  <a:solidFill>
                    <a:srgbClr val="006600"/>
                  </a:solidFill>
                  <a:latin typeface="Times New Roman" panose="02020603050405020304" pitchFamily="18" charset="0"/>
                </a:rPr>
                <a:t>3</a:t>
              </a:r>
              <a:endParaRPr lang="en-US" altLang="zh-CN" sz="1800" b="0" baseline="-25000" dirty="0">
                <a:solidFill>
                  <a:srgbClr val="006600"/>
                </a:solidFill>
                <a:latin typeface="Times New Roman" panose="02020603050405020304" pitchFamily="18" charset="0"/>
              </a:endParaRPr>
            </a:p>
            <a:p>
              <a:pPr marL="0" lvl="0" indent="0">
                <a:spcBef>
                  <a:spcPct val="0"/>
                </a:spcBef>
                <a:buClrTx/>
                <a:buFontTx/>
                <a:buNone/>
              </a:pPr>
              <a:r>
                <a:rPr lang="en-US" altLang="zh-CN" sz="1800" b="0" dirty="0">
                  <a:solidFill>
                    <a:srgbClr val="996600"/>
                  </a:solidFill>
                  <a:latin typeface="Times New Roman" panose="02020603050405020304" pitchFamily="18" charset="0"/>
                </a:rPr>
                <a:t>q</a:t>
              </a:r>
              <a:r>
                <a:rPr lang="en-US" altLang="zh-CN" sz="1800" b="0" baseline="-25000" dirty="0">
                  <a:solidFill>
                    <a:srgbClr val="996600"/>
                  </a:solidFill>
                  <a:latin typeface="Times New Roman" panose="02020603050405020304" pitchFamily="18" charset="0"/>
                </a:rPr>
                <a:t>2</a:t>
              </a:r>
              <a:r>
                <a:rPr lang="en-US" altLang="zh-CN" sz="1800" b="0" dirty="0">
                  <a:solidFill>
                    <a:srgbClr val="996600"/>
                  </a:solidFill>
                  <a:latin typeface="Times New Roman" panose="02020603050405020304" pitchFamily="18" charset="0"/>
                </a:rPr>
                <a:t>=</a:t>
              </a:r>
              <a:r>
                <a:rPr lang="en-US" altLang="zh-CN" sz="1800" b="0" dirty="0">
                  <a:solidFill>
                    <a:srgbClr val="FF00FF"/>
                  </a:solidFill>
                  <a:latin typeface="Times New Roman" panose="02020603050405020304" pitchFamily="18" charset="0"/>
                </a:rPr>
                <a:t>a</a:t>
              </a:r>
              <a:r>
                <a:rPr lang="en-US" altLang="zh-CN" sz="1800" b="0" baseline="-25000" dirty="0">
                  <a:solidFill>
                    <a:srgbClr val="FF00FF"/>
                  </a:solidFill>
                  <a:latin typeface="Times New Roman" panose="02020603050405020304" pitchFamily="18" charset="0"/>
                </a:rPr>
                <a:t>4</a:t>
              </a:r>
              <a:r>
                <a:rPr lang="en-US" altLang="zh-CN" sz="1800" b="0" dirty="0">
                  <a:solidFill>
                    <a:srgbClr val="FF00FF"/>
                  </a:solidFill>
                  <a:latin typeface="Times New Roman" panose="02020603050405020304" pitchFamily="18" charset="0"/>
                </a:rPr>
                <a:t>b</a:t>
              </a:r>
              <a:r>
                <a:rPr lang="en-US" altLang="zh-CN" sz="1800" b="0" baseline="-25000" dirty="0">
                  <a:solidFill>
                    <a:srgbClr val="FF00FF"/>
                  </a:solidFill>
                  <a:latin typeface="Times New Roman" panose="02020603050405020304" pitchFamily="18" charset="0"/>
                </a:rPr>
                <a:t>4</a:t>
              </a:r>
              <a:endParaRPr lang="zh-CN" altLang="en-US" sz="1800" b="0" baseline="-25000" dirty="0">
                <a:solidFill>
                  <a:srgbClr val="FF00FF"/>
                </a:solidFill>
                <a:latin typeface="Times New Roman" panose="02020603050405020304" pitchFamily="18" charset="0"/>
              </a:endParaRPr>
            </a:p>
          </p:txBody>
        </p:sp>
      </p:grpSp>
      <p:grpSp>
        <p:nvGrpSpPr>
          <p:cNvPr id="17" name="组合 16"/>
          <p:cNvGrpSpPr/>
          <p:nvPr/>
        </p:nvGrpSpPr>
        <p:grpSpPr>
          <a:xfrm>
            <a:off x="5200650" y="3040063"/>
            <a:ext cx="700088" cy="479425"/>
            <a:chOff x="5566584" y="3040776"/>
            <a:chExt cx="699230" cy="479320"/>
          </a:xfrm>
        </p:grpSpPr>
        <p:sp>
          <p:nvSpPr>
            <p:cNvPr id="155741" name="文本框 168"/>
            <p:cNvSpPr txBox="1"/>
            <p:nvPr/>
          </p:nvSpPr>
          <p:spPr>
            <a:xfrm>
              <a:off x="5566584" y="3040776"/>
              <a:ext cx="699230" cy="36933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spcBef>
                  <a:spcPct val="0"/>
                </a:spcBef>
                <a:buClrTx/>
                <a:buFontTx/>
                <a:buNone/>
              </a:pPr>
              <a:r>
                <a:rPr lang="en-US" altLang="zh-CN" sz="1800" b="0" dirty="0">
                  <a:solidFill>
                    <a:srgbClr val="996600"/>
                  </a:solidFill>
                  <a:latin typeface="Times New Roman" panose="02020603050405020304" pitchFamily="18" charset="0"/>
                </a:rPr>
                <a:t>p</a:t>
              </a:r>
              <a:r>
                <a:rPr lang="en-US" altLang="zh-CN" sz="1800" b="0" baseline="-25000" dirty="0">
                  <a:solidFill>
                    <a:srgbClr val="996600"/>
                  </a:solidFill>
                  <a:latin typeface="Times New Roman" panose="02020603050405020304" pitchFamily="18" charset="0"/>
                </a:rPr>
                <a:t>2</a:t>
              </a:r>
              <a:r>
                <a:rPr lang="en-US" altLang="zh-CN" sz="1800" b="0" dirty="0">
                  <a:solidFill>
                    <a:srgbClr val="996600"/>
                  </a:solidFill>
                  <a:latin typeface="Times New Roman" panose="02020603050405020304" pitchFamily="18" charset="0"/>
                </a:rPr>
                <a:t>+q</a:t>
              </a:r>
              <a:r>
                <a:rPr lang="en-US" altLang="zh-CN" sz="1800" b="0" baseline="-25000" dirty="0">
                  <a:solidFill>
                    <a:srgbClr val="996600"/>
                  </a:solidFill>
                  <a:latin typeface="Times New Roman" panose="02020603050405020304" pitchFamily="18" charset="0"/>
                </a:rPr>
                <a:t>2</a:t>
              </a:r>
              <a:endParaRPr lang="zh-CN" altLang="en-US" sz="1800" b="0" baseline="-25000" dirty="0">
                <a:solidFill>
                  <a:srgbClr val="FF00FF"/>
                </a:solidFill>
                <a:latin typeface="Times New Roman" panose="02020603050405020304" pitchFamily="18" charset="0"/>
              </a:endParaRPr>
            </a:p>
          </p:txBody>
        </p:sp>
        <p:cxnSp>
          <p:nvCxnSpPr>
            <p:cNvPr id="155742" name="直接箭头连接符 169"/>
            <p:cNvCxnSpPr/>
            <p:nvPr/>
          </p:nvCxnSpPr>
          <p:spPr>
            <a:xfrm flipV="1">
              <a:off x="5730989" y="3340096"/>
              <a:ext cx="0" cy="180000"/>
            </a:xfrm>
            <a:prstGeom prst="straightConnector1">
              <a:avLst/>
            </a:prstGeom>
            <a:ln w="12700" cap="flat" cmpd="sng">
              <a:solidFill>
                <a:srgbClr val="996600"/>
              </a:solidFill>
              <a:prstDash val="solid"/>
              <a:headEnd type="none" w="med" len="med"/>
              <a:tailEnd type="triangle" w="med" len="med"/>
            </a:ln>
          </p:spPr>
        </p:cxnSp>
      </p:grpSp>
      <p:grpSp>
        <p:nvGrpSpPr>
          <p:cNvPr id="16" name="组合 15"/>
          <p:cNvGrpSpPr/>
          <p:nvPr/>
        </p:nvGrpSpPr>
        <p:grpSpPr>
          <a:xfrm>
            <a:off x="4232275" y="3040063"/>
            <a:ext cx="668338" cy="479425"/>
            <a:chOff x="4986709" y="3040776"/>
            <a:chExt cx="668773" cy="479320"/>
          </a:xfrm>
        </p:grpSpPr>
        <p:sp>
          <p:nvSpPr>
            <p:cNvPr id="155739" name="文本框 170"/>
            <p:cNvSpPr txBox="1"/>
            <p:nvPr/>
          </p:nvSpPr>
          <p:spPr>
            <a:xfrm>
              <a:off x="4986709" y="3040776"/>
              <a:ext cx="668773" cy="36933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spcBef>
                  <a:spcPct val="0"/>
                </a:spcBef>
                <a:buClrTx/>
                <a:buFontTx/>
                <a:buNone/>
              </a:pPr>
              <a:r>
                <a:rPr lang="en-US" altLang="zh-CN" sz="1800" b="0" dirty="0">
                  <a:solidFill>
                    <a:srgbClr val="669900"/>
                  </a:solidFill>
                  <a:latin typeface="Times New Roman" panose="02020603050405020304" pitchFamily="18" charset="0"/>
                </a:rPr>
                <a:t>p</a:t>
              </a:r>
              <a:r>
                <a:rPr lang="en-US" altLang="zh-CN" sz="1800" b="0" baseline="-25000" dirty="0">
                  <a:solidFill>
                    <a:srgbClr val="669900"/>
                  </a:solidFill>
                  <a:latin typeface="Times New Roman" panose="02020603050405020304" pitchFamily="18" charset="0"/>
                </a:rPr>
                <a:t>1+</a:t>
              </a:r>
              <a:r>
                <a:rPr lang="en-US" altLang="zh-CN" sz="1800" b="0" dirty="0">
                  <a:solidFill>
                    <a:srgbClr val="669900"/>
                  </a:solidFill>
                  <a:latin typeface="Times New Roman" panose="02020603050405020304" pitchFamily="18" charset="0"/>
                </a:rPr>
                <a:t>q</a:t>
              </a:r>
              <a:r>
                <a:rPr lang="en-US" altLang="zh-CN" sz="1800" b="0" baseline="-25000" dirty="0">
                  <a:solidFill>
                    <a:srgbClr val="669900"/>
                  </a:solidFill>
                  <a:latin typeface="Times New Roman" panose="02020603050405020304" pitchFamily="18" charset="0"/>
                </a:rPr>
                <a:t>1</a:t>
              </a:r>
              <a:endParaRPr lang="zh-CN" altLang="en-US" sz="1800" b="0" baseline="-25000" dirty="0">
                <a:solidFill>
                  <a:srgbClr val="FF0000"/>
                </a:solidFill>
                <a:latin typeface="Times New Roman" panose="02020603050405020304" pitchFamily="18" charset="0"/>
              </a:endParaRPr>
            </a:p>
          </p:txBody>
        </p:sp>
        <p:cxnSp>
          <p:nvCxnSpPr>
            <p:cNvPr id="155740" name="直接箭头连接符 171"/>
            <p:cNvCxnSpPr/>
            <p:nvPr/>
          </p:nvCxnSpPr>
          <p:spPr>
            <a:xfrm flipV="1">
              <a:off x="5363729" y="3340096"/>
              <a:ext cx="0" cy="180000"/>
            </a:xfrm>
            <a:prstGeom prst="straightConnector1">
              <a:avLst/>
            </a:prstGeom>
            <a:ln w="12700" cap="flat" cmpd="sng">
              <a:solidFill>
                <a:srgbClr val="669900"/>
              </a:solidFill>
              <a:prstDash val="solid"/>
              <a:headEnd type="none" w="med" len="med"/>
              <a:tailEnd type="triangle" w="med" len="med"/>
            </a:ln>
          </p:spPr>
        </p:cxnSp>
      </p:grpSp>
      <p:grpSp>
        <p:nvGrpSpPr>
          <p:cNvPr id="15" name="组合 14"/>
          <p:cNvGrpSpPr/>
          <p:nvPr/>
        </p:nvGrpSpPr>
        <p:grpSpPr>
          <a:xfrm>
            <a:off x="5278438" y="6121400"/>
            <a:ext cx="982662" cy="746125"/>
            <a:chOff x="5666821" y="6121978"/>
            <a:chExt cx="982961" cy="745630"/>
          </a:xfrm>
        </p:grpSpPr>
        <p:cxnSp>
          <p:nvCxnSpPr>
            <p:cNvPr id="155737" name="直接箭头连接符 172"/>
            <p:cNvCxnSpPr/>
            <p:nvPr/>
          </p:nvCxnSpPr>
          <p:spPr>
            <a:xfrm flipV="1">
              <a:off x="5780877" y="6121978"/>
              <a:ext cx="0" cy="180000"/>
            </a:xfrm>
            <a:prstGeom prst="straightConnector1">
              <a:avLst/>
            </a:prstGeom>
            <a:ln w="12700" cap="flat" cmpd="sng">
              <a:solidFill>
                <a:srgbClr val="9900CC"/>
              </a:solidFill>
              <a:prstDash val="solid"/>
              <a:headEnd type="none" w="med" len="med"/>
              <a:tailEnd type="triangle" w="med" len="med"/>
            </a:ln>
          </p:spPr>
        </p:cxnSp>
        <p:sp>
          <p:nvSpPr>
            <p:cNvPr id="155738" name="文本框 173"/>
            <p:cNvSpPr txBox="1"/>
            <p:nvPr/>
          </p:nvSpPr>
          <p:spPr>
            <a:xfrm>
              <a:off x="5666821" y="6221277"/>
              <a:ext cx="982961" cy="64633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spcBef>
                  <a:spcPct val="0"/>
                </a:spcBef>
                <a:buClrTx/>
                <a:buFontTx/>
                <a:buNone/>
              </a:pPr>
              <a:r>
                <a:rPr lang="en-US" altLang="zh-CN" sz="1800" b="0" dirty="0">
                  <a:solidFill>
                    <a:srgbClr val="9900CC"/>
                  </a:solidFill>
                  <a:latin typeface="Times New Roman" panose="02020603050405020304" pitchFamily="18" charset="0"/>
                </a:rPr>
                <a:t>r</a:t>
              </a:r>
              <a:r>
                <a:rPr lang="en-US" altLang="zh-CN" sz="1800" b="0" baseline="-25000" dirty="0">
                  <a:solidFill>
                    <a:srgbClr val="9900CC"/>
                  </a:solidFill>
                  <a:latin typeface="Times New Roman" panose="02020603050405020304" pitchFamily="18" charset="0"/>
                </a:rPr>
                <a:t>1</a:t>
              </a:r>
              <a:r>
                <a:rPr lang="en-US" altLang="zh-CN" sz="1800" b="0" dirty="0">
                  <a:solidFill>
                    <a:srgbClr val="9900CC"/>
                  </a:solidFill>
                  <a:latin typeface="Times New Roman" panose="02020603050405020304" pitchFamily="18" charset="0"/>
                </a:rPr>
                <a:t>=</a:t>
              </a:r>
              <a:r>
                <a:rPr lang="en-US" altLang="zh-CN" sz="1800" b="0" dirty="0">
                  <a:solidFill>
                    <a:srgbClr val="006600"/>
                  </a:solidFill>
                  <a:latin typeface="Times New Roman" panose="02020603050405020304" pitchFamily="18" charset="0"/>
                </a:rPr>
                <a:t>p</a:t>
              </a:r>
              <a:r>
                <a:rPr lang="en-US" altLang="zh-CN" sz="1800" b="0" baseline="-25000" dirty="0">
                  <a:solidFill>
                    <a:srgbClr val="006600"/>
                  </a:solidFill>
                  <a:latin typeface="Times New Roman" panose="02020603050405020304" pitchFamily="18" charset="0"/>
                </a:rPr>
                <a:t>1</a:t>
              </a:r>
              <a:r>
                <a:rPr lang="en-US" altLang="zh-CN" sz="1800" b="0" dirty="0">
                  <a:solidFill>
                    <a:srgbClr val="006600"/>
                  </a:solidFill>
                  <a:latin typeface="Times New Roman" panose="02020603050405020304" pitchFamily="18" charset="0"/>
                </a:rPr>
                <a:t>+q</a:t>
              </a:r>
              <a:r>
                <a:rPr lang="en-US" altLang="zh-CN" sz="1800" b="0" baseline="-25000" dirty="0">
                  <a:solidFill>
                    <a:srgbClr val="006600"/>
                  </a:solidFill>
                  <a:latin typeface="Times New Roman" panose="02020603050405020304" pitchFamily="18" charset="0"/>
                </a:rPr>
                <a:t>1</a:t>
              </a:r>
              <a:endParaRPr lang="en-US" altLang="zh-CN" sz="1800" b="0" baseline="-25000" dirty="0">
                <a:solidFill>
                  <a:srgbClr val="006600"/>
                </a:solidFill>
                <a:latin typeface="Times New Roman" panose="02020603050405020304" pitchFamily="18" charset="0"/>
              </a:endParaRPr>
            </a:p>
            <a:p>
              <a:pPr marL="0" lvl="0" indent="0">
                <a:spcBef>
                  <a:spcPct val="0"/>
                </a:spcBef>
                <a:buClrTx/>
                <a:buFontTx/>
                <a:buNone/>
              </a:pPr>
              <a:r>
                <a:rPr lang="en-US" altLang="zh-CN" sz="1800" b="0" dirty="0">
                  <a:solidFill>
                    <a:srgbClr val="9900CC"/>
                  </a:solidFill>
                  <a:latin typeface="Times New Roman" panose="02020603050405020304" pitchFamily="18" charset="0"/>
                </a:rPr>
                <a:t>t</a:t>
              </a:r>
              <a:r>
                <a:rPr lang="en-US" altLang="zh-CN" sz="1800" b="0" baseline="-25000" dirty="0">
                  <a:solidFill>
                    <a:srgbClr val="9900CC"/>
                  </a:solidFill>
                  <a:latin typeface="Times New Roman" panose="02020603050405020304" pitchFamily="18" charset="0"/>
                </a:rPr>
                <a:t>1</a:t>
              </a:r>
              <a:r>
                <a:rPr lang="en-US" altLang="zh-CN" sz="1800" b="0" dirty="0">
                  <a:solidFill>
                    <a:srgbClr val="9900CC"/>
                  </a:solidFill>
                  <a:latin typeface="Times New Roman" panose="02020603050405020304" pitchFamily="18" charset="0"/>
                </a:rPr>
                <a:t>=</a:t>
              </a:r>
              <a:r>
                <a:rPr lang="en-US" altLang="zh-CN" sz="1800" b="0" dirty="0">
                  <a:solidFill>
                    <a:srgbClr val="996600"/>
                  </a:solidFill>
                  <a:latin typeface="Times New Roman" panose="02020603050405020304" pitchFamily="18" charset="0"/>
                </a:rPr>
                <a:t>p</a:t>
              </a:r>
              <a:r>
                <a:rPr lang="en-US" altLang="zh-CN" sz="1800" b="0" baseline="-25000" dirty="0">
                  <a:solidFill>
                    <a:srgbClr val="996600"/>
                  </a:solidFill>
                  <a:latin typeface="Times New Roman" panose="02020603050405020304" pitchFamily="18" charset="0"/>
                </a:rPr>
                <a:t>2</a:t>
              </a:r>
              <a:r>
                <a:rPr lang="en-US" altLang="zh-CN" sz="1800" b="0" dirty="0">
                  <a:solidFill>
                    <a:srgbClr val="996600"/>
                  </a:solidFill>
                  <a:latin typeface="Times New Roman" panose="02020603050405020304" pitchFamily="18" charset="0"/>
                </a:rPr>
                <a:t>+q</a:t>
              </a:r>
              <a:r>
                <a:rPr lang="en-US" altLang="zh-CN" sz="1800" b="0" baseline="-25000" dirty="0">
                  <a:solidFill>
                    <a:srgbClr val="996600"/>
                  </a:solidFill>
                  <a:latin typeface="Times New Roman" panose="02020603050405020304" pitchFamily="18" charset="0"/>
                </a:rPr>
                <a:t>2</a:t>
              </a:r>
              <a:endParaRPr lang="zh-CN" altLang="en-US" sz="1800" b="0" baseline="-25000" dirty="0">
                <a:solidFill>
                  <a:srgbClr val="996600"/>
                </a:solidFill>
                <a:latin typeface="Times New Roman" panose="02020603050405020304" pitchFamily="18" charset="0"/>
              </a:endParaRPr>
            </a:p>
          </p:txBody>
        </p:sp>
      </p:grpSp>
      <p:grpSp>
        <p:nvGrpSpPr>
          <p:cNvPr id="18" name="组合 17"/>
          <p:cNvGrpSpPr/>
          <p:nvPr/>
        </p:nvGrpSpPr>
        <p:grpSpPr>
          <a:xfrm>
            <a:off x="6613525" y="3040063"/>
            <a:ext cx="609600" cy="479425"/>
            <a:chOff x="7002734" y="3040776"/>
            <a:chExt cx="609462" cy="479320"/>
          </a:xfrm>
        </p:grpSpPr>
        <p:cxnSp>
          <p:nvCxnSpPr>
            <p:cNvPr id="155735" name="直接箭头连接符 174"/>
            <p:cNvCxnSpPr/>
            <p:nvPr/>
          </p:nvCxnSpPr>
          <p:spPr>
            <a:xfrm flipV="1">
              <a:off x="7265077" y="3340096"/>
              <a:ext cx="0" cy="180000"/>
            </a:xfrm>
            <a:prstGeom prst="straightConnector1">
              <a:avLst/>
            </a:prstGeom>
            <a:ln w="12700" cap="flat" cmpd="sng">
              <a:solidFill>
                <a:srgbClr val="9900CC"/>
              </a:solidFill>
              <a:prstDash val="solid"/>
              <a:headEnd type="none" w="med" len="med"/>
              <a:tailEnd type="triangle" w="med" len="med"/>
            </a:ln>
          </p:spPr>
        </p:cxnSp>
        <p:sp>
          <p:nvSpPr>
            <p:cNvPr id="155736" name="文本框 175"/>
            <p:cNvSpPr txBox="1"/>
            <p:nvPr/>
          </p:nvSpPr>
          <p:spPr>
            <a:xfrm>
              <a:off x="7002734" y="3040776"/>
              <a:ext cx="609462" cy="36933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spcBef>
                  <a:spcPct val="0"/>
                </a:spcBef>
                <a:buClrTx/>
                <a:buFontTx/>
                <a:buNone/>
              </a:pPr>
              <a:r>
                <a:rPr lang="en-US" altLang="zh-CN" sz="1800" b="0" dirty="0">
                  <a:solidFill>
                    <a:srgbClr val="9900CC"/>
                  </a:solidFill>
                  <a:latin typeface="Times New Roman" panose="02020603050405020304" pitchFamily="18" charset="0"/>
                </a:rPr>
                <a:t>r</a:t>
              </a:r>
              <a:r>
                <a:rPr lang="en-US" altLang="zh-CN" sz="1800" b="0" baseline="-25000" dirty="0">
                  <a:solidFill>
                    <a:srgbClr val="9900CC"/>
                  </a:solidFill>
                  <a:latin typeface="Times New Roman" panose="02020603050405020304" pitchFamily="18" charset="0"/>
                </a:rPr>
                <a:t>1</a:t>
              </a:r>
              <a:r>
                <a:rPr lang="en-US" altLang="zh-CN" sz="1800" b="0" dirty="0">
                  <a:solidFill>
                    <a:srgbClr val="9900CC"/>
                  </a:solidFill>
                  <a:latin typeface="Times New Roman" panose="02020603050405020304" pitchFamily="18" charset="0"/>
                </a:rPr>
                <a:t>+t</a:t>
              </a:r>
              <a:r>
                <a:rPr lang="en-US" altLang="zh-CN" sz="1800" b="0" baseline="-25000" dirty="0">
                  <a:solidFill>
                    <a:srgbClr val="9900CC"/>
                  </a:solidFill>
                  <a:latin typeface="Times New Roman" panose="02020603050405020304" pitchFamily="18" charset="0"/>
                </a:rPr>
                <a:t>1</a:t>
              </a:r>
              <a:endParaRPr lang="zh-CN" altLang="en-US" sz="1800" b="0" baseline="-25000" dirty="0">
                <a:solidFill>
                  <a:srgbClr val="996600"/>
                </a:solidFill>
                <a:latin typeface="Times New Roman" panose="02020603050405020304" pitchFamily="18" charset="0"/>
              </a:endParaRP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39271"/>
                                        </p:tgtEl>
                                        <p:attrNameLst>
                                          <p:attrName>style.visibility</p:attrName>
                                        </p:attrNameLst>
                                      </p:cBhvr>
                                      <p:to>
                                        <p:strVal val="visible"/>
                                      </p:to>
                                    </p:set>
                                    <p:anim calcmode="lin" valueType="num">
                                      <p:cBhvr additive="base">
                                        <p:cTn id="13" dur="500" fill="hold"/>
                                        <p:tgtEl>
                                          <p:spTgt spid="139271"/>
                                        </p:tgtEl>
                                        <p:attrNameLst>
                                          <p:attrName>ppt_x</p:attrName>
                                        </p:attrNameLst>
                                      </p:cBhvr>
                                      <p:tavLst>
                                        <p:tav tm="0">
                                          <p:val>
                                            <p:strVal val="#ppt_x"/>
                                          </p:val>
                                        </p:tav>
                                        <p:tav tm="100000">
                                          <p:val>
                                            <p:strVal val="#ppt_x"/>
                                          </p:val>
                                        </p:tav>
                                      </p:tavLst>
                                    </p:anim>
                                    <p:anim calcmode="lin" valueType="num">
                                      <p:cBhvr additive="base">
                                        <p:cTn id="14" dur="500" fill="hold"/>
                                        <p:tgtEl>
                                          <p:spTgt spid="139271"/>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40"/>
                                        </p:tgtEl>
                                        <p:attrNameLst>
                                          <p:attrName>style.visibility</p:attrName>
                                        </p:attrNameLst>
                                      </p:cBhvr>
                                      <p:to>
                                        <p:strVal val="visible"/>
                                      </p:to>
                                    </p:set>
                                    <p:anim calcmode="lin" valueType="num">
                                      <p:cBhvr additive="base">
                                        <p:cTn id="19" dur="500" fill="hold"/>
                                        <p:tgtEl>
                                          <p:spTgt spid="140"/>
                                        </p:tgtEl>
                                        <p:attrNameLst>
                                          <p:attrName>ppt_x</p:attrName>
                                        </p:attrNameLst>
                                      </p:cBhvr>
                                      <p:tavLst>
                                        <p:tav tm="0">
                                          <p:val>
                                            <p:strVal val="#ppt_x"/>
                                          </p:val>
                                        </p:tav>
                                        <p:tav tm="100000">
                                          <p:val>
                                            <p:strVal val="#ppt_x"/>
                                          </p:val>
                                        </p:tav>
                                      </p:tavLst>
                                    </p:anim>
                                    <p:anim calcmode="lin" valueType="num">
                                      <p:cBhvr additive="base">
                                        <p:cTn id="20" dur="500" fill="hold"/>
                                        <p:tgtEl>
                                          <p:spTgt spid="140"/>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39275"/>
                                        </p:tgtEl>
                                        <p:attrNameLst>
                                          <p:attrName>style.visibility</p:attrName>
                                        </p:attrNameLst>
                                      </p:cBhvr>
                                      <p:to>
                                        <p:strVal val="visible"/>
                                      </p:to>
                                    </p:set>
                                    <p:anim calcmode="lin" valueType="num">
                                      <p:cBhvr additive="base">
                                        <p:cTn id="25" dur="500" fill="hold"/>
                                        <p:tgtEl>
                                          <p:spTgt spid="139275"/>
                                        </p:tgtEl>
                                        <p:attrNameLst>
                                          <p:attrName>ppt_x</p:attrName>
                                        </p:attrNameLst>
                                      </p:cBhvr>
                                      <p:tavLst>
                                        <p:tav tm="0">
                                          <p:val>
                                            <p:strVal val="#ppt_x"/>
                                          </p:val>
                                        </p:tav>
                                        <p:tav tm="100000">
                                          <p:val>
                                            <p:strVal val="#ppt_x"/>
                                          </p:val>
                                        </p:tav>
                                      </p:tavLst>
                                    </p:anim>
                                    <p:anim calcmode="lin" valueType="num">
                                      <p:cBhvr additive="base">
                                        <p:cTn id="26" dur="500" fill="hold"/>
                                        <p:tgtEl>
                                          <p:spTgt spid="139275"/>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139272"/>
                                        </p:tgtEl>
                                        <p:attrNameLst>
                                          <p:attrName>style.visibility</p:attrName>
                                        </p:attrNameLst>
                                      </p:cBhvr>
                                      <p:to>
                                        <p:strVal val="visible"/>
                                      </p:to>
                                    </p:set>
                                    <p:anim calcmode="lin" valueType="num">
                                      <p:cBhvr additive="base">
                                        <p:cTn id="29" dur="500" fill="hold"/>
                                        <p:tgtEl>
                                          <p:spTgt spid="139272"/>
                                        </p:tgtEl>
                                        <p:attrNameLst>
                                          <p:attrName>ppt_x</p:attrName>
                                        </p:attrNameLst>
                                      </p:cBhvr>
                                      <p:tavLst>
                                        <p:tav tm="0">
                                          <p:val>
                                            <p:strVal val="#ppt_x"/>
                                          </p:val>
                                        </p:tav>
                                        <p:tav tm="100000">
                                          <p:val>
                                            <p:strVal val="#ppt_x"/>
                                          </p:val>
                                        </p:tav>
                                      </p:tavLst>
                                    </p:anim>
                                    <p:anim calcmode="lin" valueType="num">
                                      <p:cBhvr additive="base">
                                        <p:cTn id="30" dur="500" fill="hold"/>
                                        <p:tgtEl>
                                          <p:spTgt spid="139272"/>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144"/>
                                        </p:tgtEl>
                                        <p:attrNameLst>
                                          <p:attrName>style.visibility</p:attrName>
                                        </p:attrNameLst>
                                      </p:cBhvr>
                                      <p:to>
                                        <p:strVal val="visible"/>
                                      </p:to>
                                    </p:set>
                                    <p:anim calcmode="lin" valueType="num">
                                      <p:cBhvr additive="base">
                                        <p:cTn id="35" dur="500" fill="hold"/>
                                        <p:tgtEl>
                                          <p:spTgt spid="144"/>
                                        </p:tgtEl>
                                        <p:attrNameLst>
                                          <p:attrName>ppt_x</p:attrName>
                                        </p:attrNameLst>
                                      </p:cBhvr>
                                      <p:tavLst>
                                        <p:tav tm="0">
                                          <p:val>
                                            <p:strVal val="#ppt_x"/>
                                          </p:val>
                                        </p:tav>
                                        <p:tav tm="100000">
                                          <p:val>
                                            <p:strVal val="#ppt_x"/>
                                          </p:val>
                                        </p:tav>
                                      </p:tavLst>
                                    </p:anim>
                                    <p:anim calcmode="lin" valueType="num">
                                      <p:cBhvr additive="base">
                                        <p:cTn id="36" dur="500" fill="hold"/>
                                        <p:tgtEl>
                                          <p:spTgt spid="144"/>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22"/>
                                        </p:tgtEl>
                                        <p:attrNameLst>
                                          <p:attrName>style.visibility</p:attrName>
                                        </p:attrNameLst>
                                      </p:cBhvr>
                                      <p:to>
                                        <p:strVal val="visible"/>
                                      </p:to>
                                    </p:set>
                                    <p:anim calcmode="lin" valueType="num">
                                      <p:cBhvr additive="base">
                                        <p:cTn id="41" dur="500" fill="hold"/>
                                        <p:tgtEl>
                                          <p:spTgt spid="22"/>
                                        </p:tgtEl>
                                        <p:attrNameLst>
                                          <p:attrName>ppt_x</p:attrName>
                                        </p:attrNameLst>
                                      </p:cBhvr>
                                      <p:tavLst>
                                        <p:tav tm="0">
                                          <p:val>
                                            <p:strVal val="#ppt_x"/>
                                          </p:val>
                                        </p:tav>
                                        <p:tav tm="100000">
                                          <p:val>
                                            <p:strVal val="#ppt_x"/>
                                          </p:val>
                                        </p:tav>
                                      </p:tavLst>
                                    </p:anim>
                                    <p:anim calcmode="lin" valueType="num">
                                      <p:cBhvr additive="base">
                                        <p:cTn id="42" dur="500" fill="hold"/>
                                        <p:tgtEl>
                                          <p:spTgt spid="22"/>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139279"/>
                                        </p:tgtEl>
                                        <p:attrNameLst>
                                          <p:attrName>style.visibility</p:attrName>
                                        </p:attrNameLst>
                                      </p:cBhvr>
                                      <p:to>
                                        <p:strVal val="visible"/>
                                      </p:to>
                                    </p:set>
                                    <p:anim calcmode="lin" valueType="num">
                                      <p:cBhvr additive="base">
                                        <p:cTn id="45" dur="500" fill="hold"/>
                                        <p:tgtEl>
                                          <p:spTgt spid="139279"/>
                                        </p:tgtEl>
                                        <p:attrNameLst>
                                          <p:attrName>ppt_x</p:attrName>
                                        </p:attrNameLst>
                                      </p:cBhvr>
                                      <p:tavLst>
                                        <p:tav tm="0">
                                          <p:val>
                                            <p:strVal val="#ppt_x"/>
                                          </p:val>
                                        </p:tav>
                                        <p:tav tm="100000">
                                          <p:val>
                                            <p:strVal val="#ppt_x"/>
                                          </p:val>
                                        </p:tav>
                                      </p:tavLst>
                                    </p:anim>
                                    <p:anim calcmode="lin" valueType="num">
                                      <p:cBhvr additive="base">
                                        <p:cTn id="46" dur="500" fill="hold"/>
                                        <p:tgtEl>
                                          <p:spTgt spid="139279"/>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stCondLst>
                                    <p:cond delay="0"/>
                                  </p:stCondLst>
                                  <p:childTnLst>
                                    <p:set>
                                      <p:cBhvr>
                                        <p:cTn id="48" dur="1" fill="hold">
                                          <p:stCondLst>
                                            <p:cond delay="0"/>
                                          </p:stCondLst>
                                        </p:cTn>
                                        <p:tgtEl>
                                          <p:spTgt spid="139276"/>
                                        </p:tgtEl>
                                        <p:attrNameLst>
                                          <p:attrName>style.visibility</p:attrName>
                                        </p:attrNameLst>
                                      </p:cBhvr>
                                      <p:to>
                                        <p:strVal val="visible"/>
                                      </p:to>
                                    </p:set>
                                    <p:anim calcmode="lin" valueType="num">
                                      <p:cBhvr additive="base">
                                        <p:cTn id="49" dur="500" fill="hold"/>
                                        <p:tgtEl>
                                          <p:spTgt spid="139276"/>
                                        </p:tgtEl>
                                        <p:attrNameLst>
                                          <p:attrName>ppt_x</p:attrName>
                                        </p:attrNameLst>
                                      </p:cBhvr>
                                      <p:tavLst>
                                        <p:tav tm="0">
                                          <p:val>
                                            <p:strVal val="#ppt_x"/>
                                          </p:val>
                                        </p:tav>
                                        <p:tav tm="100000">
                                          <p:val>
                                            <p:strVal val="#ppt_x"/>
                                          </p:val>
                                        </p:tav>
                                      </p:tavLst>
                                    </p:anim>
                                    <p:anim calcmode="lin" valueType="num">
                                      <p:cBhvr additive="base">
                                        <p:cTn id="50" dur="500" fill="hold"/>
                                        <p:tgtEl>
                                          <p:spTgt spid="139276"/>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139273"/>
                                        </p:tgtEl>
                                        <p:attrNameLst>
                                          <p:attrName>style.visibility</p:attrName>
                                        </p:attrNameLst>
                                      </p:cBhvr>
                                      <p:to>
                                        <p:strVal val="visible"/>
                                      </p:to>
                                    </p:set>
                                    <p:anim calcmode="lin" valueType="num">
                                      <p:cBhvr additive="base">
                                        <p:cTn id="53" dur="500" fill="hold"/>
                                        <p:tgtEl>
                                          <p:spTgt spid="139273"/>
                                        </p:tgtEl>
                                        <p:attrNameLst>
                                          <p:attrName>ppt_x</p:attrName>
                                        </p:attrNameLst>
                                      </p:cBhvr>
                                      <p:tavLst>
                                        <p:tav tm="0">
                                          <p:val>
                                            <p:strVal val="#ppt_x"/>
                                          </p:val>
                                        </p:tav>
                                        <p:tav tm="100000">
                                          <p:val>
                                            <p:strVal val="#ppt_x"/>
                                          </p:val>
                                        </p:tav>
                                      </p:tavLst>
                                    </p:anim>
                                    <p:anim calcmode="lin" valueType="num">
                                      <p:cBhvr additive="base">
                                        <p:cTn id="54" dur="500" fill="hold"/>
                                        <p:tgtEl>
                                          <p:spTgt spid="139273"/>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nodeType="clickEffect">
                                  <p:stCondLst>
                                    <p:cond delay="0"/>
                                  </p:stCondLst>
                                  <p:childTnLst>
                                    <p:set>
                                      <p:cBhvr>
                                        <p:cTn id="58" dur="1" fill="hold">
                                          <p:stCondLst>
                                            <p:cond delay="0"/>
                                          </p:stCondLst>
                                        </p:cTn>
                                        <p:tgtEl>
                                          <p:spTgt spid="147"/>
                                        </p:tgtEl>
                                        <p:attrNameLst>
                                          <p:attrName>style.visibility</p:attrName>
                                        </p:attrNameLst>
                                      </p:cBhvr>
                                      <p:to>
                                        <p:strVal val="visible"/>
                                      </p:to>
                                    </p:set>
                                    <p:anim calcmode="lin" valueType="num">
                                      <p:cBhvr additive="base">
                                        <p:cTn id="59" dur="500" fill="hold"/>
                                        <p:tgtEl>
                                          <p:spTgt spid="147"/>
                                        </p:tgtEl>
                                        <p:attrNameLst>
                                          <p:attrName>ppt_x</p:attrName>
                                        </p:attrNameLst>
                                      </p:cBhvr>
                                      <p:tavLst>
                                        <p:tav tm="0">
                                          <p:val>
                                            <p:strVal val="#ppt_x"/>
                                          </p:val>
                                        </p:tav>
                                        <p:tav tm="100000">
                                          <p:val>
                                            <p:strVal val="#ppt_x"/>
                                          </p:val>
                                        </p:tav>
                                      </p:tavLst>
                                    </p:anim>
                                    <p:anim calcmode="lin" valueType="num">
                                      <p:cBhvr additive="base">
                                        <p:cTn id="60" dur="500" fill="hold"/>
                                        <p:tgtEl>
                                          <p:spTgt spid="147"/>
                                        </p:tgtEl>
                                        <p:attrNameLst>
                                          <p:attrName>ppt_y</p:attrName>
                                        </p:attrNameLst>
                                      </p:cBhvr>
                                      <p:tavLst>
                                        <p:tav tm="0">
                                          <p:val>
                                            <p:strVal val="1+#ppt_h/2"/>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2" presetClass="entr" presetSubtype="4" fill="hold" nodeType="clickEffect">
                                  <p:stCondLst>
                                    <p:cond delay="0"/>
                                  </p:stCondLst>
                                  <p:childTnLst>
                                    <p:set>
                                      <p:cBhvr>
                                        <p:cTn id="64" dur="1" fill="hold">
                                          <p:stCondLst>
                                            <p:cond delay="0"/>
                                          </p:stCondLst>
                                        </p:cTn>
                                        <p:tgtEl>
                                          <p:spTgt spid="19"/>
                                        </p:tgtEl>
                                        <p:attrNameLst>
                                          <p:attrName>style.visibility</p:attrName>
                                        </p:attrNameLst>
                                      </p:cBhvr>
                                      <p:to>
                                        <p:strVal val="visible"/>
                                      </p:to>
                                    </p:set>
                                    <p:anim calcmode="lin" valueType="num">
                                      <p:cBhvr additive="base">
                                        <p:cTn id="65" dur="500" fill="hold"/>
                                        <p:tgtEl>
                                          <p:spTgt spid="19"/>
                                        </p:tgtEl>
                                        <p:attrNameLst>
                                          <p:attrName>ppt_x</p:attrName>
                                        </p:attrNameLst>
                                      </p:cBhvr>
                                      <p:tavLst>
                                        <p:tav tm="0">
                                          <p:val>
                                            <p:strVal val="#ppt_x"/>
                                          </p:val>
                                        </p:tav>
                                        <p:tav tm="100000">
                                          <p:val>
                                            <p:strVal val="#ppt_x"/>
                                          </p:val>
                                        </p:tav>
                                      </p:tavLst>
                                    </p:anim>
                                    <p:anim calcmode="lin" valueType="num">
                                      <p:cBhvr additive="base">
                                        <p:cTn id="66" dur="500" fill="hold"/>
                                        <p:tgtEl>
                                          <p:spTgt spid="19"/>
                                        </p:tgtEl>
                                        <p:attrNameLst>
                                          <p:attrName>ppt_y</p:attrName>
                                        </p:attrNameLst>
                                      </p:cBhvr>
                                      <p:tavLst>
                                        <p:tav tm="0">
                                          <p:val>
                                            <p:strVal val="1+#ppt_h/2"/>
                                          </p:val>
                                        </p:tav>
                                        <p:tav tm="100000">
                                          <p:val>
                                            <p:strVal val="#ppt_y"/>
                                          </p:val>
                                        </p:tav>
                                      </p:tavLst>
                                    </p:anim>
                                  </p:childTnLst>
                                </p:cTn>
                              </p:par>
                              <p:par>
                                <p:cTn id="67" presetID="2" presetClass="entr" presetSubtype="4" fill="hold" grpId="0" nodeType="withEffect">
                                  <p:stCondLst>
                                    <p:cond delay="0"/>
                                  </p:stCondLst>
                                  <p:childTnLst>
                                    <p:set>
                                      <p:cBhvr>
                                        <p:cTn id="68" dur="1" fill="hold">
                                          <p:stCondLst>
                                            <p:cond delay="0"/>
                                          </p:stCondLst>
                                        </p:cTn>
                                        <p:tgtEl>
                                          <p:spTgt spid="139280"/>
                                        </p:tgtEl>
                                        <p:attrNameLst>
                                          <p:attrName>style.visibility</p:attrName>
                                        </p:attrNameLst>
                                      </p:cBhvr>
                                      <p:to>
                                        <p:strVal val="visible"/>
                                      </p:to>
                                    </p:set>
                                    <p:anim calcmode="lin" valueType="num">
                                      <p:cBhvr additive="base">
                                        <p:cTn id="69" dur="500" fill="hold"/>
                                        <p:tgtEl>
                                          <p:spTgt spid="139280"/>
                                        </p:tgtEl>
                                        <p:attrNameLst>
                                          <p:attrName>ppt_x</p:attrName>
                                        </p:attrNameLst>
                                      </p:cBhvr>
                                      <p:tavLst>
                                        <p:tav tm="0">
                                          <p:val>
                                            <p:strVal val="#ppt_x"/>
                                          </p:val>
                                        </p:tav>
                                        <p:tav tm="100000">
                                          <p:val>
                                            <p:strVal val="#ppt_x"/>
                                          </p:val>
                                        </p:tav>
                                      </p:tavLst>
                                    </p:anim>
                                    <p:anim calcmode="lin" valueType="num">
                                      <p:cBhvr additive="base">
                                        <p:cTn id="70" dur="500" fill="hold"/>
                                        <p:tgtEl>
                                          <p:spTgt spid="139280"/>
                                        </p:tgtEl>
                                        <p:attrNameLst>
                                          <p:attrName>ppt_y</p:attrName>
                                        </p:attrNameLst>
                                      </p:cBhvr>
                                      <p:tavLst>
                                        <p:tav tm="0">
                                          <p:val>
                                            <p:strVal val="1+#ppt_h/2"/>
                                          </p:val>
                                        </p:tav>
                                        <p:tav tm="100000">
                                          <p:val>
                                            <p:strVal val="#ppt_y"/>
                                          </p:val>
                                        </p:tav>
                                      </p:tavLst>
                                    </p:anim>
                                  </p:childTnLst>
                                </p:cTn>
                              </p:par>
                              <p:par>
                                <p:cTn id="71" presetID="2" presetClass="entr" presetSubtype="4" fill="hold" grpId="0" nodeType="withEffect">
                                  <p:stCondLst>
                                    <p:cond delay="0"/>
                                  </p:stCondLst>
                                  <p:childTnLst>
                                    <p:set>
                                      <p:cBhvr>
                                        <p:cTn id="72" dur="1" fill="hold">
                                          <p:stCondLst>
                                            <p:cond delay="0"/>
                                          </p:stCondLst>
                                        </p:cTn>
                                        <p:tgtEl>
                                          <p:spTgt spid="139277"/>
                                        </p:tgtEl>
                                        <p:attrNameLst>
                                          <p:attrName>style.visibility</p:attrName>
                                        </p:attrNameLst>
                                      </p:cBhvr>
                                      <p:to>
                                        <p:strVal val="visible"/>
                                      </p:to>
                                    </p:set>
                                    <p:anim calcmode="lin" valueType="num">
                                      <p:cBhvr additive="base">
                                        <p:cTn id="73" dur="500" fill="hold"/>
                                        <p:tgtEl>
                                          <p:spTgt spid="139277"/>
                                        </p:tgtEl>
                                        <p:attrNameLst>
                                          <p:attrName>ppt_x</p:attrName>
                                        </p:attrNameLst>
                                      </p:cBhvr>
                                      <p:tavLst>
                                        <p:tav tm="0">
                                          <p:val>
                                            <p:strVal val="#ppt_x"/>
                                          </p:val>
                                        </p:tav>
                                        <p:tav tm="100000">
                                          <p:val>
                                            <p:strVal val="#ppt_x"/>
                                          </p:val>
                                        </p:tav>
                                      </p:tavLst>
                                    </p:anim>
                                    <p:anim calcmode="lin" valueType="num">
                                      <p:cBhvr additive="base">
                                        <p:cTn id="74" dur="500" fill="hold"/>
                                        <p:tgtEl>
                                          <p:spTgt spid="139277"/>
                                        </p:tgtEl>
                                        <p:attrNameLst>
                                          <p:attrName>ppt_y</p:attrName>
                                        </p:attrNameLst>
                                      </p:cBhvr>
                                      <p:tavLst>
                                        <p:tav tm="0">
                                          <p:val>
                                            <p:strVal val="1+#ppt_h/2"/>
                                          </p:val>
                                        </p:tav>
                                        <p:tav tm="100000">
                                          <p:val>
                                            <p:strVal val="#ppt_y"/>
                                          </p:val>
                                        </p:tav>
                                      </p:tavLst>
                                    </p:anim>
                                  </p:childTnLst>
                                </p:cTn>
                              </p:par>
                              <p:par>
                                <p:cTn id="75" presetID="2" presetClass="entr" presetSubtype="4" fill="hold" grpId="0" nodeType="withEffect">
                                  <p:stCondLst>
                                    <p:cond delay="0"/>
                                  </p:stCondLst>
                                  <p:childTnLst>
                                    <p:set>
                                      <p:cBhvr>
                                        <p:cTn id="76" dur="1" fill="hold">
                                          <p:stCondLst>
                                            <p:cond delay="0"/>
                                          </p:stCondLst>
                                        </p:cTn>
                                        <p:tgtEl>
                                          <p:spTgt spid="139274"/>
                                        </p:tgtEl>
                                        <p:attrNameLst>
                                          <p:attrName>style.visibility</p:attrName>
                                        </p:attrNameLst>
                                      </p:cBhvr>
                                      <p:to>
                                        <p:strVal val="visible"/>
                                      </p:to>
                                    </p:set>
                                    <p:anim calcmode="lin" valueType="num">
                                      <p:cBhvr additive="base">
                                        <p:cTn id="77" dur="500" fill="hold"/>
                                        <p:tgtEl>
                                          <p:spTgt spid="139274"/>
                                        </p:tgtEl>
                                        <p:attrNameLst>
                                          <p:attrName>ppt_x</p:attrName>
                                        </p:attrNameLst>
                                      </p:cBhvr>
                                      <p:tavLst>
                                        <p:tav tm="0">
                                          <p:val>
                                            <p:strVal val="#ppt_x"/>
                                          </p:val>
                                        </p:tav>
                                        <p:tav tm="100000">
                                          <p:val>
                                            <p:strVal val="#ppt_x"/>
                                          </p:val>
                                        </p:tav>
                                      </p:tavLst>
                                    </p:anim>
                                    <p:anim calcmode="lin" valueType="num">
                                      <p:cBhvr additive="base">
                                        <p:cTn id="78" dur="500" fill="hold"/>
                                        <p:tgtEl>
                                          <p:spTgt spid="139274"/>
                                        </p:tgtEl>
                                        <p:attrNameLst>
                                          <p:attrName>ppt_y</p:attrName>
                                        </p:attrNameLst>
                                      </p:cBhvr>
                                      <p:tavLst>
                                        <p:tav tm="0">
                                          <p:val>
                                            <p:strVal val="1+#ppt_h/2"/>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2" presetClass="entr" presetSubtype="4" fill="hold" nodeType="clickEffect">
                                  <p:stCondLst>
                                    <p:cond delay="0"/>
                                  </p:stCondLst>
                                  <p:childTnLst>
                                    <p:set>
                                      <p:cBhvr>
                                        <p:cTn id="82" dur="1" fill="hold">
                                          <p:stCondLst>
                                            <p:cond delay="0"/>
                                          </p:stCondLst>
                                        </p:cTn>
                                        <p:tgtEl>
                                          <p:spTgt spid="13"/>
                                        </p:tgtEl>
                                        <p:attrNameLst>
                                          <p:attrName>style.visibility</p:attrName>
                                        </p:attrNameLst>
                                      </p:cBhvr>
                                      <p:to>
                                        <p:strVal val="visible"/>
                                      </p:to>
                                    </p:set>
                                    <p:anim calcmode="lin" valueType="num">
                                      <p:cBhvr additive="base">
                                        <p:cTn id="83" dur="500" fill="hold"/>
                                        <p:tgtEl>
                                          <p:spTgt spid="13"/>
                                        </p:tgtEl>
                                        <p:attrNameLst>
                                          <p:attrName>ppt_x</p:attrName>
                                        </p:attrNameLst>
                                      </p:cBhvr>
                                      <p:tavLst>
                                        <p:tav tm="0">
                                          <p:val>
                                            <p:strVal val="#ppt_x"/>
                                          </p:val>
                                        </p:tav>
                                        <p:tav tm="100000">
                                          <p:val>
                                            <p:strVal val="#ppt_x"/>
                                          </p:val>
                                        </p:tav>
                                      </p:tavLst>
                                    </p:anim>
                                    <p:anim calcmode="lin" valueType="num">
                                      <p:cBhvr additive="base">
                                        <p:cTn id="84" dur="500" fill="hold"/>
                                        <p:tgtEl>
                                          <p:spTgt spid="13"/>
                                        </p:tgtEl>
                                        <p:attrNameLst>
                                          <p:attrName>ppt_y</p:attrName>
                                        </p:attrNameLst>
                                      </p:cBhvr>
                                      <p:tavLst>
                                        <p:tav tm="0">
                                          <p:val>
                                            <p:strVal val="1+#ppt_h/2"/>
                                          </p:val>
                                        </p:tav>
                                        <p:tav tm="100000">
                                          <p:val>
                                            <p:strVal val="#ppt_y"/>
                                          </p:val>
                                        </p:tav>
                                      </p:tavLst>
                                    </p:anim>
                                  </p:childTnLst>
                                </p:cTn>
                              </p:par>
                              <p:par>
                                <p:cTn id="85" presetID="2" presetClass="entr" presetSubtype="4" fill="hold" grpId="0" nodeType="withEffect">
                                  <p:stCondLst>
                                    <p:cond delay="0"/>
                                  </p:stCondLst>
                                  <p:childTnLst>
                                    <p:set>
                                      <p:cBhvr>
                                        <p:cTn id="86" dur="1" fill="hold">
                                          <p:stCondLst>
                                            <p:cond delay="0"/>
                                          </p:stCondLst>
                                        </p:cTn>
                                        <p:tgtEl>
                                          <p:spTgt spid="139283"/>
                                        </p:tgtEl>
                                        <p:attrNameLst>
                                          <p:attrName>style.visibility</p:attrName>
                                        </p:attrNameLst>
                                      </p:cBhvr>
                                      <p:to>
                                        <p:strVal val="visible"/>
                                      </p:to>
                                    </p:set>
                                    <p:anim calcmode="lin" valueType="num">
                                      <p:cBhvr additive="base">
                                        <p:cTn id="87" dur="500" fill="hold"/>
                                        <p:tgtEl>
                                          <p:spTgt spid="139283"/>
                                        </p:tgtEl>
                                        <p:attrNameLst>
                                          <p:attrName>ppt_x</p:attrName>
                                        </p:attrNameLst>
                                      </p:cBhvr>
                                      <p:tavLst>
                                        <p:tav tm="0">
                                          <p:val>
                                            <p:strVal val="#ppt_x"/>
                                          </p:val>
                                        </p:tav>
                                        <p:tav tm="100000">
                                          <p:val>
                                            <p:strVal val="#ppt_x"/>
                                          </p:val>
                                        </p:tav>
                                      </p:tavLst>
                                    </p:anim>
                                    <p:anim calcmode="lin" valueType="num">
                                      <p:cBhvr additive="base">
                                        <p:cTn id="88" dur="500" fill="hold"/>
                                        <p:tgtEl>
                                          <p:spTgt spid="139283"/>
                                        </p:tgtEl>
                                        <p:attrNameLst>
                                          <p:attrName>ppt_y</p:attrName>
                                        </p:attrNameLst>
                                      </p:cBhvr>
                                      <p:tavLst>
                                        <p:tav tm="0">
                                          <p:val>
                                            <p:strVal val="1+#ppt_h/2"/>
                                          </p:val>
                                        </p:tav>
                                        <p:tav tm="100000">
                                          <p:val>
                                            <p:strVal val="#ppt_y"/>
                                          </p:val>
                                        </p:tav>
                                      </p:tavLst>
                                    </p:anim>
                                  </p:childTnLst>
                                </p:cTn>
                              </p:par>
                              <p:par>
                                <p:cTn id="89" presetID="2" presetClass="entr" presetSubtype="4" fill="hold" grpId="0" nodeType="withEffect">
                                  <p:stCondLst>
                                    <p:cond delay="0"/>
                                  </p:stCondLst>
                                  <p:childTnLst>
                                    <p:set>
                                      <p:cBhvr>
                                        <p:cTn id="90" dur="1" fill="hold">
                                          <p:stCondLst>
                                            <p:cond delay="0"/>
                                          </p:stCondLst>
                                        </p:cTn>
                                        <p:tgtEl>
                                          <p:spTgt spid="139278"/>
                                        </p:tgtEl>
                                        <p:attrNameLst>
                                          <p:attrName>style.visibility</p:attrName>
                                        </p:attrNameLst>
                                      </p:cBhvr>
                                      <p:to>
                                        <p:strVal val="visible"/>
                                      </p:to>
                                    </p:set>
                                    <p:anim calcmode="lin" valueType="num">
                                      <p:cBhvr additive="base">
                                        <p:cTn id="91" dur="500" fill="hold"/>
                                        <p:tgtEl>
                                          <p:spTgt spid="139278"/>
                                        </p:tgtEl>
                                        <p:attrNameLst>
                                          <p:attrName>ppt_x</p:attrName>
                                        </p:attrNameLst>
                                      </p:cBhvr>
                                      <p:tavLst>
                                        <p:tav tm="0">
                                          <p:val>
                                            <p:strVal val="#ppt_x"/>
                                          </p:val>
                                        </p:tav>
                                        <p:tav tm="100000">
                                          <p:val>
                                            <p:strVal val="#ppt_x"/>
                                          </p:val>
                                        </p:tav>
                                      </p:tavLst>
                                    </p:anim>
                                    <p:anim calcmode="lin" valueType="num">
                                      <p:cBhvr additive="base">
                                        <p:cTn id="92" dur="500" fill="hold"/>
                                        <p:tgtEl>
                                          <p:spTgt spid="139278"/>
                                        </p:tgtEl>
                                        <p:attrNameLst>
                                          <p:attrName>ppt_y</p:attrName>
                                        </p:attrNameLst>
                                      </p:cBhvr>
                                      <p:tavLst>
                                        <p:tav tm="0">
                                          <p:val>
                                            <p:strVal val="1+#ppt_h/2"/>
                                          </p:val>
                                        </p:tav>
                                        <p:tav tm="100000">
                                          <p:val>
                                            <p:strVal val="#ppt_y"/>
                                          </p:val>
                                        </p:tav>
                                      </p:tavLst>
                                    </p:anim>
                                  </p:childTnLst>
                                </p:cTn>
                              </p:par>
                              <p:par>
                                <p:cTn id="93" presetID="2" presetClass="entr" presetSubtype="4" fill="hold" grpId="0" nodeType="withEffect">
                                  <p:stCondLst>
                                    <p:cond delay="0"/>
                                  </p:stCondLst>
                                  <p:childTnLst>
                                    <p:set>
                                      <p:cBhvr>
                                        <p:cTn id="94" dur="1" fill="hold">
                                          <p:stCondLst>
                                            <p:cond delay="0"/>
                                          </p:stCondLst>
                                        </p:cTn>
                                        <p:tgtEl>
                                          <p:spTgt spid="139281"/>
                                        </p:tgtEl>
                                        <p:attrNameLst>
                                          <p:attrName>style.visibility</p:attrName>
                                        </p:attrNameLst>
                                      </p:cBhvr>
                                      <p:to>
                                        <p:strVal val="visible"/>
                                      </p:to>
                                    </p:set>
                                    <p:anim calcmode="lin" valueType="num">
                                      <p:cBhvr additive="base">
                                        <p:cTn id="95" dur="500" fill="hold"/>
                                        <p:tgtEl>
                                          <p:spTgt spid="139281"/>
                                        </p:tgtEl>
                                        <p:attrNameLst>
                                          <p:attrName>ppt_x</p:attrName>
                                        </p:attrNameLst>
                                      </p:cBhvr>
                                      <p:tavLst>
                                        <p:tav tm="0">
                                          <p:val>
                                            <p:strVal val="#ppt_x"/>
                                          </p:val>
                                        </p:tav>
                                        <p:tav tm="100000">
                                          <p:val>
                                            <p:strVal val="#ppt_x"/>
                                          </p:val>
                                        </p:tav>
                                      </p:tavLst>
                                    </p:anim>
                                    <p:anim calcmode="lin" valueType="num">
                                      <p:cBhvr additive="base">
                                        <p:cTn id="96" dur="500" fill="hold"/>
                                        <p:tgtEl>
                                          <p:spTgt spid="139281"/>
                                        </p:tgtEl>
                                        <p:attrNameLst>
                                          <p:attrName>ppt_y</p:attrName>
                                        </p:attrNameLst>
                                      </p:cBhvr>
                                      <p:tavLst>
                                        <p:tav tm="0">
                                          <p:val>
                                            <p:strVal val="1+#ppt_h/2"/>
                                          </p:val>
                                        </p:tav>
                                        <p:tav tm="100000">
                                          <p:val>
                                            <p:strVal val="#ppt_y"/>
                                          </p:val>
                                        </p:tav>
                                      </p:tavLst>
                                    </p:anim>
                                  </p:childTnLst>
                                </p:cTn>
                              </p:par>
                              <p:par>
                                <p:cTn id="97" presetID="2" presetClass="entr" presetSubtype="4" fill="hold" nodeType="withEffect">
                                  <p:stCondLst>
                                    <p:cond delay="0"/>
                                  </p:stCondLst>
                                  <p:childTnLst>
                                    <p:set>
                                      <p:cBhvr>
                                        <p:cTn id="98" dur="1" fill="hold">
                                          <p:stCondLst>
                                            <p:cond delay="0"/>
                                          </p:stCondLst>
                                        </p:cTn>
                                        <p:tgtEl>
                                          <p:spTgt spid="20"/>
                                        </p:tgtEl>
                                        <p:attrNameLst>
                                          <p:attrName>style.visibility</p:attrName>
                                        </p:attrNameLst>
                                      </p:cBhvr>
                                      <p:to>
                                        <p:strVal val="visible"/>
                                      </p:to>
                                    </p:set>
                                    <p:anim calcmode="lin" valueType="num">
                                      <p:cBhvr additive="base">
                                        <p:cTn id="99" dur="500" fill="hold"/>
                                        <p:tgtEl>
                                          <p:spTgt spid="20"/>
                                        </p:tgtEl>
                                        <p:attrNameLst>
                                          <p:attrName>ppt_x</p:attrName>
                                        </p:attrNameLst>
                                      </p:cBhvr>
                                      <p:tavLst>
                                        <p:tav tm="0">
                                          <p:val>
                                            <p:strVal val="#ppt_x"/>
                                          </p:val>
                                        </p:tav>
                                        <p:tav tm="100000">
                                          <p:val>
                                            <p:strVal val="#ppt_x"/>
                                          </p:val>
                                        </p:tav>
                                      </p:tavLst>
                                    </p:anim>
                                    <p:anim calcmode="lin" valueType="num">
                                      <p:cBhvr additive="base">
                                        <p:cTn id="100"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101" fill="hold">
                      <p:stCondLst>
                        <p:cond delay="indefinite"/>
                      </p:stCondLst>
                      <p:childTnLst>
                        <p:par>
                          <p:cTn id="102" fill="hold">
                            <p:stCondLst>
                              <p:cond delay="0"/>
                            </p:stCondLst>
                            <p:childTnLst>
                              <p:par>
                                <p:cTn id="103" presetID="2" presetClass="entr" presetSubtype="4" fill="hold" grpId="0" nodeType="clickEffect">
                                  <p:stCondLst>
                                    <p:cond delay="0"/>
                                  </p:stCondLst>
                                  <p:childTnLst>
                                    <p:set>
                                      <p:cBhvr>
                                        <p:cTn id="104" dur="1" fill="hold">
                                          <p:stCondLst>
                                            <p:cond delay="0"/>
                                          </p:stCondLst>
                                        </p:cTn>
                                        <p:tgtEl>
                                          <p:spTgt spid="139285"/>
                                        </p:tgtEl>
                                        <p:attrNameLst>
                                          <p:attrName>style.visibility</p:attrName>
                                        </p:attrNameLst>
                                      </p:cBhvr>
                                      <p:to>
                                        <p:strVal val="visible"/>
                                      </p:to>
                                    </p:set>
                                    <p:anim calcmode="lin" valueType="num">
                                      <p:cBhvr additive="base">
                                        <p:cTn id="105" dur="500" fill="hold"/>
                                        <p:tgtEl>
                                          <p:spTgt spid="139285"/>
                                        </p:tgtEl>
                                        <p:attrNameLst>
                                          <p:attrName>ppt_x</p:attrName>
                                        </p:attrNameLst>
                                      </p:cBhvr>
                                      <p:tavLst>
                                        <p:tav tm="0">
                                          <p:val>
                                            <p:strVal val="#ppt_x"/>
                                          </p:val>
                                        </p:tav>
                                        <p:tav tm="100000">
                                          <p:val>
                                            <p:strVal val="#ppt_x"/>
                                          </p:val>
                                        </p:tav>
                                      </p:tavLst>
                                    </p:anim>
                                    <p:anim calcmode="lin" valueType="num">
                                      <p:cBhvr additive="base">
                                        <p:cTn id="106" dur="500" fill="hold"/>
                                        <p:tgtEl>
                                          <p:spTgt spid="139285"/>
                                        </p:tgtEl>
                                        <p:attrNameLst>
                                          <p:attrName>ppt_y</p:attrName>
                                        </p:attrNameLst>
                                      </p:cBhvr>
                                      <p:tavLst>
                                        <p:tav tm="0">
                                          <p:val>
                                            <p:strVal val="1+#ppt_h/2"/>
                                          </p:val>
                                        </p:tav>
                                        <p:tav tm="100000">
                                          <p:val>
                                            <p:strVal val="#ppt_y"/>
                                          </p:val>
                                        </p:tav>
                                      </p:tavLst>
                                    </p:anim>
                                  </p:childTnLst>
                                </p:cTn>
                              </p:par>
                              <p:par>
                                <p:cTn id="107" presetID="2" presetClass="entr" presetSubtype="4" fill="hold" grpId="0" nodeType="withEffect">
                                  <p:stCondLst>
                                    <p:cond delay="0"/>
                                  </p:stCondLst>
                                  <p:childTnLst>
                                    <p:set>
                                      <p:cBhvr>
                                        <p:cTn id="108" dur="1" fill="hold">
                                          <p:stCondLst>
                                            <p:cond delay="0"/>
                                          </p:stCondLst>
                                        </p:cTn>
                                        <p:tgtEl>
                                          <p:spTgt spid="139282"/>
                                        </p:tgtEl>
                                        <p:attrNameLst>
                                          <p:attrName>style.visibility</p:attrName>
                                        </p:attrNameLst>
                                      </p:cBhvr>
                                      <p:to>
                                        <p:strVal val="visible"/>
                                      </p:to>
                                    </p:set>
                                    <p:anim calcmode="lin" valueType="num">
                                      <p:cBhvr additive="base">
                                        <p:cTn id="109" dur="500" fill="hold"/>
                                        <p:tgtEl>
                                          <p:spTgt spid="139282"/>
                                        </p:tgtEl>
                                        <p:attrNameLst>
                                          <p:attrName>ppt_x</p:attrName>
                                        </p:attrNameLst>
                                      </p:cBhvr>
                                      <p:tavLst>
                                        <p:tav tm="0">
                                          <p:val>
                                            <p:strVal val="#ppt_x"/>
                                          </p:val>
                                        </p:tav>
                                        <p:tav tm="100000">
                                          <p:val>
                                            <p:strVal val="#ppt_x"/>
                                          </p:val>
                                        </p:tav>
                                      </p:tavLst>
                                    </p:anim>
                                    <p:anim calcmode="lin" valueType="num">
                                      <p:cBhvr additive="base">
                                        <p:cTn id="110" dur="500" fill="hold"/>
                                        <p:tgtEl>
                                          <p:spTgt spid="139282"/>
                                        </p:tgtEl>
                                        <p:attrNameLst>
                                          <p:attrName>ppt_y</p:attrName>
                                        </p:attrNameLst>
                                      </p:cBhvr>
                                      <p:tavLst>
                                        <p:tav tm="0">
                                          <p:val>
                                            <p:strVal val="1+#ppt_h/2"/>
                                          </p:val>
                                        </p:tav>
                                        <p:tav tm="100000">
                                          <p:val>
                                            <p:strVal val="#ppt_y"/>
                                          </p:val>
                                        </p:tav>
                                      </p:tavLst>
                                    </p:anim>
                                  </p:childTnLst>
                                </p:cTn>
                              </p:par>
                              <p:par>
                                <p:cTn id="111" presetID="2" presetClass="entr" presetSubtype="4" fill="hold" nodeType="withEffect">
                                  <p:stCondLst>
                                    <p:cond delay="0"/>
                                  </p:stCondLst>
                                  <p:childTnLst>
                                    <p:set>
                                      <p:cBhvr>
                                        <p:cTn id="112" dur="1" fill="hold">
                                          <p:stCondLst>
                                            <p:cond delay="0"/>
                                          </p:stCondLst>
                                        </p:cTn>
                                        <p:tgtEl>
                                          <p:spTgt spid="21"/>
                                        </p:tgtEl>
                                        <p:attrNameLst>
                                          <p:attrName>style.visibility</p:attrName>
                                        </p:attrNameLst>
                                      </p:cBhvr>
                                      <p:to>
                                        <p:strVal val="visible"/>
                                      </p:to>
                                    </p:set>
                                    <p:anim calcmode="lin" valueType="num">
                                      <p:cBhvr additive="base">
                                        <p:cTn id="113" dur="500" fill="hold"/>
                                        <p:tgtEl>
                                          <p:spTgt spid="21"/>
                                        </p:tgtEl>
                                        <p:attrNameLst>
                                          <p:attrName>ppt_x</p:attrName>
                                        </p:attrNameLst>
                                      </p:cBhvr>
                                      <p:tavLst>
                                        <p:tav tm="0">
                                          <p:val>
                                            <p:strVal val="#ppt_x"/>
                                          </p:val>
                                        </p:tav>
                                        <p:tav tm="100000">
                                          <p:val>
                                            <p:strVal val="#ppt_x"/>
                                          </p:val>
                                        </p:tav>
                                      </p:tavLst>
                                    </p:anim>
                                    <p:anim calcmode="lin" valueType="num">
                                      <p:cBhvr additive="base">
                                        <p:cTn id="114"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115" fill="hold">
                      <p:stCondLst>
                        <p:cond delay="indefinite"/>
                      </p:stCondLst>
                      <p:childTnLst>
                        <p:par>
                          <p:cTn id="116" fill="hold">
                            <p:stCondLst>
                              <p:cond delay="0"/>
                            </p:stCondLst>
                            <p:childTnLst>
                              <p:par>
                                <p:cTn id="117" presetID="2" presetClass="entr" presetSubtype="4" fill="hold" nodeType="clickEffect">
                                  <p:stCondLst>
                                    <p:cond delay="0"/>
                                  </p:stCondLst>
                                  <p:childTnLst>
                                    <p:set>
                                      <p:cBhvr>
                                        <p:cTn id="118" dur="1" fill="hold">
                                          <p:stCondLst>
                                            <p:cond delay="0"/>
                                          </p:stCondLst>
                                        </p:cTn>
                                        <p:tgtEl>
                                          <p:spTgt spid="14"/>
                                        </p:tgtEl>
                                        <p:attrNameLst>
                                          <p:attrName>style.visibility</p:attrName>
                                        </p:attrNameLst>
                                      </p:cBhvr>
                                      <p:to>
                                        <p:strVal val="visible"/>
                                      </p:to>
                                    </p:set>
                                    <p:anim calcmode="lin" valueType="num">
                                      <p:cBhvr additive="base">
                                        <p:cTn id="119" dur="500" fill="hold"/>
                                        <p:tgtEl>
                                          <p:spTgt spid="14"/>
                                        </p:tgtEl>
                                        <p:attrNameLst>
                                          <p:attrName>ppt_x</p:attrName>
                                        </p:attrNameLst>
                                      </p:cBhvr>
                                      <p:tavLst>
                                        <p:tav tm="0">
                                          <p:val>
                                            <p:strVal val="#ppt_x"/>
                                          </p:val>
                                        </p:tav>
                                        <p:tav tm="100000">
                                          <p:val>
                                            <p:strVal val="#ppt_x"/>
                                          </p:val>
                                        </p:tav>
                                      </p:tavLst>
                                    </p:anim>
                                    <p:anim calcmode="lin" valueType="num">
                                      <p:cBhvr additive="base">
                                        <p:cTn id="120"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121" fill="hold">
                      <p:stCondLst>
                        <p:cond delay="indefinite"/>
                      </p:stCondLst>
                      <p:childTnLst>
                        <p:par>
                          <p:cTn id="122" fill="hold">
                            <p:stCondLst>
                              <p:cond delay="0"/>
                            </p:stCondLst>
                            <p:childTnLst>
                              <p:par>
                                <p:cTn id="123" presetID="2" presetClass="entr" presetSubtype="4" fill="hold" grpId="0" nodeType="clickEffect">
                                  <p:stCondLst>
                                    <p:cond delay="0"/>
                                  </p:stCondLst>
                                  <p:childTnLst>
                                    <p:set>
                                      <p:cBhvr>
                                        <p:cTn id="124" dur="1" fill="hold">
                                          <p:stCondLst>
                                            <p:cond delay="0"/>
                                          </p:stCondLst>
                                        </p:cTn>
                                        <p:tgtEl>
                                          <p:spTgt spid="139284"/>
                                        </p:tgtEl>
                                        <p:attrNameLst>
                                          <p:attrName>style.visibility</p:attrName>
                                        </p:attrNameLst>
                                      </p:cBhvr>
                                      <p:to>
                                        <p:strVal val="visible"/>
                                      </p:to>
                                    </p:set>
                                    <p:anim calcmode="lin" valueType="num">
                                      <p:cBhvr additive="base">
                                        <p:cTn id="125" dur="500" fill="hold"/>
                                        <p:tgtEl>
                                          <p:spTgt spid="139284"/>
                                        </p:tgtEl>
                                        <p:attrNameLst>
                                          <p:attrName>ppt_x</p:attrName>
                                        </p:attrNameLst>
                                      </p:cBhvr>
                                      <p:tavLst>
                                        <p:tav tm="0">
                                          <p:val>
                                            <p:strVal val="#ppt_x"/>
                                          </p:val>
                                        </p:tav>
                                        <p:tav tm="100000">
                                          <p:val>
                                            <p:strVal val="#ppt_x"/>
                                          </p:val>
                                        </p:tav>
                                      </p:tavLst>
                                    </p:anim>
                                    <p:anim calcmode="lin" valueType="num">
                                      <p:cBhvr additive="base">
                                        <p:cTn id="126" dur="500" fill="hold"/>
                                        <p:tgtEl>
                                          <p:spTgt spid="139284"/>
                                        </p:tgtEl>
                                        <p:attrNameLst>
                                          <p:attrName>ppt_y</p:attrName>
                                        </p:attrNameLst>
                                      </p:cBhvr>
                                      <p:tavLst>
                                        <p:tav tm="0">
                                          <p:val>
                                            <p:strVal val="1+#ppt_h/2"/>
                                          </p:val>
                                        </p:tav>
                                        <p:tav tm="100000">
                                          <p:val>
                                            <p:strVal val="#ppt_y"/>
                                          </p:val>
                                        </p:tav>
                                      </p:tavLst>
                                    </p:anim>
                                  </p:childTnLst>
                                </p:cTn>
                              </p:par>
                              <p:par>
                                <p:cTn id="127" presetID="2" presetClass="entr" presetSubtype="4" fill="hold" grpId="0" nodeType="withEffect">
                                  <p:stCondLst>
                                    <p:cond delay="0"/>
                                  </p:stCondLst>
                                  <p:childTnLst>
                                    <p:set>
                                      <p:cBhvr>
                                        <p:cTn id="128" dur="1" fill="hold">
                                          <p:stCondLst>
                                            <p:cond delay="0"/>
                                          </p:stCondLst>
                                        </p:cTn>
                                        <p:tgtEl>
                                          <p:spTgt spid="139287"/>
                                        </p:tgtEl>
                                        <p:attrNameLst>
                                          <p:attrName>style.visibility</p:attrName>
                                        </p:attrNameLst>
                                      </p:cBhvr>
                                      <p:to>
                                        <p:strVal val="visible"/>
                                      </p:to>
                                    </p:set>
                                    <p:anim calcmode="lin" valueType="num">
                                      <p:cBhvr additive="base">
                                        <p:cTn id="129" dur="500" fill="hold"/>
                                        <p:tgtEl>
                                          <p:spTgt spid="139287"/>
                                        </p:tgtEl>
                                        <p:attrNameLst>
                                          <p:attrName>ppt_x</p:attrName>
                                        </p:attrNameLst>
                                      </p:cBhvr>
                                      <p:tavLst>
                                        <p:tav tm="0">
                                          <p:val>
                                            <p:strVal val="#ppt_x"/>
                                          </p:val>
                                        </p:tav>
                                        <p:tav tm="100000">
                                          <p:val>
                                            <p:strVal val="#ppt_x"/>
                                          </p:val>
                                        </p:tav>
                                      </p:tavLst>
                                    </p:anim>
                                    <p:anim calcmode="lin" valueType="num">
                                      <p:cBhvr additive="base">
                                        <p:cTn id="130" dur="500" fill="hold"/>
                                        <p:tgtEl>
                                          <p:spTgt spid="139287"/>
                                        </p:tgtEl>
                                        <p:attrNameLst>
                                          <p:attrName>ppt_y</p:attrName>
                                        </p:attrNameLst>
                                      </p:cBhvr>
                                      <p:tavLst>
                                        <p:tav tm="0">
                                          <p:val>
                                            <p:strVal val="1+#ppt_h/2"/>
                                          </p:val>
                                        </p:tav>
                                        <p:tav tm="100000">
                                          <p:val>
                                            <p:strVal val="#ppt_y"/>
                                          </p:val>
                                        </p:tav>
                                      </p:tavLst>
                                    </p:anim>
                                  </p:childTnLst>
                                </p:cTn>
                              </p:par>
                            </p:childTnLst>
                          </p:cTn>
                        </p:par>
                      </p:childTnLst>
                    </p:cTn>
                  </p:par>
                  <p:par>
                    <p:cTn id="131" fill="hold">
                      <p:stCondLst>
                        <p:cond delay="indefinite"/>
                      </p:stCondLst>
                      <p:childTnLst>
                        <p:par>
                          <p:cTn id="132" fill="hold">
                            <p:stCondLst>
                              <p:cond delay="0"/>
                            </p:stCondLst>
                            <p:childTnLst>
                              <p:par>
                                <p:cTn id="133" presetID="2" presetClass="entr" presetSubtype="4" fill="hold" grpId="0" nodeType="clickEffect">
                                  <p:stCondLst>
                                    <p:cond delay="0"/>
                                  </p:stCondLst>
                                  <p:childTnLst>
                                    <p:set>
                                      <p:cBhvr>
                                        <p:cTn id="134" dur="1" fill="hold">
                                          <p:stCondLst>
                                            <p:cond delay="0"/>
                                          </p:stCondLst>
                                        </p:cTn>
                                        <p:tgtEl>
                                          <p:spTgt spid="139286"/>
                                        </p:tgtEl>
                                        <p:attrNameLst>
                                          <p:attrName>style.visibility</p:attrName>
                                        </p:attrNameLst>
                                      </p:cBhvr>
                                      <p:to>
                                        <p:strVal val="visible"/>
                                      </p:to>
                                    </p:set>
                                    <p:anim calcmode="lin" valueType="num">
                                      <p:cBhvr additive="base">
                                        <p:cTn id="135" dur="500" fill="hold"/>
                                        <p:tgtEl>
                                          <p:spTgt spid="139286"/>
                                        </p:tgtEl>
                                        <p:attrNameLst>
                                          <p:attrName>ppt_x</p:attrName>
                                        </p:attrNameLst>
                                      </p:cBhvr>
                                      <p:tavLst>
                                        <p:tav tm="0">
                                          <p:val>
                                            <p:strVal val="#ppt_x"/>
                                          </p:val>
                                        </p:tav>
                                        <p:tav tm="100000">
                                          <p:val>
                                            <p:strVal val="#ppt_x"/>
                                          </p:val>
                                        </p:tav>
                                      </p:tavLst>
                                    </p:anim>
                                    <p:anim calcmode="lin" valueType="num">
                                      <p:cBhvr additive="base">
                                        <p:cTn id="136" dur="500" fill="hold"/>
                                        <p:tgtEl>
                                          <p:spTgt spid="139286"/>
                                        </p:tgtEl>
                                        <p:attrNameLst>
                                          <p:attrName>ppt_y</p:attrName>
                                        </p:attrNameLst>
                                      </p:cBhvr>
                                      <p:tavLst>
                                        <p:tav tm="0">
                                          <p:val>
                                            <p:strVal val="1+#ppt_h/2"/>
                                          </p:val>
                                        </p:tav>
                                        <p:tav tm="100000">
                                          <p:val>
                                            <p:strVal val="#ppt_y"/>
                                          </p:val>
                                        </p:tav>
                                      </p:tavLst>
                                    </p:anim>
                                  </p:childTnLst>
                                </p:cTn>
                              </p:par>
                              <p:par>
                                <p:cTn id="137" presetID="2" presetClass="entr" presetSubtype="4" fill="hold" grpId="0" nodeType="withEffect">
                                  <p:stCondLst>
                                    <p:cond delay="0"/>
                                  </p:stCondLst>
                                  <p:childTnLst>
                                    <p:set>
                                      <p:cBhvr>
                                        <p:cTn id="138" dur="1" fill="hold">
                                          <p:stCondLst>
                                            <p:cond delay="0"/>
                                          </p:stCondLst>
                                        </p:cTn>
                                        <p:tgtEl>
                                          <p:spTgt spid="139289"/>
                                        </p:tgtEl>
                                        <p:attrNameLst>
                                          <p:attrName>style.visibility</p:attrName>
                                        </p:attrNameLst>
                                      </p:cBhvr>
                                      <p:to>
                                        <p:strVal val="visible"/>
                                      </p:to>
                                    </p:set>
                                    <p:anim calcmode="lin" valueType="num">
                                      <p:cBhvr additive="base">
                                        <p:cTn id="139" dur="500" fill="hold"/>
                                        <p:tgtEl>
                                          <p:spTgt spid="139289"/>
                                        </p:tgtEl>
                                        <p:attrNameLst>
                                          <p:attrName>ppt_x</p:attrName>
                                        </p:attrNameLst>
                                      </p:cBhvr>
                                      <p:tavLst>
                                        <p:tav tm="0">
                                          <p:val>
                                            <p:strVal val="#ppt_x"/>
                                          </p:val>
                                        </p:tav>
                                        <p:tav tm="100000">
                                          <p:val>
                                            <p:strVal val="#ppt_x"/>
                                          </p:val>
                                        </p:tav>
                                      </p:tavLst>
                                    </p:anim>
                                    <p:anim calcmode="lin" valueType="num">
                                      <p:cBhvr additive="base">
                                        <p:cTn id="140" dur="500" fill="hold"/>
                                        <p:tgtEl>
                                          <p:spTgt spid="139289"/>
                                        </p:tgtEl>
                                        <p:attrNameLst>
                                          <p:attrName>ppt_y</p:attrName>
                                        </p:attrNameLst>
                                      </p:cBhvr>
                                      <p:tavLst>
                                        <p:tav tm="0">
                                          <p:val>
                                            <p:strVal val="1+#ppt_h/2"/>
                                          </p:val>
                                        </p:tav>
                                        <p:tav tm="100000">
                                          <p:val>
                                            <p:strVal val="#ppt_y"/>
                                          </p:val>
                                        </p:tav>
                                      </p:tavLst>
                                    </p:anim>
                                  </p:childTnLst>
                                </p:cTn>
                              </p:par>
                              <p:par>
                                <p:cTn id="141" presetID="2" presetClass="entr" presetSubtype="4" fill="hold" nodeType="withEffect">
                                  <p:stCondLst>
                                    <p:cond delay="0"/>
                                  </p:stCondLst>
                                  <p:childTnLst>
                                    <p:set>
                                      <p:cBhvr>
                                        <p:cTn id="142" dur="1" fill="hold">
                                          <p:stCondLst>
                                            <p:cond delay="0"/>
                                          </p:stCondLst>
                                        </p:cTn>
                                        <p:tgtEl>
                                          <p:spTgt spid="16"/>
                                        </p:tgtEl>
                                        <p:attrNameLst>
                                          <p:attrName>style.visibility</p:attrName>
                                        </p:attrNameLst>
                                      </p:cBhvr>
                                      <p:to>
                                        <p:strVal val="visible"/>
                                      </p:to>
                                    </p:set>
                                    <p:anim calcmode="lin" valueType="num">
                                      <p:cBhvr additive="base">
                                        <p:cTn id="143" dur="500" fill="hold"/>
                                        <p:tgtEl>
                                          <p:spTgt spid="16"/>
                                        </p:tgtEl>
                                        <p:attrNameLst>
                                          <p:attrName>ppt_x</p:attrName>
                                        </p:attrNameLst>
                                      </p:cBhvr>
                                      <p:tavLst>
                                        <p:tav tm="0">
                                          <p:val>
                                            <p:strVal val="#ppt_x"/>
                                          </p:val>
                                        </p:tav>
                                        <p:tav tm="100000">
                                          <p:val>
                                            <p:strVal val="#ppt_x"/>
                                          </p:val>
                                        </p:tav>
                                      </p:tavLst>
                                    </p:anim>
                                    <p:anim calcmode="lin" valueType="num">
                                      <p:cBhvr additive="base">
                                        <p:cTn id="144"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145" fill="hold">
                      <p:stCondLst>
                        <p:cond delay="indefinite"/>
                      </p:stCondLst>
                      <p:childTnLst>
                        <p:par>
                          <p:cTn id="146" fill="hold">
                            <p:stCondLst>
                              <p:cond delay="0"/>
                            </p:stCondLst>
                            <p:childTnLst>
                              <p:par>
                                <p:cTn id="147" presetID="2" presetClass="entr" presetSubtype="4" fill="hold" grpId="0" nodeType="clickEffect">
                                  <p:stCondLst>
                                    <p:cond delay="0"/>
                                  </p:stCondLst>
                                  <p:childTnLst>
                                    <p:set>
                                      <p:cBhvr>
                                        <p:cTn id="148" dur="1" fill="hold">
                                          <p:stCondLst>
                                            <p:cond delay="0"/>
                                          </p:stCondLst>
                                        </p:cTn>
                                        <p:tgtEl>
                                          <p:spTgt spid="139288"/>
                                        </p:tgtEl>
                                        <p:attrNameLst>
                                          <p:attrName>style.visibility</p:attrName>
                                        </p:attrNameLst>
                                      </p:cBhvr>
                                      <p:to>
                                        <p:strVal val="visible"/>
                                      </p:to>
                                    </p:set>
                                    <p:anim calcmode="lin" valueType="num">
                                      <p:cBhvr additive="base">
                                        <p:cTn id="149" dur="500" fill="hold"/>
                                        <p:tgtEl>
                                          <p:spTgt spid="139288"/>
                                        </p:tgtEl>
                                        <p:attrNameLst>
                                          <p:attrName>ppt_x</p:attrName>
                                        </p:attrNameLst>
                                      </p:cBhvr>
                                      <p:tavLst>
                                        <p:tav tm="0">
                                          <p:val>
                                            <p:strVal val="#ppt_x"/>
                                          </p:val>
                                        </p:tav>
                                        <p:tav tm="100000">
                                          <p:val>
                                            <p:strVal val="#ppt_x"/>
                                          </p:val>
                                        </p:tav>
                                      </p:tavLst>
                                    </p:anim>
                                    <p:anim calcmode="lin" valueType="num">
                                      <p:cBhvr additive="base">
                                        <p:cTn id="150" dur="500" fill="hold"/>
                                        <p:tgtEl>
                                          <p:spTgt spid="139288"/>
                                        </p:tgtEl>
                                        <p:attrNameLst>
                                          <p:attrName>ppt_y</p:attrName>
                                        </p:attrNameLst>
                                      </p:cBhvr>
                                      <p:tavLst>
                                        <p:tav tm="0">
                                          <p:val>
                                            <p:strVal val="1+#ppt_h/2"/>
                                          </p:val>
                                        </p:tav>
                                        <p:tav tm="100000">
                                          <p:val>
                                            <p:strVal val="#ppt_y"/>
                                          </p:val>
                                        </p:tav>
                                      </p:tavLst>
                                    </p:anim>
                                  </p:childTnLst>
                                </p:cTn>
                              </p:par>
                            </p:childTnLst>
                          </p:cTn>
                        </p:par>
                      </p:childTnLst>
                    </p:cTn>
                  </p:par>
                  <p:par>
                    <p:cTn id="151" fill="hold">
                      <p:stCondLst>
                        <p:cond delay="indefinite"/>
                      </p:stCondLst>
                      <p:childTnLst>
                        <p:par>
                          <p:cTn id="152" fill="hold">
                            <p:stCondLst>
                              <p:cond delay="0"/>
                            </p:stCondLst>
                            <p:childTnLst>
                              <p:par>
                                <p:cTn id="153" presetID="2" presetClass="entr" presetSubtype="4" fill="hold" grpId="0" nodeType="clickEffect">
                                  <p:stCondLst>
                                    <p:cond delay="0"/>
                                  </p:stCondLst>
                                  <p:childTnLst>
                                    <p:set>
                                      <p:cBhvr>
                                        <p:cTn id="154" dur="1" fill="hold">
                                          <p:stCondLst>
                                            <p:cond delay="0"/>
                                          </p:stCondLst>
                                        </p:cTn>
                                        <p:tgtEl>
                                          <p:spTgt spid="139290"/>
                                        </p:tgtEl>
                                        <p:attrNameLst>
                                          <p:attrName>style.visibility</p:attrName>
                                        </p:attrNameLst>
                                      </p:cBhvr>
                                      <p:to>
                                        <p:strVal val="visible"/>
                                      </p:to>
                                    </p:set>
                                    <p:anim calcmode="lin" valueType="num">
                                      <p:cBhvr additive="base">
                                        <p:cTn id="155" dur="500" fill="hold"/>
                                        <p:tgtEl>
                                          <p:spTgt spid="139290"/>
                                        </p:tgtEl>
                                        <p:attrNameLst>
                                          <p:attrName>ppt_x</p:attrName>
                                        </p:attrNameLst>
                                      </p:cBhvr>
                                      <p:tavLst>
                                        <p:tav tm="0">
                                          <p:val>
                                            <p:strVal val="#ppt_x"/>
                                          </p:val>
                                        </p:tav>
                                        <p:tav tm="100000">
                                          <p:val>
                                            <p:strVal val="#ppt_x"/>
                                          </p:val>
                                        </p:tav>
                                      </p:tavLst>
                                    </p:anim>
                                    <p:anim calcmode="lin" valueType="num">
                                      <p:cBhvr additive="base">
                                        <p:cTn id="156" dur="500" fill="hold"/>
                                        <p:tgtEl>
                                          <p:spTgt spid="139290"/>
                                        </p:tgtEl>
                                        <p:attrNameLst>
                                          <p:attrName>ppt_y</p:attrName>
                                        </p:attrNameLst>
                                      </p:cBhvr>
                                      <p:tavLst>
                                        <p:tav tm="0">
                                          <p:val>
                                            <p:strVal val="1+#ppt_h/2"/>
                                          </p:val>
                                        </p:tav>
                                        <p:tav tm="100000">
                                          <p:val>
                                            <p:strVal val="#ppt_y"/>
                                          </p:val>
                                        </p:tav>
                                      </p:tavLst>
                                    </p:anim>
                                  </p:childTnLst>
                                </p:cTn>
                              </p:par>
                              <p:par>
                                <p:cTn id="157" presetID="2" presetClass="entr" presetSubtype="4" fill="hold" nodeType="withEffect">
                                  <p:stCondLst>
                                    <p:cond delay="0"/>
                                  </p:stCondLst>
                                  <p:childTnLst>
                                    <p:set>
                                      <p:cBhvr>
                                        <p:cTn id="158" dur="1" fill="hold">
                                          <p:stCondLst>
                                            <p:cond delay="0"/>
                                          </p:stCondLst>
                                        </p:cTn>
                                        <p:tgtEl>
                                          <p:spTgt spid="17"/>
                                        </p:tgtEl>
                                        <p:attrNameLst>
                                          <p:attrName>style.visibility</p:attrName>
                                        </p:attrNameLst>
                                      </p:cBhvr>
                                      <p:to>
                                        <p:strVal val="visible"/>
                                      </p:to>
                                    </p:set>
                                    <p:anim calcmode="lin" valueType="num">
                                      <p:cBhvr additive="base">
                                        <p:cTn id="159" dur="500" fill="hold"/>
                                        <p:tgtEl>
                                          <p:spTgt spid="17"/>
                                        </p:tgtEl>
                                        <p:attrNameLst>
                                          <p:attrName>ppt_x</p:attrName>
                                        </p:attrNameLst>
                                      </p:cBhvr>
                                      <p:tavLst>
                                        <p:tav tm="0">
                                          <p:val>
                                            <p:strVal val="#ppt_x"/>
                                          </p:val>
                                        </p:tav>
                                        <p:tav tm="100000">
                                          <p:val>
                                            <p:strVal val="#ppt_x"/>
                                          </p:val>
                                        </p:tav>
                                      </p:tavLst>
                                    </p:anim>
                                    <p:anim calcmode="lin" valueType="num">
                                      <p:cBhvr additive="base">
                                        <p:cTn id="160"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161" fill="hold">
                      <p:stCondLst>
                        <p:cond delay="indefinite"/>
                      </p:stCondLst>
                      <p:childTnLst>
                        <p:par>
                          <p:cTn id="162" fill="hold">
                            <p:stCondLst>
                              <p:cond delay="0"/>
                            </p:stCondLst>
                            <p:childTnLst>
                              <p:par>
                                <p:cTn id="163" presetID="2" presetClass="entr" presetSubtype="4" fill="hold" nodeType="clickEffect">
                                  <p:stCondLst>
                                    <p:cond delay="0"/>
                                  </p:stCondLst>
                                  <p:childTnLst>
                                    <p:set>
                                      <p:cBhvr>
                                        <p:cTn id="164" dur="1" fill="hold">
                                          <p:stCondLst>
                                            <p:cond delay="0"/>
                                          </p:stCondLst>
                                        </p:cTn>
                                        <p:tgtEl>
                                          <p:spTgt spid="15"/>
                                        </p:tgtEl>
                                        <p:attrNameLst>
                                          <p:attrName>style.visibility</p:attrName>
                                        </p:attrNameLst>
                                      </p:cBhvr>
                                      <p:to>
                                        <p:strVal val="visible"/>
                                      </p:to>
                                    </p:set>
                                    <p:anim calcmode="lin" valueType="num">
                                      <p:cBhvr additive="base">
                                        <p:cTn id="165" dur="500" fill="hold"/>
                                        <p:tgtEl>
                                          <p:spTgt spid="15"/>
                                        </p:tgtEl>
                                        <p:attrNameLst>
                                          <p:attrName>ppt_x</p:attrName>
                                        </p:attrNameLst>
                                      </p:cBhvr>
                                      <p:tavLst>
                                        <p:tav tm="0">
                                          <p:val>
                                            <p:strVal val="#ppt_x"/>
                                          </p:val>
                                        </p:tav>
                                        <p:tav tm="100000">
                                          <p:val>
                                            <p:strVal val="#ppt_x"/>
                                          </p:val>
                                        </p:tav>
                                      </p:tavLst>
                                    </p:anim>
                                    <p:anim calcmode="lin" valueType="num">
                                      <p:cBhvr additive="base">
                                        <p:cTn id="166"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167" fill="hold">
                      <p:stCondLst>
                        <p:cond delay="indefinite"/>
                      </p:stCondLst>
                      <p:childTnLst>
                        <p:par>
                          <p:cTn id="168" fill="hold">
                            <p:stCondLst>
                              <p:cond delay="0"/>
                            </p:stCondLst>
                            <p:childTnLst>
                              <p:par>
                                <p:cTn id="169" presetID="2" presetClass="entr" presetSubtype="4" fill="hold" grpId="0" nodeType="clickEffect">
                                  <p:stCondLst>
                                    <p:cond delay="0"/>
                                  </p:stCondLst>
                                  <p:childTnLst>
                                    <p:set>
                                      <p:cBhvr>
                                        <p:cTn id="170" dur="1" fill="hold">
                                          <p:stCondLst>
                                            <p:cond delay="0"/>
                                          </p:stCondLst>
                                        </p:cTn>
                                        <p:tgtEl>
                                          <p:spTgt spid="139294"/>
                                        </p:tgtEl>
                                        <p:attrNameLst>
                                          <p:attrName>style.visibility</p:attrName>
                                        </p:attrNameLst>
                                      </p:cBhvr>
                                      <p:to>
                                        <p:strVal val="visible"/>
                                      </p:to>
                                    </p:set>
                                    <p:anim calcmode="lin" valueType="num">
                                      <p:cBhvr additive="base">
                                        <p:cTn id="171" dur="500" fill="hold"/>
                                        <p:tgtEl>
                                          <p:spTgt spid="139294"/>
                                        </p:tgtEl>
                                        <p:attrNameLst>
                                          <p:attrName>ppt_x</p:attrName>
                                        </p:attrNameLst>
                                      </p:cBhvr>
                                      <p:tavLst>
                                        <p:tav tm="0">
                                          <p:val>
                                            <p:strVal val="#ppt_x"/>
                                          </p:val>
                                        </p:tav>
                                        <p:tav tm="100000">
                                          <p:val>
                                            <p:strVal val="#ppt_x"/>
                                          </p:val>
                                        </p:tav>
                                      </p:tavLst>
                                    </p:anim>
                                    <p:anim calcmode="lin" valueType="num">
                                      <p:cBhvr additive="base">
                                        <p:cTn id="172" dur="500" fill="hold"/>
                                        <p:tgtEl>
                                          <p:spTgt spid="139294"/>
                                        </p:tgtEl>
                                        <p:attrNameLst>
                                          <p:attrName>ppt_y</p:attrName>
                                        </p:attrNameLst>
                                      </p:cBhvr>
                                      <p:tavLst>
                                        <p:tav tm="0">
                                          <p:val>
                                            <p:strVal val="1+#ppt_h/2"/>
                                          </p:val>
                                        </p:tav>
                                        <p:tav tm="100000">
                                          <p:val>
                                            <p:strVal val="#ppt_y"/>
                                          </p:val>
                                        </p:tav>
                                      </p:tavLst>
                                    </p:anim>
                                  </p:childTnLst>
                                </p:cTn>
                              </p:par>
                            </p:childTnLst>
                          </p:cTn>
                        </p:par>
                      </p:childTnLst>
                    </p:cTn>
                  </p:par>
                  <p:par>
                    <p:cTn id="173" fill="hold">
                      <p:stCondLst>
                        <p:cond delay="indefinite"/>
                      </p:stCondLst>
                      <p:childTnLst>
                        <p:par>
                          <p:cTn id="174" fill="hold">
                            <p:stCondLst>
                              <p:cond delay="0"/>
                            </p:stCondLst>
                            <p:childTnLst>
                              <p:par>
                                <p:cTn id="175" presetID="2" presetClass="entr" presetSubtype="4" fill="hold" grpId="0" nodeType="clickEffect">
                                  <p:stCondLst>
                                    <p:cond delay="0"/>
                                  </p:stCondLst>
                                  <p:childTnLst>
                                    <p:set>
                                      <p:cBhvr>
                                        <p:cTn id="176" dur="1" fill="hold">
                                          <p:stCondLst>
                                            <p:cond delay="0"/>
                                          </p:stCondLst>
                                        </p:cTn>
                                        <p:tgtEl>
                                          <p:spTgt spid="139293"/>
                                        </p:tgtEl>
                                        <p:attrNameLst>
                                          <p:attrName>style.visibility</p:attrName>
                                        </p:attrNameLst>
                                      </p:cBhvr>
                                      <p:to>
                                        <p:strVal val="visible"/>
                                      </p:to>
                                    </p:set>
                                    <p:anim calcmode="lin" valueType="num">
                                      <p:cBhvr additive="base">
                                        <p:cTn id="177" dur="500" fill="hold"/>
                                        <p:tgtEl>
                                          <p:spTgt spid="139293"/>
                                        </p:tgtEl>
                                        <p:attrNameLst>
                                          <p:attrName>ppt_x</p:attrName>
                                        </p:attrNameLst>
                                      </p:cBhvr>
                                      <p:tavLst>
                                        <p:tav tm="0">
                                          <p:val>
                                            <p:strVal val="#ppt_x"/>
                                          </p:val>
                                        </p:tav>
                                        <p:tav tm="100000">
                                          <p:val>
                                            <p:strVal val="#ppt_x"/>
                                          </p:val>
                                        </p:tav>
                                      </p:tavLst>
                                    </p:anim>
                                    <p:anim calcmode="lin" valueType="num">
                                      <p:cBhvr additive="base">
                                        <p:cTn id="178" dur="500" fill="hold"/>
                                        <p:tgtEl>
                                          <p:spTgt spid="139293"/>
                                        </p:tgtEl>
                                        <p:attrNameLst>
                                          <p:attrName>ppt_y</p:attrName>
                                        </p:attrNameLst>
                                      </p:cBhvr>
                                      <p:tavLst>
                                        <p:tav tm="0">
                                          <p:val>
                                            <p:strVal val="1+#ppt_h/2"/>
                                          </p:val>
                                        </p:tav>
                                        <p:tav tm="100000">
                                          <p:val>
                                            <p:strVal val="#ppt_y"/>
                                          </p:val>
                                        </p:tav>
                                      </p:tavLst>
                                    </p:anim>
                                  </p:childTnLst>
                                </p:cTn>
                              </p:par>
                            </p:childTnLst>
                          </p:cTn>
                        </p:par>
                      </p:childTnLst>
                    </p:cTn>
                  </p:par>
                  <p:par>
                    <p:cTn id="179" fill="hold">
                      <p:stCondLst>
                        <p:cond delay="indefinite"/>
                      </p:stCondLst>
                      <p:childTnLst>
                        <p:par>
                          <p:cTn id="180" fill="hold">
                            <p:stCondLst>
                              <p:cond delay="0"/>
                            </p:stCondLst>
                            <p:childTnLst>
                              <p:par>
                                <p:cTn id="181" presetID="2" presetClass="entr" presetSubtype="4" fill="hold" grpId="0" nodeType="clickEffect">
                                  <p:stCondLst>
                                    <p:cond delay="0"/>
                                  </p:stCondLst>
                                  <p:childTnLst>
                                    <p:set>
                                      <p:cBhvr>
                                        <p:cTn id="182" dur="1" fill="hold">
                                          <p:stCondLst>
                                            <p:cond delay="0"/>
                                          </p:stCondLst>
                                        </p:cTn>
                                        <p:tgtEl>
                                          <p:spTgt spid="139292"/>
                                        </p:tgtEl>
                                        <p:attrNameLst>
                                          <p:attrName>style.visibility</p:attrName>
                                        </p:attrNameLst>
                                      </p:cBhvr>
                                      <p:to>
                                        <p:strVal val="visible"/>
                                      </p:to>
                                    </p:set>
                                    <p:anim calcmode="lin" valueType="num">
                                      <p:cBhvr additive="base">
                                        <p:cTn id="183" dur="500" fill="hold"/>
                                        <p:tgtEl>
                                          <p:spTgt spid="139292"/>
                                        </p:tgtEl>
                                        <p:attrNameLst>
                                          <p:attrName>ppt_x</p:attrName>
                                        </p:attrNameLst>
                                      </p:cBhvr>
                                      <p:tavLst>
                                        <p:tav tm="0">
                                          <p:val>
                                            <p:strVal val="#ppt_x"/>
                                          </p:val>
                                        </p:tav>
                                        <p:tav tm="100000">
                                          <p:val>
                                            <p:strVal val="#ppt_x"/>
                                          </p:val>
                                        </p:tav>
                                      </p:tavLst>
                                    </p:anim>
                                    <p:anim calcmode="lin" valueType="num">
                                      <p:cBhvr additive="base">
                                        <p:cTn id="184" dur="500" fill="hold"/>
                                        <p:tgtEl>
                                          <p:spTgt spid="139292"/>
                                        </p:tgtEl>
                                        <p:attrNameLst>
                                          <p:attrName>ppt_y</p:attrName>
                                        </p:attrNameLst>
                                      </p:cBhvr>
                                      <p:tavLst>
                                        <p:tav tm="0">
                                          <p:val>
                                            <p:strVal val="1+#ppt_h/2"/>
                                          </p:val>
                                        </p:tav>
                                        <p:tav tm="100000">
                                          <p:val>
                                            <p:strVal val="#ppt_y"/>
                                          </p:val>
                                        </p:tav>
                                      </p:tavLst>
                                    </p:anim>
                                  </p:childTnLst>
                                </p:cTn>
                              </p:par>
                            </p:childTnLst>
                          </p:cTn>
                        </p:par>
                      </p:childTnLst>
                    </p:cTn>
                  </p:par>
                  <p:par>
                    <p:cTn id="185" fill="hold">
                      <p:stCondLst>
                        <p:cond delay="indefinite"/>
                      </p:stCondLst>
                      <p:childTnLst>
                        <p:par>
                          <p:cTn id="186" fill="hold">
                            <p:stCondLst>
                              <p:cond delay="0"/>
                            </p:stCondLst>
                            <p:childTnLst>
                              <p:par>
                                <p:cTn id="187" presetID="2" presetClass="entr" presetSubtype="4" fill="hold" grpId="0" nodeType="clickEffect">
                                  <p:stCondLst>
                                    <p:cond delay="0"/>
                                  </p:stCondLst>
                                  <p:childTnLst>
                                    <p:set>
                                      <p:cBhvr>
                                        <p:cTn id="188" dur="1" fill="hold">
                                          <p:stCondLst>
                                            <p:cond delay="0"/>
                                          </p:stCondLst>
                                        </p:cTn>
                                        <p:tgtEl>
                                          <p:spTgt spid="139291"/>
                                        </p:tgtEl>
                                        <p:attrNameLst>
                                          <p:attrName>style.visibility</p:attrName>
                                        </p:attrNameLst>
                                      </p:cBhvr>
                                      <p:to>
                                        <p:strVal val="visible"/>
                                      </p:to>
                                    </p:set>
                                    <p:anim calcmode="lin" valueType="num">
                                      <p:cBhvr additive="base">
                                        <p:cTn id="189" dur="500" fill="hold"/>
                                        <p:tgtEl>
                                          <p:spTgt spid="139291"/>
                                        </p:tgtEl>
                                        <p:attrNameLst>
                                          <p:attrName>ppt_x</p:attrName>
                                        </p:attrNameLst>
                                      </p:cBhvr>
                                      <p:tavLst>
                                        <p:tav tm="0">
                                          <p:val>
                                            <p:strVal val="#ppt_x"/>
                                          </p:val>
                                        </p:tav>
                                        <p:tav tm="100000">
                                          <p:val>
                                            <p:strVal val="#ppt_x"/>
                                          </p:val>
                                        </p:tav>
                                      </p:tavLst>
                                    </p:anim>
                                    <p:anim calcmode="lin" valueType="num">
                                      <p:cBhvr additive="base">
                                        <p:cTn id="190" dur="500" fill="hold"/>
                                        <p:tgtEl>
                                          <p:spTgt spid="139291"/>
                                        </p:tgtEl>
                                        <p:attrNameLst>
                                          <p:attrName>ppt_y</p:attrName>
                                        </p:attrNameLst>
                                      </p:cBhvr>
                                      <p:tavLst>
                                        <p:tav tm="0">
                                          <p:val>
                                            <p:strVal val="1+#ppt_h/2"/>
                                          </p:val>
                                        </p:tav>
                                        <p:tav tm="100000">
                                          <p:val>
                                            <p:strVal val="#ppt_y"/>
                                          </p:val>
                                        </p:tav>
                                      </p:tavLst>
                                    </p:anim>
                                  </p:childTnLst>
                                </p:cTn>
                              </p:par>
                            </p:childTnLst>
                          </p:cTn>
                        </p:par>
                      </p:childTnLst>
                    </p:cTn>
                  </p:par>
                  <p:par>
                    <p:cTn id="191" fill="hold">
                      <p:stCondLst>
                        <p:cond delay="indefinite"/>
                      </p:stCondLst>
                      <p:childTnLst>
                        <p:par>
                          <p:cTn id="192" fill="hold">
                            <p:stCondLst>
                              <p:cond delay="0"/>
                            </p:stCondLst>
                            <p:childTnLst>
                              <p:par>
                                <p:cTn id="193" presetID="2" presetClass="entr" presetSubtype="4" fill="hold" nodeType="clickEffect">
                                  <p:stCondLst>
                                    <p:cond delay="0"/>
                                  </p:stCondLst>
                                  <p:childTnLst>
                                    <p:set>
                                      <p:cBhvr>
                                        <p:cTn id="194" dur="1" fill="hold">
                                          <p:stCondLst>
                                            <p:cond delay="0"/>
                                          </p:stCondLst>
                                        </p:cTn>
                                        <p:tgtEl>
                                          <p:spTgt spid="18"/>
                                        </p:tgtEl>
                                        <p:attrNameLst>
                                          <p:attrName>style.visibility</p:attrName>
                                        </p:attrNameLst>
                                      </p:cBhvr>
                                      <p:to>
                                        <p:strVal val="visible"/>
                                      </p:to>
                                    </p:set>
                                    <p:anim calcmode="lin" valueType="num">
                                      <p:cBhvr additive="base">
                                        <p:cTn id="195" dur="500" fill="hold"/>
                                        <p:tgtEl>
                                          <p:spTgt spid="18"/>
                                        </p:tgtEl>
                                        <p:attrNameLst>
                                          <p:attrName>ppt_x</p:attrName>
                                        </p:attrNameLst>
                                      </p:cBhvr>
                                      <p:tavLst>
                                        <p:tav tm="0">
                                          <p:val>
                                            <p:strVal val="#ppt_x"/>
                                          </p:val>
                                        </p:tav>
                                        <p:tav tm="100000">
                                          <p:val>
                                            <p:strVal val="#ppt_x"/>
                                          </p:val>
                                        </p:tav>
                                      </p:tavLst>
                                    </p:anim>
                                    <p:anim calcmode="lin" valueType="num">
                                      <p:cBhvr additive="base">
                                        <p:cTn id="196"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9271" grpId="0" animBg="1"/>
      <p:bldP spid="139272" grpId="0" animBg="1"/>
      <p:bldP spid="139273" grpId="0" animBg="1"/>
      <p:bldP spid="139274" grpId="0" animBg="1"/>
      <p:bldP spid="139275" grpId="0" animBg="1"/>
      <p:bldP spid="139276" grpId="0" animBg="1"/>
      <p:bldP spid="139277" grpId="0" animBg="1"/>
      <p:bldP spid="139278" grpId="0" animBg="1"/>
      <p:bldP spid="139279" grpId="0" animBg="1"/>
      <p:bldP spid="139280" grpId="0" animBg="1"/>
      <p:bldP spid="139281" grpId="0" animBg="1"/>
      <p:bldP spid="139282" grpId="0" animBg="1"/>
      <p:bldP spid="139283" grpId="0" animBg="1"/>
      <p:bldP spid="139284" grpId="0" animBg="1"/>
      <p:bldP spid="139285" grpId="0" animBg="1"/>
      <p:bldP spid="139286" grpId="0" animBg="1"/>
      <p:bldP spid="139287" grpId="0" animBg="1"/>
      <p:bldP spid="139288" grpId="0" animBg="1"/>
      <p:bldP spid="139289" grpId="0" animBg="1"/>
      <p:bldP spid="139290" grpId="0" animBg="1"/>
      <p:bldP spid="139291" grpId="0" animBg="1"/>
      <p:bldP spid="139292" grpId="0" animBg="1"/>
      <p:bldP spid="139293" grpId="0" animBg="1"/>
      <p:bldP spid="139294"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矩形 3"/>
          <p:cNvSpPr/>
          <p:nvPr/>
        </p:nvSpPr>
        <p:spPr bwMode="auto">
          <a:xfrm>
            <a:off x="815975" y="114300"/>
            <a:ext cx="7566025" cy="3597275"/>
          </a:xfrm>
          <a:prstGeom prst="rect">
            <a:avLst/>
          </a:prstGeom>
          <a:solidFill>
            <a:schemeClr val="bg1"/>
          </a:solidFill>
          <a:ln w="6350" cap="flat" cmpd="sng" algn="ctr">
            <a:solidFill>
              <a:schemeClr val="bg1">
                <a:lumMod val="95000"/>
              </a:schemeClr>
            </a:solidFill>
            <a:prstDash val="solid"/>
            <a:round/>
            <a:headEnd type="none" w="med" len="med"/>
            <a:tailEnd type="none" w="med" len="me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Times New Roman" panose="02020603050405020304" pitchFamily="18" charset="0"/>
              <a:ea typeface="楷体_GB2312" pitchFamily="49" charset="-122"/>
              <a:cs typeface="+mn-cs"/>
            </a:endParaRPr>
          </a:p>
        </p:txBody>
      </p:sp>
      <p:sp>
        <p:nvSpPr>
          <p:cNvPr id="157699" name="Rectangle 3"/>
          <p:cNvSpPr txBox="1"/>
          <p:nvPr/>
        </p:nvSpPr>
        <p:spPr>
          <a:xfrm>
            <a:off x="958850" y="3741738"/>
            <a:ext cx="7772400" cy="2638425"/>
          </a:xfrm>
          <a:prstGeom prst="rect">
            <a:avLst/>
          </a:prstGeom>
          <a:noFill/>
          <a:ln w="9525">
            <a:noFill/>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342900" lvl="0" indent="-342900" eaLnBrk="1" hangingPunct="1"/>
            <a:r>
              <a:rPr lang="zh-CN" altLang="en-US" sz="2400" dirty="0"/>
              <a:t>实际吞吐率</a:t>
            </a:r>
            <a:r>
              <a:rPr lang="en-US" altLang="zh-CN" sz="2400" dirty="0"/>
              <a:t>TP = 7/14</a:t>
            </a:r>
            <a:r>
              <a:rPr lang="en-US" altLang="zh-CN" sz="2400" dirty="0">
                <a:latin typeface="Symbol" panose="05050102010706020507" pitchFamily="18" charset="2"/>
              </a:rPr>
              <a:t>D</a:t>
            </a:r>
            <a:r>
              <a:rPr lang="en-US" altLang="zh-CN" sz="2400" dirty="0">
                <a:latin typeface="Book Antiqua" panose="02040602050305030304" pitchFamily="18" charset="0"/>
              </a:rPr>
              <a:t>t</a:t>
            </a:r>
            <a:endParaRPr lang="en-US" altLang="zh-CN" sz="2400" dirty="0">
              <a:latin typeface="Book Antiqua" panose="02040602050305030304" pitchFamily="18" charset="0"/>
            </a:endParaRPr>
          </a:p>
          <a:p>
            <a:pPr marL="342900" lvl="0" indent="-342900" eaLnBrk="1" hangingPunct="1"/>
            <a:endParaRPr lang="en-US" altLang="zh-CN" sz="2400" dirty="0">
              <a:latin typeface="Book Antiqua" panose="02040602050305030304" pitchFamily="18" charset="0"/>
            </a:endParaRPr>
          </a:p>
          <a:p>
            <a:pPr marL="342900" lvl="0" indent="-342900" eaLnBrk="1" hangingPunct="1"/>
            <a:r>
              <a:rPr lang="zh-CN" altLang="en-US" sz="2400" dirty="0">
                <a:latin typeface="Book Antiqua" panose="02040602050305030304" pitchFamily="18" charset="0"/>
              </a:rPr>
              <a:t>加速比</a:t>
            </a:r>
            <a:r>
              <a:rPr lang="en-US" altLang="zh-CN" sz="2400" dirty="0">
                <a:latin typeface="Book Antiqua" panose="02040602050305030304" pitchFamily="18" charset="0"/>
              </a:rPr>
              <a:t>S</a:t>
            </a:r>
            <a:r>
              <a:rPr lang="en-US" altLang="zh-CN" sz="2400" baseline="-25000" dirty="0">
                <a:latin typeface="Book Antiqua" panose="02040602050305030304" pitchFamily="18" charset="0"/>
              </a:rPr>
              <a:t>p</a:t>
            </a:r>
            <a:r>
              <a:rPr lang="en-US" altLang="zh-CN" sz="2400" dirty="0">
                <a:latin typeface="Book Antiqua" panose="02040602050305030304" pitchFamily="18" charset="0"/>
              </a:rPr>
              <a:t>=</a:t>
            </a:r>
            <a:r>
              <a:rPr lang="zh-CN" altLang="en-US" sz="2400" dirty="0">
                <a:latin typeface="Book Antiqua" panose="02040602050305030304" pitchFamily="18" charset="0"/>
              </a:rPr>
              <a:t>（</a:t>
            </a:r>
            <a:r>
              <a:rPr lang="en-US" altLang="zh-CN" sz="2400" dirty="0">
                <a:latin typeface="Book Antiqua" panose="02040602050305030304" pitchFamily="18" charset="0"/>
              </a:rPr>
              <a:t>3</a:t>
            </a:r>
            <a:r>
              <a:rPr lang="en-US" altLang="zh-CN" sz="2400" dirty="0">
                <a:latin typeface="Symbol" panose="05050102010706020507" pitchFamily="18" charset="2"/>
              </a:rPr>
              <a:t>D</a:t>
            </a:r>
            <a:r>
              <a:rPr lang="en-US" altLang="zh-CN" sz="2400" dirty="0">
                <a:latin typeface="Book Antiqua" panose="02040602050305030304" pitchFamily="18" charset="0"/>
              </a:rPr>
              <a:t>t</a:t>
            </a:r>
            <a:r>
              <a:rPr lang="zh-CN" altLang="en-US" sz="2400" dirty="0">
                <a:latin typeface="Book Antiqua" panose="02040602050305030304" pitchFamily="18" charset="0"/>
              </a:rPr>
              <a:t>*</a:t>
            </a:r>
            <a:r>
              <a:rPr lang="en-US" altLang="zh-CN" sz="2400" dirty="0">
                <a:latin typeface="Book Antiqua" panose="02040602050305030304" pitchFamily="18" charset="0"/>
              </a:rPr>
              <a:t>4+4</a:t>
            </a:r>
            <a:r>
              <a:rPr lang="en-US" altLang="zh-CN" sz="2400" dirty="0">
                <a:latin typeface="Symbol" panose="05050102010706020507" pitchFamily="18" charset="2"/>
              </a:rPr>
              <a:t>D</a:t>
            </a:r>
            <a:r>
              <a:rPr lang="en-US" altLang="zh-CN" sz="2400" dirty="0">
                <a:latin typeface="Book Antiqua" panose="02040602050305030304" pitchFamily="18" charset="0"/>
              </a:rPr>
              <a:t>t</a:t>
            </a:r>
            <a:r>
              <a:rPr lang="zh-CN" altLang="en-US" sz="2400" dirty="0">
                <a:latin typeface="Book Antiqua" panose="02040602050305030304" pitchFamily="18" charset="0"/>
              </a:rPr>
              <a:t>*</a:t>
            </a:r>
            <a:r>
              <a:rPr lang="en-US" altLang="zh-CN" sz="2400" dirty="0">
                <a:latin typeface="Book Antiqua" panose="02040602050305030304" pitchFamily="18" charset="0"/>
              </a:rPr>
              <a:t>3</a:t>
            </a:r>
            <a:r>
              <a:rPr lang="zh-CN" altLang="en-US" sz="2400" dirty="0">
                <a:latin typeface="Book Antiqua" panose="02040602050305030304" pitchFamily="18" charset="0"/>
              </a:rPr>
              <a:t>）</a:t>
            </a:r>
            <a:r>
              <a:rPr lang="en-US" altLang="zh-CN" sz="2400" dirty="0">
                <a:latin typeface="Book Antiqua" panose="02040602050305030304" pitchFamily="18" charset="0"/>
              </a:rPr>
              <a:t>/ 14</a:t>
            </a:r>
            <a:r>
              <a:rPr lang="en-US" altLang="zh-CN" sz="2400" dirty="0">
                <a:latin typeface="Symbol" panose="05050102010706020507" pitchFamily="18" charset="2"/>
              </a:rPr>
              <a:t>D</a:t>
            </a:r>
            <a:r>
              <a:rPr lang="en-US" altLang="zh-CN" sz="2400" dirty="0">
                <a:latin typeface="Book Antiqua" panose="02040602050305030304" pitchFamily="18" charset="0"/>
              </a:rPr>
              <a:t>t = 24</a:t>
            </a:r>
            <a:r>
              <a:rPr lang="en-US" altLang="zh-CN" sz="2400" dirty="0">
                <a:latin typeface="Symbol" panose="05050102010706020507" pitchFamily="18" charset="2"/>
              </a:rPr>
              <a:t>D</a:t>
            </a:r>
            <a:r>
              <a:rPr lang="en-US" altLang="zh-CN" sz="2400" dirty="0">
                <a:latin typeface="Book Antiqua" panose="02040602050305030304" pitchFamily="18" charset="0"/>
              </a:rPr>
              <a:t>t/14</a:t>
            </a:r>
            <a:r>
              <a:rPr lang="en-US" altLang="zh-CN" sz="2400" dirty="0">
                <a:latin typeface="Symbol" panose="05050102010706020507" pitchFamily="18" charset="2"/>
              </a:rPr>
              <a:t>D</a:t>
            </a:r>
            <a:r>
              <a:rPr lang="en-US" altLang="zh-CN" sz="2400" dirty="0">
                <a:latin typeface="Book Antiqua" panose="02040602050305030304" pitchFamily="18" charset="0"/>
              </a:rPr>
              <a:t>t = 1.714</a:t>
            </a:r>
            <a:endParaRPr lang="en-US" altLang="zh-CN" sz="2400" dirty="0">
              <a:latin typeface="Book Antiqua" panose="02040602050305030304" pitchFamily="18" charset="0"/>
            </a:endParaRPr>
          </a:p>
          <a:p>
            <a:pPr marL="342900" lvl="0" indent="-342900" eaLnBrk="1" hangingPunct="1"/>
            <a:endParaRPr lang="en-US" altLang="zh-CN" sz="2400" dirty="0">
              <a:latin typeface="Book Antiqua" panose="02040602050305030304" pitchFamily="18" charset="0"/>
            </a:endParaRPr>
          </a:p>
          <a:p>
            <a:pPr marL="342900" lvl="0" indent="-342900" eaLnBrk="1" hangingPunct="1"/>
            <a:r>
              <a:rPr lang="zh-CN" altLang="en-US" sz="2400" dirty="0">
                <a:latin typeface="Book Antiqua" panose="02040602050305030304" pitchFamily="18" charset="0"/>
              </a:rPr>
              <a:t>效率</a:t>
            </a:r>
            <a:r>
              <a:rPr lang="en-US" altLang="zh-CN" sz="2400" dirty="0">
                <a:latin typeface="Book Antiqua" panose="02040602050305030304" pitchFamily="18" charset="0"/>
              </a:rPr>
              <a:t>η=</a:t>
            </a:r>
            <a:r>
              <a:rPr lang="zh-CN" altLang="en-US" sz="2400" dirty="0">
                <a:latin typeface="Book Antiqua" panose="02040602050305030304" pitchFamily="18" charset="0"/>
              </a:rPr>
              <a:t>（</a:t>
            </a:r>
            <a:r>
              <a:rPr lang="en-US" altLang="zh-CN" sz="2400" dirty="0">
                <a:latin typeface="Book Antiqua" panose="02040602050305030304" pitchFamily="18" charset="0"/>
              </a:rPr>
              <a:t> 3</a:t>
            </a:r>
            <a:r>
              <a:rPr lang="en-US" altLang="zh-CN" sz="2400" dirty="0">
                <a:latin typeface="Symbol" panose="05050102010706020507" pitchFamily="18" charset="2"/>
              </a:rPr>
              <a:t>D</a:t>
            </a:r>
            <a:r>
              <a:rPr lang="en-US" altLang="zh-CN" sz="2400" dirty="0">
                <a:latin typeface="Book Antiqua" panose="02040602050305030304" pitchFamily="18" charset="0"/>
              </a:rPr>
              <a:t>t</a:t>
            </a:r>
            <a:r>
              <a:rPr lang="zh-CN" altLang="en-US" sz="2400" dirty="0">
                <a:latin typeface="Book Antiqua" panose="02040602050305030304" pitchFamily="18" charset="0"/>
              </a:rPr>
              <a:t>*</a:t>
            </a:r>
            <a:r>
              <a:rPr lang="en-US" altLang="zh-CN" sz="2400" dirty="0">
                <a:latin typeface="Book Antiqua" panose="02040602050305030304" pitchFamily="18" charset="0"/>
              </a:rPr>
              <a:t>4+4</a:t>
            </a:r>
            <a:r>
              <a:rPr lang="en-US" altLang="zh-CN" sz="2400" dirty="0">
                <a:latin typeface="Symbol" panose="05050102010706020507" pitchFamily="18" charset="2"/>
              </a:rPr>
              <a:t>D</a:t>
            </a:r>
            <a:r>
              <a:rPr lang="en-US" altLang="zh-CN" sz="2400" dirty="0">
                <a:latin typeface="Book Antiqua" panose="02040602050305030304" pitchFamily="18" charset="0"/>
              </a:rPr>
              <a:t>t</a:t>
            </a:r>
            <a:r>
              <a:rPr lang="zh-CN" altLang="en-US" sz="2400" dirty="0">
                <a:latin typeface="Book Antiqua" panose="02040602050305030304" pitchFamily="18" charset="0"/>
              </a:rPr>
              <a:t>*</a:t>
            </a:r>
            <a:r>
              <a:rPr lang="en-US" altLang="zh-CN" sz="2400" dirty="0">
                <a:latin typeface="Book Antiqua" panose="02040602050305030304" pitchFamily="18" charset="0"/>
              </a:rPr>
              <a:t>3 </a:t>
            </a:r>
            <a:r>
              <a:rPr lang="zh-CN" altLang="en-US" sz="2400" dirty="0">
                <a:latin typeface="Book Antiqua" panose="02040602050305030304" pitchFamily="18" charset="0"/>
              </a:rPr>
              <a:t>）</a:t>
            </a:r>
            <a:r>
              <a:rPr lang="en-US" altLang="zh-CN" sz="2400" dirty="0">
                <a:latin typeface="Book Antiqua" panose="02040602050305030304" pitchFamily="18" charset="0"/>
              </a:rPr>
              <a:t>/</a:t>
            </a:r>
            <a:r>
              <a:rPr lang="zh-CN" altLang="en-US" sz="2400" dirty="0">
                <a:latin typeface="Book Antiqua" panose="02040602050305030304" pitchFamily="18" charset="0"/>
              </a:rPr>
              <a:t>（</a:t>
            </a:r>
            <a:r>
              <a:rPr lang="en-US" altLang="zh-CN" sz="2400" dirty="0">
                <a:latin typeface="Book Antiqua" panose="02040602050305030304" pitchFamily="18" charset="0"/>
              </a:rPr>
              <a:t>5*14</a:t>
            </a:r>
            <a:r>
              <a:rPr lang="en-US" altLang="zh-CN" sz="2400" dirty="0">
                <a:latin typeface="Symbol" panose="05050102010706020507" pitchFamily="18" charset="2"/>
              </a:rPr>
              <a:t>D</a:t>
            </a:r>
            <a:r>
              <a:rPr lang="en-US" altLang="zh-CN" sz="2400" dirty="0">
                <a:latin typeface="Book Antiqua" panose="02040602050305030304" pitchFamily="18" charset="0"/>
              </a:rPr>
              <a:t>t)</a:t>
            </a:r>
            <a:endParaRPr lang="en-US" altLang="zh-CN" sz="2400" dirty="0">
              <a:latin typeface="Book Antiqua" panose="02040602050305030304" pitchFamily="18" charset="0"/>
            </a:endParaRPr>
          </a:p>
          <a:p>
            <a:pPr marL="342900" lvl="0" indent="-342900" eaLnBrk="1" hangingPunct="1">
              <a:buNone/>
            </a:pPr>
            <a:r>
              <a:rPr lang="en-US" altLang="zh-CN" sz="2400" dirty="0">
                <a:latin typeface="Book Antiqua" panose="02040602050305030304" pitchFamily="18" charset="0"/>
              </a:rPr>
              <a:t>               =0.343=34.3%</a:t>
            </a:r>
            <a:endParaRPr lang="en-US" altLang="zh-CN" sz="2400" baseline="-25000" dirty="0">
              <a:latin typeface="Book Antiqua" panose="02040602050305030304" pitchFamily="18" charset="0"/>
            </a:endParaRPr>
          </a:p>
        </p:txBody>
      </p:sp>
      <p:grpSp>
        <p:nvGrpSpPr>
          <p:cNvPr id="157700" name="组合 4"/>
          <p:cNvGrpSpPr/>
          <p:nvPr/>
        </p:nvGrpSpPr>
        <p:grpSpPr>
          <a:xfrm>
            <a:off x="998538" y="144463"/>
            <a:ext cx="7200900" cy="3489325"/>
            <a:chOff x="715818" y="2769178"/>
            <a:chExt cx="8185150" cy="4107394"/>
          </a:xfrm>
        </p:grpSpPr>
        <p:sp>
          <p:nvSpPr>
            <p:cNvPr id="157701" name="Line 5"/>
            <p:cNvSpPr/>
            <p:nvPr/>
          </p:nvSpPr>
          <p:spPr>
            <a:xfrm flipV="1">
              <a:off x="1554018" y="2769178"/>
              <a:ext cx="0" cy="3048000"/>
            </a:xfrm>
            <a:prstGeom prst="line">
              <a:avLst/>
            </a:prstGeom>
            <a:ln w="9525" cap="flat" cmpd="sng">
              <a:solidFill>
                <a:srgbClr val="000000"/>
              </a:solidFill>
              <a:prstDash val="solid"/>
              <a:headEnd type="none" w="med" len="med"/>
              <a:tailEnd type="triangle" w="med" len="med"/>
            </a:ln>
          </p:spPr>
        </p:sp>
        <p:sp>
          <p:nvSpPr>
            <p:cNvPr id="157702" name="Rectangle 6"/>
            <p:cNvSpPr/>
            <p:nvPr/>
          </p:nvSpPr>
          <p:spPr>
            <a:xfrm>
              <a:off x="1554018" y="5359978"/>
              <a:ext cx="381000" cy="457200"/>
            </a:xfrm>
            <a:prstGeom prst="rect">
              <a:avLst/>
            </a:prstGeom>
            <a:solidFill>
              <a:srgbClr val="0000CC"/>
            </a:solidFill>
            <a:ln w="9525">
              <a:noFill/>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hangingPunct="1">
                <a:spcBef>
                  <a:spcPct val="0"/>
                </a:spcBef>
                <a:buClr>
                  <a:schemeClr val="bg1"/>
                </a:buClr>
                <a:buFontTx/>
                <a:buNone/>
              </a:pPr>
              <a:endParaRPr lang="zh-CN" altLang="en-US" sz="2400" b="0" dirty="0">
                <a:solidFill>
                  <a:srgbClr val="0000CC"/>
                </a:solidFill>
                <a:latin typeface="Times New Roman" panose="02020603050405020304" pitchFamily="18" charset="0"/>
                <a:ea typeface="宋体" panose="02010600030101010101" pitchFamily="2" charset="-122"/>
              </a:endParaRPr>
            </a:p>
          </p:txBody>
        </p:sp>
        <p:sp>
          <p:nvSpPr>
            <p:cNvPr id="157703" name="Rectangle 7"/>
            <p:cNvSpPr/>
            <p:nvPr/>
          </p:nvSpPr>
          <p:spPr>
            <a:xfrm>
              <a:off x="1935018" y="5359978"/>
              <a:ext cx="381000" cy="457200"/>
            </a:xfrm>
            <a:prstGeom prst="rect">
              <a:avLst/>
            </a:prstGeom>
            <a:solidFill>
              <a:srgbClr val="FF0000"/>
            </a:solidFill>
            <a:ln w="9525"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hangingPunct="1">
                <a:spcBef>
                  <a:spcPct val="0"/>
                </a:spcBef>
                <a:buClr>
                  <a:schemeClr val="bg1"/>
                </a:buClr>
                <a:buFontTx/>
                <a:buNone/>
              </a:pPr>
              <a:endParaRPr lang="zh-CN" altLang="en-US" sz="2400" b="0" dirty="0">
                <a:latin typeface="Times New Roman" panose="02020603050405020304" pitchFamily="18" charset="0"/>
                <a:ea typeface="宋体" panose="02010600030101010101" pitchFamily="2" charset="-122"/>
              </a:endParaRPr>
            </a:p>
          </p:txBody>
        </p:sp>
        <p:sp>
          <p:nvSpPr>
            <p:cNvPr id="157704" name="Rectangle 8"/>
            <p:cNvSpPr/>
            <p:nvPr/>
          </p:nvSpPr>
          <p:spPr>
            <a:xfrm>
              <a:off x="2316018" y="5359978"/>
              <a:ext cx="381000" cy="457200"/>
            </a:xfrm>
            <a:prstGeom prst="rect">
              <a:avLst/>
            </a:prstGeom>
            <a:solidFill>
              <a:srgbClr val="006600"/>
            </a:solidFill>
            <a:ln w="9525"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hangingPunct="1">
                <a:spcBef>
                  <a:spcPct val="0"/>
                </a:spcBef>
                <a:buClr>
                  <a:schemeClr val="bg1"/>
                </a:buClr>
                <a:buFontTx/>
                <a:buNone/>
              </a:pPr>
              <a:endParaRPr lang="zh-CN" altLang="en-US" sz="2400" b="0" dirty="0">
                <a:latin typeface="Times New Roman" panose="02020603050405020304" pitchFamily="18" charset="0"/>
                <a:ea typeface="宋体" panose="02010600030101010101" pitchFamily="2" charset="-122"/>
              </a:endParaRPr>
            </a:p>
          </p:txBody>
        </p:sp>
        <p:sp>
          <p:nvSpPr>
            <p:cNvPr id="157705" name="Rectangle 9"/>
            <p:cNvSpPr/>
            <p:nvPr/>
          </p:nvSpPr>
          <p:spPr>
            <a:xfrm>
              <a:off x="2697018" y="5359978"/>
              <a:ext cx="381000" cy="457200"/>
            </a:xfrm>
            <a:prstGeom prst="rect">
              <a:avLst/>
            </a:prstGeom>
            <a:solidFill>
              <a:srgbClr val="FF00FF"/>
            </a:solidFill>
            <a:ln w="9525"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hangingPunct="1">
                <a:spcBef>
                  <a:spcPct val="0"/>
                </a:spcBef>
                <a:buClr>
                  <a:schemeClr val="bg1"/>
                </a:buClr>
                <a:buFontTx/>
                <a:buNone/>
              </a:pPr>
              <a:endParaRPr lang="zh-CN" altLang="en-US" sz="2400" b="0" dirty="0">
                <a:latin typeface="Times New Roman" panose="02020603050405020304" pitchFamily="18" charset="0"/>
                <a:ea typeface="宋体" panose="02010600030101010101" pitchFamily="2" charset="-122"/>
              </a:endParaRPr>
            </a:p>
          </p:txBody>
        </p:sp>
        <p:sp>
          <p:nvSpPr>
            <p:cNvPr id="157706" name="Rectangle 10"/>
            <p:cNvSpPr/>
            <p:nvPr/>
          </p:nvSpPr>
          <p:spPr>
            <a:xfrm>
              <a:off x="1935018" y="3988378"/>
              <a:ext cx="381000" cy="457200"/>
            </a:xfrm>
            <a:prstGeom prst="rect">
              <a:avLst/>
            </a:prstGeom>
            <a:solidFill>
              <a:srgbClr val="0000CC"/>
            </a:solidFill>
            <a:ln w="9525"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hangingPunct="1">
                <a:spcBef>
                  <a:spcPct val="0"/>
                </a:spcBef>
                <a:buClr>
                  <a:schemeClr val="bg1"/>
                </a:buClr>
                <a:buFontTx/>
                <a:buNone/>
              </a:pPr>
              <a:endParaRPr lang="zh-CN" altLang="en-US" sz="2400" b="0" dirty="0">
                <a:latin typeface="Times New Roman" panose="02020603050405020304" pitchFamily="18" charset="0"/>
                <a:ea typeface="宋体" panose="02010600030101010101" pitchFamily="2" charset="-122"/>
              </a:endParaRPr>
            </a:p>
          </p:txBody>
        </p:sp>
        <p:sp>
          <p:nvSpPr>
            <p:cNvPr id="157707" name="Rectangle 11"/>
            <p:cNvSpPr/>
            <p:nvPr/>
          </p:nvSpPr>
          <p:spPr>
            <a:xfrm>
              <a:off x="2316018" y="3988378"/>
              <a:ext cx="381000" cy="457200"/>
            </a:xfrm>
            <a:prstGeom prst="rect">
              <a:avLst/>
            </a:prstGeom>
            <a:solidFill>
              <a:srgbClr val="FF0000"/>
            </a:solidFill>
            <a:ln w="9525"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hangingPunct="1">
                <a:spcBef>
                  <a:spcPct val="0"/>
                </a:spcBef>
                <a:buClr>
                  <a:schemeClr val="bg1"/>
                </a:buClr>
                <a:buFontTx/>
                <a:buNone/>
              </a:pPr>
              <a:endParaRPr lang="zh-CN" altLang="en-US" sz="2400" b="0" dirty="0">
                <a:latin typeface="Times New Roman" panose="02020603050405020304" pitchFamily="18" charset="0"/>
                <a:ea typeface="宋体" panose="02010600030101010101" pitchFamily="2" charset="-122"/>
              </a:endParaRPr>
            </a:p>
          </p:txBody>
        </p:sp>
        <p:sp>
          <p:nvSpPr>
            <p:cNvPr id="157708" name="Rectangle 12"/>
            <p:cNvSpPr/>
            <p:nvPr/>
          </p:nvSpPr>
          <p:spPr>
            <a:xfrm>
              <a:off x="2697018" y="3988378"/>
              <a:ext cx="381000" cy="457200"/>
            </a:xfrm>
            <a:prstGeom prst="rect">
              <a:avLst/>
            </a:prstGeom>
            <a:solidFill>
              <a:srgbClr val="006600"/>
            </a:solidFill>
            <a:ln w="9525"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hangingPunct="1">
                <a:spcBef>
                  <a:spcPct val="0"/>
                </a:spcBef>
                <a:buClr>
                  <a:schemeClr val="bg1"/>
                </a:buClr>
                <a:buFontTx/>
                <a:buNone/>
              </a:pPr>
              <a:endParaRPr lang="zh-CN" altLang="en-US" sz="2400" b="0" dirty="0">
                <a:latin typeface="Times New Roman" panose="02020603050405020304" pitchFamily="18" charset="0"/>
                <a:ea typeface="宋体" panose="02010600030101010101" pitchFamily="2" charset="-122"/>
              </a:endParaRPr>
            </a:p>
          </p:txBody>
        </p:sp>
        <p:sp>
          <p:nvSpPr>
            <p:cNvPr id="157709" name="Rectangle 13"/>
            <p:cNvSpPr/>
            <p:nvPr/>
          </p:nvSpPr>
          <p:spPr>
            <a:xfrm>
              <a:off x="3078018" y="3988378"/>
              <a:ext cx="381000" cy="457200"/>
            </a:xfrm>
            <a:prstGeom prst="rect">
              <a:avLst/>
            </a:prstGeom>
            <a:solidFill>
              <a:srgbClr val="FF00FF"/>
            </a:solidFill>
            <a:ln w="9525"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hangingPunct="1">
                <a:spcBef>
                  <a:spcPct val="0"/>
                </a:spcBef>
                <a:buClr>
                  <a:schemeClr val="bg1"/>
                </a:buClr>
                <a:buFontTx/>
                <a:buNone/>
              </a:pPr>
              <a:endParaRPr lang="zh-CN" altLang="en-US" sz="2400" b="0" dirty="0">
                <a:latin typeface="Times New Roman" panose="02020603050405020304" pitchFamily="18" charset="0"/>
                <a:ea typeface="宋体" panose="02010600030101010101" pitchFamily="2" charset="-122"/>
              </a:endParaRPr>
            </a:p>
          </p:txBody>
        </p:sp>
        <p:sp>
          <p:nvSpPr>
            <p:cNvPr id="157710" name="Rectangle 14"/>
            <p:cNvSpPr/>
            <p:nvPr/>
          </p:nvSpPr>
          <p:spPr>
            <a:xfrm>
              <a:off x="2316018" y="3531178"/>
              <a:ext cx="381000" cy="457200"/>
            </a:xfrm>
            <a:prstGeom prst="rect">
              <a:avLst/>
            </a:prstGeom>
            <a:solidFill>
              <a:srgbClr val="0000CC"/>
            </a:solidFill>
            <a:ln w="9525"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hangingPunct="1">
                <a:spcBef>
                  <a:spcPct val="0"/>
                </a:spcBef>
                <a:buClr>
                  <a:schemeClr val="bg1"/>
                </a:buClr>
                <a:buFontTx/>
                <a:buNone/>
              </a:pPr>
              <a:endParaRPr lang="zh-CN" altLang="en-US" sz="2400" b="0" dirty="0">
                <a:latin typeface="Times New Roman" panose="02020603050405020304" pitchFamily="18" charset="0"/>
                <a:ea typeface="宋体" panose="02010600030101010101" pitchFamily="2" charset="-122"/>
              </a:endParaRPr>
            </a:p>
          </p:txBody>
        </p:sp>
        <p:sp>
          <p:nvSpPr>
            <p:cNvPr id="157711" name="Rectangle 15"/>
            <p:cNvSpPr/>
            <p:nvPr/>
          </p:nvSpPr>
          <p:spPr>
            <a:xfrm>
              <a:off x="2697018" y="3531178"/>
              <a:ext cx="381000" cy="457200"/>
            </a:xfrm>
            <a:prstGeom prst="rect">
              <a:avLst/>
            </a:prstGeom>
            <a:solidFill>
              <a:srgbClr val="FF0000"/>
            </a:solidFill>
            <a:ln w="9525"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hangingPunct="1">
                <a:spcBef>
                  <a:spcPct val="0"/>
                </a:spcBef>
                <a:buClr>
                  <a:schemeClr val="bg1"/>
                </a:buClr>
                <a:buFontTx/>
                <a:buNone/>
              </a:pPr>
              <a:endParaRPr lang="zh-CN" altLang="en-US" sz="2400" b="0" dirty="0">
                <a:latin typeface="Times New Roman" panose="02020603050405020304" pitchFamily="18" charset="0"/>
                <a:ea typeface="宋体" panose="02010600030101010101" pitchFamily="2" charset="-122"/>
              </a:endParaRPr>
            </a:p>
          </p:txBody>
        </p:sp>
        <p:sp>
          <p:nvSpPr>
            <p:cNvPr id="157712" name="Rectangle 16"/>
            <p:cNvSpPr/>
            <p:nvPr/>
          </p:nvSpPr>
          <p:spPr>
            <a:xfrm>
              <a:off x="3078018" y="3531178"/>
              <a:ext cx="381000" cy="457200"/>
            </a:xfrm>
            <a:prstGeom prst="rect">
              <a:avLst/>
            </a:prstGeom>
            <a:solidFill>
              <a:srgbClr val="006600"/>
            </a:solidFill>
            <a:ln w="9525"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hangingPunct="1">
                <a:spcBef>
                  <a:spcPct val="0"/>
                </a:spcBef>
                <a:buClr>
                  <a:schemeClr val="bg1"/>
                </a:buClr>
                <a:buFontTx/>
                <a:buNone/>
              </a:pPr>
              <a:endParaRPr lang="zh-CN" altLang="en-US" sz="2400" b="0" dirty="0">
                <a:latin typeface="Times New Roman" panose="02020603050405020304" pitchFamily="18" charset="0"/>
                <a:ea typeface="宋体" panose="02010600030101010101" pitchFamily="2" charset="-122"/>
              </a:endParaRPr>
            </a:p>
          </p:txBody>
        </p:sp>
        <p:sp>
          <p:nvSpPr>
            <p:cNvPr id="157713" name="Rectangle 17"/>
            <p:cNvSpPr/>
            <p:nvPr/>
          </p:nvSpPr>
          <p:spPr>
            <a:xfrm>
              <a:off x="3459018" y="3531178"/>
              <a:ext cx="381000" cy="457200"/>
            </a:xfrm>
            <a:prstGeom prst="rect">
              <a:avLst/>
            </a:prstGeom>
            <a:solidFill>
              <a:srgbClr val="FF00FF"/>
            </a:solidFill>
            <a:ln w="9525"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hangingPunct="1">
                <a:spcBef>
                  <a:spcPct val="0"/>
                </a:spcBef>
                <a:buClr>
                  <a:schemeClr val="bg1"/>
                </a:buClr>
                <a:buFontTx/>
                <a:buNone/>
              </a:pPr>
              <a:endParaRPr lang="zh-CN" altLang="en-US" sz="2400" b="0" dirty="0">
                <a:latin typeface="Times New Roman" panose="02020603050405020304" pitchFamily="18" charset="0"/>
                <a:ea typeface="宋体" panose="02010600030101010101" pitchFamily="2" charset="-122"/>
              </a:endParaRPr>
            </a:p>
          </p:txBody>
        </p:sp>
        <p:sp>
          <p:nvSpPr>
            <p:cNvPr id="157714" name="Rectangle 18"/>
            <p:cNvSpPr/>
            <p:nvPr/>
          </p:nvSpPr>
          <p:spPr>
            <a:xfrm>
              <a:off x="3070398" y="5359978"/>
              <a:ext cx="381000" cy="457200"/>
            </a:xfrm>
            <a:prstGeom prst="rect">
              <a:avLst/>
            </a:prstGeom>
            <a:solidFill>
              <a:srgbClr val="669900"/>
            </a:solidFill>
            <a:ln w="9525"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hangingPunct="1">
                <a:spcBef>
                  <a:spcPct val="0"/>
                </a:spcBef>
                <a:buClr>
                  <a:schemeClr val="bg1"/>
                </a:buClr>
                <a:buFontTx/>
                <a:buNone/>
              </a:pPr>
              <a:endParaRPr lang="zh-CN" altLang="en-US" sz="2400" b="0" dirty="0">
                <a:latin typeface="Times New Roman" panose="02020603050405020304" pitchFamily="18" charset="0"/>
                <a:ea typeface="宋体" panose="02010600030101010101" pitchFamily="2" charset="-122"/>
              </a:endParaRPr>
            </a:p>
          </p:txBody>
        </p:sp>
        <p:sp>
          <p:nvSpPr>
            <p:cNvPr id="157715" name="Rectangle 19"/>
            <p:cNvSpPr/>
            <p:nvPr/>
          </p:nvSpPr>
          <p:spPr>
            <a:xfrm>
              <a:off x="3832398" y="5359978"/>
              <a:ext cx="381000" cy="457200"/>
            </a:xfrm>
            <a:prstGeom prst="rect">
              <a:avLst/>
            </a:prstGeom>
            <a:solidFill>
              <a:srgbClr val="996600"/>
            </a:solidFill>
            <a:ln w="9525"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hangingPunct="1">
                <a:spcBef>
                  <a:spcPct val="0"/>
                </a:spcBef>
                <a:buClr>
                  <a:schemeClr val="bg1"/>
                </a:buClr>
                <a:buFontTx/>
                <a:buNone/>
              </a:pPr>
              <a:endParaRPr lang="zh-CN" altLang="en-US" sz="2400" b="0" dirty="0">
                <a:latin typeface="Times New Roman" panose="02020603050405020304" pitchFamily="18" charset="0"/>
                <a:ea typeface="宋体" panose="02010600030101010101" pitchFamily="2" charset="-122"/>
              </a:endParaRPr>
            </a:p>
          </p:txBody>
        </p:sp>
        <p:sp>
          <p:nvSpPr>
            <p:cNvPr id="157716" name="Rectangle 20"/>
            <p:cNvSpPr/>
            <p:nvPr/>
          </p:nvSpPr>
          <p:spPr>
            <a:xfrm>
              <a:off x="3459018" y="4902778"/>
              <a:ext cx="381000" cy="457200"/>
            </a:xfrm>
            <a:prstGeom prst="rect">
              <a:avLst/>
            </a:prstGeom>
            <a:solidFill>
              <a:srgbClr val="669900"/>
            </a:solidFill>
            <a:ln w="9525"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hangingPunct="1">
                <a:spcBef>
                  <a:spcPct val="0"/>
                </a:spcBef>
                <a:buClr>
                  <a:schemeClr val="bg1"/>
                </a:buClr>
                <a:buFontTx/>
                <a:buNone/>
              </a:pPr>
              <a:endParaRPr lang="zh-CN" altLang="en-US" sz="2400" b="0" dirty="0">
                <a:latin typeface="Times New Roman" panose="02020603050405020304" pitchFamily="18" charset="0"/>
                <a:ea typeface="宋体" panose="02010600030101010101" pitchFamily="2" charset="-122"/>
              </a:endParaRPr>
            </a:p>
          </p:txBody>
        </p:sp>
        <p:sp>
          <p:nvSpPr>
            <p:cNvPr id="157717" name="Rectangle 21"/>
            <p:cNvSpPr/>
            <p:nvPr/>
          </p:nvSpPr>
          <p:spPr>
            <a:xfrm>
              <a:off x="4205778" y="4902778"/>
              <a:ext cx="381000" cy="457200"/>
            </a:xfrm>
            <a:prstGeom prst="rect">
              <a:avLst/>
            </a:prstGeom>
            <a:solidFill>
              <a:srgbClr val="996600"/>
            </a:solidFill>
            <a:ln w="9525"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hangingPunct="1">
                <a:spcBef>
                  <a:spcPct val="0"/>
                </a:spcBef>
                <a:buClr>
                  <a:schemeClr val="bg1"/>
                </a:buClr>
                <a:buFontTx/>
                <a:buNone/>
              </a:pPr>
              <a:endParaRPr lang="zh-CN" altLang="en-US" sz="2400" b="0" dirty="0">
                <a:latin typeface="Times New Roman" panose="02020603050405020304" pitchFamily="18" charset="0"/>
                <a:ea typeface="宋体" panose="02010600030101010101" pitchFamily="2" charset="-122"/>
              </a:endParaRPr>
            </a:p>
          </p:txBody>
        </p:sp>
        <p:sp>
          <p:nvSpPr>
            <p:cNvPr id="157718" name="Rectangle 22"/>
            <p:cNvSpPr/>
            <p:nvPr/>
          </p:nvSpPr>
          <p:spPr>
            <a:xfrm>
              <a:off x="3855258" y="4445578"/>
              <a:ext cx="381000" cy="457200"/>
            </a:xfrm>
            <a:prstGeom prst="rect">
              <a:avLst/>
            </a:prstGeom>
            <a:solidFill>
              <a:srgbClr val="669900"/>
            </a:solidFill>
            <a:ln w="9525"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hangingPunct="1">
                <a:spcBef>
                  <a:spcPct val="0"/>
                </a:spcBef>
                <a:buClr>
                  <a:schemeClr val="bg1"/>
                </a:buClr>
                <a:buFontTx/>
                <a:buNone/>
              </a:pPr>
              <a:endParaRPr lang="zh-CN" altLang="en-US" sz="2400" b="0" dirty="0">
                <a:latin typeface="Times New Roman" panose="02020603050405020304" pitchFamily="18" charset="0"/>
                <a:ea typeface="宋体" panose="02010600030101010101" pitchFamily="2" charset="-122"/>
              </a:endParaRPr>
            </a:p>
          </p:txBody>
        </p:sp>
        <p:sp>
          <p:nvSpPr>
            <p:cNvPr id="157719" name="Rectangle 23"/>
            <p:cNvSpPr/>
            <p:nvPr/>
          </p:nvSpPr>
          <p:spPr>
            <a:xfrm>
              <a:off x="4608801" y="4453878"/>
              <a:ext cx="381000" cy="457200"/>
            </a:xfrm>
            <a:prstGeom prst="rect">
              <a:avLst/>
            </a:prstGeom>
            <a:solidFill>
              <a:srgbClr val="996600"/>
            </a:solidFill>
            <a:ln w="9525"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hangingPunct="1">
                <a:spcBef>
                  <a:spcPct val="0"/>
                </a:spcBef>
                <a:buClr>
                  <a:schemeClr val="bg1"/>
                </a:buClr>
                <a:buFontTx/>
                <a:buNone/>
              </a:pPr>
              <a:endParaRPr lang="zh-CN" altLang="en-US" sz="2400" b="0" dirty="0">
                <a:latin typeface="Times New Roman" panose="02020603050405020304" pitchFamily="18" charset="0"/>
                <a:ea typeface="宋体" panose="02010600030101010101" pitchFamily="2" charset="-122"/>
              </a:endParaRPr>
            </a:p>
          </p:txBody>
        </p:sp>
        <p:sp>
          <p:nvSpPr>
            <p:cNvPr id="157720" name="Rectangle 24"/>
            <p:cNvSpPr/>
            <p:nvPr/>
          </p:nvSpPr>
          <p:spPr>
            <a:xfrm>
              <a:off x="4220729" y="3523892"/>
              <a:ext cx="381000" cy="457200"/>
            </a:xfrm>
            <a:prstGeom prst="rect">
              <a:avLst/>
            </a:prstGeom>
            <a:solidFill>
              <a:srgbClr val="669900"/>
            </a:solidFill>
            <a:ln w="9525"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hangingPunct="1">
                <a:spcBef>
                  <a:spcPct val="0"/>
                </a:spcBef>
                <a:buClr>
                  <a:schemeClr val="bg1"/>
                </a:buClr>
                <a:buFontTx/>
                <a:buNone/>
              </a:pPr>
              <a:endParaRPr lang="zh-CN" altLang="en-US" sz="2400" b="0" dirty="0">
                <a:latin typeface="Times New Roman" panose="02020603050405020304" pitchFamily="18" charset="0"/>
                <a:ea typeface="宋体" panose="02010600030101010101" pitchFamily="2" charset="-122"/>
              </a:endParaRPr>
            </a:p>
          </p:txBody>
        </p:sp>
        <p:sp>
          <p:nvSpPr>
            <p:cNvPr id="157721" name="Rectangle 25"/>
            <p:cNvSpPr/>
            <p:nvPr/>
          </p:nvSpPr>
          <p:spPr>
            <a:xfrm>
              <a:off x="4990090" y="3523366"/>
              <a:ext cx="381000" cy="457200"/>
            </a:xfrm>
            <a:prstGeom prst="rect">
              <a:avLst/>
            </a:prstGeom>
            <a:solidFill>
              <a:srgbClr val="996600"/>
            </a:solidFill>
            <a:ln w="9525"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hangingPunct="1">
                <a:spcBef>
                  <a:spcPct val="0"/>
                </a:spcBef>
                <a:buClr>
                  <a:schemeClr val="bg1"/>
                </a:buClr>
                <a:buFontTx/>
                <a:buNone/>
              </a:pPr>
              <a:endParaRPr lang="zh-CN" altLang="en-US" sz="2400" b="0" dirty="0">
                <a:latin typeface="Times New Roman" panose="02020603050405020304" pitchFamily="18" charset="0"/>
                <a:ea typeface="宋体" panose="02010600030101010101" pitchFamily="2" charset="-122"/>
              </a:endParaRPr>
            </a:p>
          </p:txBody>
        </p:sp>
        <p:sp>
          <p:nvSpPr>
            <p:cNvPr id="157722" name="Rectangle 26"/>
            <p:cNvSpPr/>
            <p:nvPr/>
          </p:nvSpPr>
          <p:spPr>
            <a:xfrm>
              <a:off x="6499398" y="3531178"/>
              <a:ext cx="381000" cy="457200"/>
            </a:xfrm>
            <a:prstGeom prst="rect">
              <a:avLst/>
            </a:prstGeom>
            <a:solidFill>
              <a:srgbClr val="9900CC"/>
            </a:solidFill>
            <a:ln w="9525"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hangingPunct="1">
                <a:spcBef>
                  <a:spcPct val="0"/>
                </a:spcBef>
                <a:buClr>
                  <a:schemeClr val="bg1"/>
                </a:buClr>
                <a:buFontTx/>
                <a:buNone/>
              </a:pPr>
              <a:endParaRPr lang="zh-CN" altLang="en-US" sz="2400" b="0" dirty="0">
                <a:latin typeface="Times New Roman" panose="02020603050405020304" pitchFamily="18" charset="0"/>
                <a:ea typeface="宋体" panose="02010600030101010101" pitchFamily="2" charset="-122"/>
              </a:endParaRPr>
            </a:p>
          </p:txBody>
        </p:sp>
        <p:sp>
          <p:nvSpPr>
            <p:cNvPr id="157723" name="Rectangle 27"/>
            <p:cNvSpPr/>
            <p:nvPr/>
          </p:nvSpPr>
          <p:spPr>
            <a:xfrm>
              <a:off x="6118398" y="4445578"/>
              <a:ext cx="381000" cy="457200"/>
            </a:xfrm>
            <a:prstGeom prst="rect">
              <a:avLst/>
            </a:prstGeom>
            <a:solidFill>
              <a:srgbClr val="9900CC"/>
            </a:solidFill>
            <a:ln w="9525"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hangingPunct="1">
                <a:spcBef>
                  <a:spcPct val="0"/>
                </a:spcBef>
                <a:buClr>
                  <a:schemeClr val="bg1"/>
                </a:buClr>
                <a:buFontTx/>
                <a:buNone/>
              </a:pPr>
              <a:endParaRPr lang="zh-CN" altLang="en-US" sz="2400" b="0" dirty="0">
                <a:latin typeface="Times New Roman" panose="02020603050405020304" pitchFamily="18" charset="0"/>
                <a:ea typeface="宋体" panose="02010600030101010101" pitchFamily="2" charset="-122"/>
              </a:endParaRPr>
            </a:p>
          </p:txBody>
        </p:sp>
        <p:sp>
          <p:nvSpPr>
            <p:cNvPr id="157724" name="Rectangle 28"/>
            <p:cNvSpPr/>
            <p:nvPr/>
          </p:nvSpPr>
          <p:spPr>
            <a:xfrm>
              <a:off x="5737398" y="4902778"/>
              <a:ext cx="381000" cy="457200"/>
            </a:xfrm>
            <a:prstGeom prst="rect">
              <a:avLst/>
            </a:prstGeom>
            <a:solidFill>
              <a:srgbClr val="9900CC"/>
            </a:solidFill>
            <a:ln w="9525"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hangingPunct="1">
                <a:spcBef>
                  <a:spcPct val="0"/>
                </a:spcBef>
                <a:buClr>
                  <a:schemeClr val="bg1"/>
                </a:buClr>
                <a:buFontTx/>
                <a:buNone/>
              </a:pPr>
              <a:endParaRPr lang="zh-CN" altLang="en-US" sz="2400" b="0" dirty="0">
                <a:latin typeface="Times New Roman" panose="02020603050405020304" pitchFamily="18" charset="0"/>
                <a:ea typeface="宋体" panose="02010600030101010101" pitchFamily="2" charset="-122"/>
              </a:endParaRPr>
            </a:p>
          </p:txBody>
        </p:sp>
        <p:sp>
          <p:nvSpPr>
            <p:cNvPr id="157725" name="Rectangle 29"/>
            <p:cNvSpPr/>
            <p:nvPr/>
          </p:nvSpPr>
          <p:spPr>
            <a:xfrm>
              <a:off x="5356398" y="5359978"/>
              <a:ext cx="381000" cy="457200"/>
            </a:xfrm>
            <a:prstGeom prst="rect">
              <a:avLst/>
            </a:prstGeom>
            <a:solidFill>
              <a:srgbClr val="9900CC"/>
            </a:solidFill>
            <a:ln w="9525"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hangingPunct="1">
                <a:spcBef>
                  <a:spcPct val="0"/>
                </a:spcBef>
                <a:buClr>
                  <a:schemeClr val="bg1"/>
                </a:buClr>
                <a:buFontTx/>
                <a:buNone/>
              </a:pPr>
              <a:endParaRPr lang="zh-CN" altLang="en-US" sz="2400" b="0" dirty="0">
                <a:latin typeface="Times New Roman" panose="02020603050405020304" pitchFamily="18" charset="0"/>
                <a:ea typeface="宋体" panose="02010600030101010101" pitchFamily="2" charset="-122"/>
              </a:endParaRPr>
            </a:p>
          </p:txBody>
        </p:sp>
        <p:sp>
          <p:nvSpPr>
            <p:cNvPr id="157726" name="Text Box 30"/>
            <p:cNvSpPr txBox="1"/>
            <p:nvPr/>
          </p:nvSpPr>
          <p:spPr>
            <a:xfrm>
              <a:off x="715818" y="2921578"/>
              <a:ext cx="793750" cy="457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fontAlgn="ctr" hangingPunct="1">
                <a:spcBef>
                  <a:spcPct val="0"/>
                </a:spcBef>
                <a:buClr>
                  <a:schemeClr val="bg1"/>
                </a:buClr>
                <a:buFontTx/>
                <a:buNone/>
              </a:pPr>
              <a:r>
                <a:rPr lang="zh-CN" altLang="en-US" sz="2400" b="0" dirty="0">
                  <a:latin typeface="Tahoma" panose="020B0604030504040204" pitchFamily="34" charset="0"/>
                  <a:ea typeface="宋体" panose="02010600030101010101" pitchFamily="2" charset="-122"/>
                </a:rPr>
                <a:t>空间</a:t>
              </a:r>
              <a:endParaRPr lang="zh-CN" altLang="en-US" sz="2400" b="0" dirty="0">
                <a:latin typeface="Tahoma" panose="020B0604030504040204" pitchFamily="34" charset="0"/>
                <a:ea typeface="宋体" panose="02010600030101010101" pitchFamily="2" charset="-122"/>
              </a:endParaRPr>
            </a:p>
          </p:txBody>
        </p:sp>
        <p:sp>
          <p:nvSpPr>
            <p:cNvPr id="157727" name="Text Box 31"/>
            <p:cNvSpPr txBox="1"/>
            <p:nvPr/>
          </p:nvSpPr>
          <p:spPr>
            <a:xfrm>
              <a:off x="8107218" y="5893378"/>
              <a:ext cx="793750" cy="457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fontAlgn="ctr" hangingPunct="1">
                <a:spcBef>
                  <a:spcPct val="0"/>
                </a:spcBef>
                <a:buClr>
                  <a:schemeClr val="bg1"/>
                </a:buClr>
                <a:buFontTx/>
                <a:buNone/>
              </a:pPr>
              <a:r>
                <a:rPr lang="zh-CN" altLang="en-US" sz="2400" b="0" dirty="0">
                  <a:latin typeface="Tahoma" panose="020B0604030504040204" pitchFamily="34" charset="0"/>
                  <a:ea typeface="宋体" panose="02010600030101010101" pitchFamily="2" charset="-122"/>
                </a:rPr>
                <a:t>时间</a:t>
              </a:r>
              <a:endParaRPr lang="zh-CN" altLang="en-US" sz="2400" b="0" dirty="0">
                <a:latin typeface="Tahoma" panose="020B0604030504040204" pitchFamily="34" charset="0"/>
                <a:ea typeface="宋体" panose="02010600030101010101" pitchFamily="2" charset="-122"/>
              </a:endParaRPr>
            </a:p>
          </p:txBody>
        </p:sp>
        <p:sp>
          <p:nvSpPr>
            <p:cNvPr id="157728" name="Text Box 33"/>
            <p:cNvSpPr txBox="1"/>
            <p:nvPr/>
          </p:nvSpPr>
          <p:spPr>
            <a:xfrm>
              <a:off x="1775690" y="5850953"/>
              <a:ext cx="295275" cy="3365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fontAlgn="ctr" hangingPunct="1">
                <a:spcBef>
                  <a:spcPct val="0"/>
                </a:spcBef>
                <a:buClr>
                  <a:schemeClr val="bg1"/>
                </a:buClr>
                <a:buFontTx/>
                <a:buNone/>
              </a:pPr>
              <a:r>
                <a:rPr lang="en-US" altLang="zh-CN" sz="1600" b="0" dirty="0">
                  <a:latin typeface="Tahoma" panose="020B0604030504040204" pitchFamily="34" charset="0"/>
                  <a:ea typeface="宋体" panose="02010600030101010101" pitchFamily="2" charset="-122"/>
                </a:rPr>
                <a:t>1</a:t>
              </a:r>
              <a:endParaRPr lang="en-US" altLang="zh-CN" sz="1600" b="0" dirty="0">
                <a:latin typeface="Tahoma" panose="020B0604030504040204" pitchFamily="34" charset="0"/>
                <a:ea typeface="宋体" panose="02010600030101010101" pitchFamily="2" charset="-122"/>
              </a:endParaRPr>
            </a:p>
          </p:txBody>
        </p:sp>
        <p:sp>
          <p:nvSpPr>
            <p:cNvPr id="157729" name="Text Box 37"/>
            <p:cNvSpPr txBox="1"/>
            <p:nvPr/>
          </p:nvSpPr>
          <p:spPr>
            <a:xfrm>
              <a:off x="2156690" y="5850953"/>
              <a:ext cx="295275" cy="3365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fontAlgn="ctr" hangingPunct="1">
                <a:spcBef>
                  <a:spcPct val="0"/>
                </a:spcBef>
                <a:buClr>
                  <a:schemeClr val="bg1"/>
                </a:buClr>
                <a:buFontTx/>
                <a:buNone/>
              </a:pPr>
              <a:r>
                <a:rPr lang="en-US" altLang="zh-CN" sz="1600" b="0" dirty="0">
                  <a:latin typeface="Tahoma" panose="020B0604030504040204" pitchFamily="34" charset="0"/>
                  <a:ea typeface="宋体" panose="02010600030101010101" pitchFamily="2" charset="-122"/>
                </a:rPr>
                <a:t>2</a:t>
              </a:r>
              <a:endParaRPr lang="en-US" altLang="zh-CN" sz="1600" b="0" dirty="0">
                <a:latin typeface="Tahoma" panose="020B0604030504040204" pitchFamily="34" charset="0"/>
                <a:ea typeface="宋体" panose="02010600030101010101" pitchFamily="2" charset="-122"/>
              </a:endParaRPr>
            </a:p>
          </p:txBody>
        </p:sp>
        <p:sp>
          <p:nvSpPr>
            <p:cNvPr id="157730" name="Text Box 38"/>
            <p:cNvSpPr txBox="1"/>
            <p:nvPr/>
          </p:nvSpPr>
          <p:spPr>
            <a:xfrm>
              <a:off x="2537690" y="5850953"/>
              <a:ext cx="295275" cy="3365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fontAlgn="ctr" hangingPunct="1">
                <a:spcBef>
                  <a:spcPct val="0"/>
                </a:spcBef>
                <a:buClr>
                  <a:schemeClr val="bg1"/>
                </a:buClr>
                <a:buFontTx/>
                <a:buNone/>
              </a:pPr>
              <a:r>
                <a:rPr lang="en-US" altLang="zh-CN" sz="1600" b="0" dirty="0">
                  <a:latin typeface="Tahoma" panose="020B0604030504040204" pitchFamily="34" charset="0"/>
                  <a:ea typeface="宋体" panose="02010600030101010101" pitchFamily="2" charset="-122"/>
                </a:rPr>
                <a:t>3</a:t>
              </a:r>
              <a:endParaRPr lang="en-US" altLang="zh-CN" sz="1600" b="0" dirty="0">
                <a:latin typeface="Tahoma" panose="020B0604030504040204" pitchFamily="34" charset="0"/>
                <a:ea typeface="宋体" panose="02010600030101010101" pitchFamily="2" charset="-122"/>
              </a:endParaRPr>
            </a:p>
          </p:txBody>
        </p:sp>
        <p:sp>
          <p:nvSpPr>
            <p:cNvPr id="157731" name="Text Box 39"/>
            <p:cNvSpPr txBox="1"/>
            <p:nvPr/>
          </p:nvSpPr>
          <p:spPr>
            <a:xfrm>
              <a:off x="2918690" y="5850953"/>
              <a:ext cx="295275" cy="3365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fontAlgn="ctr" hangingPunct="1">
                <a:spcBef>
                  <a:spcPct val="0"/>
                </a:spcBef>
                <a:buClr>
                  <a:schemeClr val="bg1"/>
                </a:buClr>
                <a:buFontTx/>
                <a:buNone/>
              </a:pPr>
              <a:r>
                <a:rPr lang="en-US" altLang="zh-CN" sz="1600" b="0" dirty="0">
                  <a:latin typeface="Tahoma" panose="020B0604030504040204" pitchFamily="34" charset="0"/>
                  <a:ea typeface="宋体" panose="02010600030101010101" pitchFamily="2" charset="-122"/>
                </a:rPr>
                <a:t>4</a:t>
              </a:r>
              <a:endParaRPr lang="en-US" altLang="zh-CN" sz="1600" b="0" dirty="0">
                <a:latin typeface="Tahoma" panose="020B0604030504040204" pitchFamily="34" charset="0"/>
                <a:ea typeface="宋体" panose="02010600030101010101" pitchFamily="2" charset="-122"/>
              </a:endParaRPr>
            </a:p>
          </p:txBody>
        </p:sp>
        <p:sp>
          <p:nvSpPr>
            <p:cNvPr id="157732" name="Text Box 41"/>
            <p:cNvSpPr txBox="1"/>
            <p:nvPr/>
          </p:nvSpPr>
          <p:spPr>
            <a:xfrm>
              <a:off x="3299690" y="5850953"/>
              <a:ext cx="295275" cy="3365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fontAlgn="ctr" hangingPunct="1">
                <a:spcBef>
                  <a:spcPct val="0"/>
                </a:spcBef>
                <a:buClr>
                  <a:schemeClr val="bg1"/>
                </a:buClr>
                <a:buFontTx/>
                <a:buNone/>
              </a:pPr>
              <a:r>
                <a:rPr lang="en-US" altLang="zh-CN" sz="1600" b="0" dirty="0">
                  <a:latin typeface="Tahoma" panose="020B0604030504040204" pitchFamily="34" charset="0"/>
                  <a:ea typeface="宋体" panose="02010600030101010101" pitchFamily="2" charset="-122"/>
                </a:rPr>
                <a:t>5</a:t>
              </a:r>
              <a:endParaRPr lang="en-US" altLang="zh-CN" sz="1600" b="0" dirty="0">
                <a:latin typeface="Tahoma" panose="020B0604030504040204" pitchFamily="34" charset="0"/>
                <a:ea typeface="宋体" panose="02010600030101010101" pitchFamily="2" charset="-122"/>
              </a:endParaRPr>
            </a:p>
          </p:txBody>
        </p:sp>
        <p:sp>
          <p:nvSpPr>
            <p:cNvPr id="157733" name="Text Box 45"/>
            <p:cNvSpPr txBox="1"/>
            <p:nvPr/>
          </p:nvSpPr>
          <p:spPr>
            <a:xfrm>
              <a:off x="3680690" y="5850953"/>
              <a:ext cx="295275" cy="3365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fontAlgn="ctr" hangingPunct="1">
                <a:spcBef>
                  <a:spcPct val="0"/>
                </a:spcBef>
                <a:buClr>
                  <a:schemeClr val="bg1"/>
                </a:buClr>
                <a:buFontTx/>
                <a:buNone/>
              </a:pPr>
              <a:r>
                <a:rPr lang="en-US" altLang="zh-CN" sz="1600" b="0" dirty="0">
                  <a:latin typeface="Tahoma" panose="020B0604030504040204" pitchFamily="34" charset="0"/>
                  <a:ea typeface="宋体" panose="02010600030101010101" pitchFamily="2" charset="-122"/>
                </a:rPr>
                <a:t>6</a:t>
              </a:r>
              <a:endParaRPr lang="en-US" altLang="zh-CN" sz="1600" b="0" dirty="0">
                <a:latin typeface="Tahoma" panose="020B0604030504040204" pitchFamily="34" charset="0"/>
                <a:ea typeface="宋体" panose="02010600030101010101" pitchFamily="2" charset="-122"/>
              </a:endParaRPr>
            </a:p>
          </p:txBody>
        </p:sp>
        <p:sp>
          <p:nvSpPr>
            <p:cNvPr id="157734" name="Text Box 46"/>
            <p:cNvSpPr txBox="1"/>
            <p:nvPr/>
          </p:nvSpPr>
          <p:spPr>
            <a:xfrm>
              <a:off x="4061690" y="5850953"/>
              <a:ext cx="295275" cy="3365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fontAlgn="ctr" hangingPunct="1">
                <a:spcBef>
                  <a:spcPct val="0"/>
                </a:spcBef>
                <a:buClr>
                  <a:schemeClr val="bg1"/>
                </a:buClr>
                <a:buFontTx/>
                <a:buNone/>
              </a:pPr>
              <a:r>
                <a:rPr lang="en-US" altLang="zh-CN" sz="1600" b="0" dirty="0">
                  <a:latin typeface="Tahoma" panose="020B0604030504040204" pitchFamily="34" charset="0"/>
                  <a:ea typeface="宋体" panose="02010600030101010101" pitchFamily="2" charset="-122"/>
                </a:rPr>
                <a:t>7</a:t>
              </a:r>
              <a:endParaRPr lang="en-US" altLang="zh-CN" sz="1600" b="0" dirty="0">
                <a:latin typeface="Tahoma" panose="020B0604030504040204" pitchFamily="34" charset="0"/>
                <a:ea typeface="宋体" panose="02010600030101010101" pitchFamily="2" charset="-122"/>
              </a:endParaRPr>
            </a:p>
          </p:txBody>
        </p:sp>
        <p:sp>
          <p:nvSpPr>
            <p:cNvPr id="157735" name="Text Box 47"/>
            <p:cNvSpPr txBox="1"/>
            <p:nvPr/>
          </p:nvSpPr>
          <p:spPr>
            <a:xfrm>
              <a:off x="4463471" y="5850953"/>
              <a:ext cx="295275" cy="3365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fontAlgn="ctr" hangingPunct="1">
                <a:spcBef>
                  <a:spcPct val="0"/>
                </a:spcBef>
                <a:buClr>
                  <a:schemeClr val="bg1"/>
                </a:buClr>
                <a:buFontTx/>
                <a:buNone/>
              </a:pPr>
              <a:r>
                <a:rPr lang="en-US" altLang="zh-CN" sz="1600" b="0" dirty="0">
                  <a:latin typeface="Tahoma" panose="020B0604030504040204" pitchFamily="34" charset="0"/>
                  <a:ea typeface="宋体" panose="02010600030101010101" pitchFamily="2" charset="-122"/>
                </a:rPr>
                <a:t>8</a:t>
              </a:r>
              <a:endParaRPr lang="en-US" altLang="zh-CN" sz="1600" b="0" dirty="0">
                <a:latin typeface="Tahoma" panose="020B0604030504040204" pitchFamily="34" charset="0"/>
                <a:ea typeface="宋体" panose="02010600030101010101" pitchFamily="2" charset="-122"/>
              </a:endParaRPr>
            </a:p>
          </p:txBody>
        </p:sp>
        <p:sp>
          <p:nvSpPr>
            <p:cNvPr id="157736" name="Text Box 49"/>
            <p:cNvSpPr txBox="1"/>
            <p:nvPr/>
          </p:nvSpPr>
          <p:spPr>
            <a:xfrm>
              <a:off x="4844471" y="5850953"/>
              <a:ext cx="295275" cy="3365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fontAlgn="ctr" hangingPunct="1">
                <a:spcBef>
                  <a:spcPct val="0"/>
                </a:spcBef>
                <a:buClr>
                  <a:schemeClr val="bg1"/>
                </a:buClr>
                <a:buFontTx/>
                <a:buNone/>
              </a:pPr>
              <a:r>
                <a:rPr lang="en-US" altLang="zh-CN" sz="1600" b="0" dirty="0">
                  <a:latin typeface="Tahoma" panose="020B0604030504040204" pitchFamily="34" charset="0"/>
                  <a:ea typeface="宋体" panose="02010600030101010101" pitchFamily="2" charset="-122"/>
                </a:rPr>
                <a:t>9</a:t>
              </a:r>
              <a:endParaRPr lang="en-US" altLang="zh-CN" sz="1600" b="0" dirty="0">
                <a:latin typeface="Tahoma" panose="020B0604030504040204" pitchFamily="34" charset="0"/>
                <a:ea typeface="宋体" panose="02010600030101010101" pitchFamily="2" charset="-122"/>
              </a:endParaRPr>
            </a:p>
          </p:txBody>
        </p:sp>
        <p:sp>
          <p:nvSpPr>
            <p:cNvPr id="157737" name="Text Box 53"/>
            <p:cNvSpPr txBox="1"/>
            <p:nvPr/>
          </p:nvSpPr>
          <p:spPr>
            <a:xfrm>
              <a:off x="5149271" y="5850953"/>
              <a:ext cx="406400" cy="3365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fontAlgn="ctr" hangingPunct="1">
                <a:spcBef>
                  <a:spcPct val="0"/>
                </a:spcBef>
                <a:buClr>
                  <a:schemeClr val="bg1"/>
                </a:buClr>
                <a:buFontTx/>
                <a:buNone/>
              </a:pPr>
              <a:r>
                <a:rPr lang="en-US" altLang="zh-CN" sz="1600" b="0" dirty="0">
                  <a:latin typeface="Tahoma" panose="020B0604030504040204" pitchFamily="34" charset="0"/>
                  <a:ea typeface="宋体" panose="02010600030101010101" pitchFamily="2" charset="-122"/>
                </a:rPr>
                <a:t>10</a:t>
              </a:r>
              <a:endParaRPr lang="en-US" altLang="zh-CN" sz="1600" b="0" dirty="0">
                <a:latin typeface="Tahoma" panose="020B0604030504040204" pitchFamily="34" charset="0"/>
                <a:ea typeface="宋体" panose="02010600030101010101" pitchFamily="2" charset="-122"/>
              </a:endParaRPr>
            </a:p>
          </p:txBody>
        </p:sp>
        <p:sp>
          <p:nvSpPr>
            <p:cNvPr id="157738" name="Text Box 54"/>
            <p:cNvSpPr txBox="1"/>
            <p:nvPr/>
          </p:nvSpPr>
          <p:spPr>
            <a:xfrm>
              <a:off x="5530271" y="5850953"/>
              <a:ext cx="465055" cy="39848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fontAlgn="ctr" hangingPunct="1">
                <a:spcBef>
                  <a:spcPct val="0"/>
                </a:spcBef>
                <a:buClr>
                  <a:schemeClr val="bg1"/>
                </a:buClr>
                <a:buFontTx/>
                <a:buNone/>
              </a:pPr>
              <a:r>
                <a:rPr lang="en-US" altLang="zh-CN" sz="1600" b="0" dirty="0">
                  <a:latin typeface="Tahoma" panose="020B0604030504040204" pitchFamily="34" charset="0"/>
                  <a:ea typeface="宋体" panose="02010600030101010101" pitchFamily="2" charset="-122"/>
                </a:rPr>
                <a:t>11</a:t>
              </a:r>
              <a:endParaRPr lang="en-US" altLang="zh-CN" sz="1600" b="0" dirty="0">
                <a:latin typeface="Tahoma" panose="020B0604030504040204" pitchFamily="34" charset="0"/>
                <a:ea typeface="宋体" panose="02010600030101010101" pitchFamily="2" charset="-122"/>
              </a:endParaRPr>
            </a:p>
          </p:txBody>
        </p:sp>
        <p:sp>
          <p:nvSpPr>
            <p:cNvPr id="157739" name="Text Box 55"/>
            <p:cNvSpPr txBox="1"/>
            <p:nvPr/>
          </p:nvSpPr>
          <p:spPr>
            <a:xfrm>
              <a:off x="5911271" y="5850953"/>
              <a:ext cx="406400" cy="3365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fontAlgn="ctr" hangingPunct="1">
                <a:spcBef>
                  <a:spcPct val="0"/>
                </a:spcBef>
                <a:buClr>
                  <a:schemeClr val="bg1"/>
                </a:buClr>
                <a:buFontTx/>
                <a:buNone/>
              </a:pPr>
              <a:r>
                <a:rPr lang="en-US" altLang="zh-CN" sz="1600" b="0" dirty="0">
                  <a:latin typeface="Tahoma" panose="020B0604030504040204" pitchFamily="34" charset="0"/>
                  <a:ea typeface="宋体" panose="02010600030101010101" pitchFamily="2" charset="-122"/>
                </a:rPr>
                <a:t>12</a:t>
              </a:r>
              <a:endParaRPr lang="en-US" altLang="zh-CN" sz="1600" b="0" dirty="0">
                <a:latin typeface="Tahoma" panose="020B0604030504040204" pitchFamily="34" charset="0"/>
                <a:ea typeface="宋体" panose="02010600030101010101" pitchFamily="2" charset="-122"/>
              </a:endParaRPr>
            </a:p>
          </p:txBody>
        </p:sp>
        <p:sp>
          <p:nvSpPr>
            <p:cNvPr id="157740" name="Text Box 57"/>
            <p:cNvSpPr txBox="1"/>
            <p:nvPr/>
          </p:nvSpPr>
          <p:spPr>
            <a:xfrm>
              <a:off x="6292271" y="5850953"/>
              <a:ext cx="406400" cy="3365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fontAlgn="ctr" hangingPunct="1">
                <a:spcBef>
                  <a:spcPct val="0"/>
                </a:spcBef>
                <a:buClr>
                  <a:schemeClr val="bg1"/>
                </a:buClr>
                <a:buFontTx/>
                <a:buNone/>
              </a:pPr>
              <a:r>
                <a:rPr lang="en-US" altLang="zh-CN" sz="1600" b="0" dirty="0">
                  <a:latin typeface="Tahoma" panose="020B0604030504040204" pitchFamily="34" charset="0"/>
                  <a:ea typeface="宋体" panose="02010600030101010101" pitchFamily="2" charset="-122"/>
                </a:rPr>
                <a:t>13</a:t>
              </a:r>
              <a:endParaRPr lang="en-US" altLang="zh-CN" sz="1600" b="0" dirty="0">
                <a:latin typeface="Tahoma" panose="020B0604030504040204" pitchFamily="34" charset="0"/>
                <a:ea typeface="宋体" panose="02010600030101010101" pitchFamily="2" charset="-122"/>
              </a:endParaRPr>
            </a:p>
          </p:txBody>
        </p:sp>
        <p:sp>
          <p:nvSpPr>
            <p:cNvPr id="157741" name="Text Box 61"/>
            <p:cNvSpPr txBox="1"/>
            <p:nvPr/>
          </p:nvSpPr>
          <p:spPr>
            <a:xfrm>
              <a:off x="6673271" y="5850953"/>
              <a:ext cx="406400" cy="3365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fontAlgn="ctr" hangingPunct="1">
                <a:spcBef>
                  <a:spcPct val="0"/>
                </a:spcBef>
                <a:buClr>
                  <a:schemeClr val="bg1"/>
                </a:buClr>
                <a:buFontTx/>
                <a:buNone/>
              </a:pPr>
              <a:r>
                <a:rPr lang="en-US" altLang="zh-CN" sz="1600" b="0" dirty="0">
                  <a:latin typeface="Tahoma" panose="020B0604030504040204" pitchFamily="34" charset="0"/>
                  <a:ea typeface="宋体" panose="02010600030101010101" pitchFamily="2" charset="-122"/>
                </a:rPr>
                <a:t>14</a:t>
              </a:r>
              <a:endParaRPr lang="en-US" altLang="zh-CN" sz="1600" b="0" dirty="0">
                <a:latin typeface="Tahoma" panose="020B0604030504040204" pitchFamily="34" charset="0"/>
                <a:ea typeface="宋体" panose="02010600030101010101" pitchFamily="2" charset="-122"/>
              </a:endParaRPr>
            </a:p>
          </p:txBody>
        </p:sp>
        <p:cxnSp>
          <p:nvCxnSpPr>
            <p:cNvPr id="157742" name="直接连接符 208"/>
            <p:cNvCxnSpPr/>
            <p:nvPr/>
          </p:nvCxnSpPr>
          <p:spPr>
            <a:xfrm>
              <a:off x="1565274" y="5359979"/>
              <a:ext cx="5319683" cy="16596"/>
            </a:xfrm>
            <a:prstGeom prst="line">
              <a:avLst/>
            </a:prstGeom>
            <a:ln w="9525" cap="flat" cmpd="sng">
              <a:solidFill>
                <a:srgbClr val="000000"/>
              </a:solidFill>
              <a:prstDash val="dash"/>
              <a:headEnd type="none" w="med" len="med"/>
              <a:tailEnd type="none" w="med" len="med"/>
            </a:ln>
          </p:spPr>
        </p:cxnSp>
        <p:cxnSp>
          <p:nvCxnSpPr>
            <p:cNvPr id="157743" name="直接连接符 209"/>
            <p:cNvCxnSpPr/>
            <p:nvPr/>
          </p:nvCxnSpPr>
          <p:spPr>
            <a:xfrm>
              <a:off x="1565274" y="4888346"/>
              <a:ext cx="5319683" cy="16596"/>
            </a:xfrm>
            <a:prstGeom prst="line">
              <a:avLst/>
            </a:prstGeom>
            <a:ln w="9525" cap="flat" cmpd="sng">
              <a:solidFill>
                <a:srgbClr val="000000"/>
              </a:solidFill>
              <a:prstDash val="dash"/>
              <a:headEnd type="none" w="med" len="med"/>
              <a:tailEnd type="none" w="med" len="med"/>
            </a:ln>
          </p:spPr>
        </p:cxnSp>
        <p:cxnSp>
          <p:nvCxnSpPr>
            <p:cNvPr id="157744" name="直接连接符 210"/>
            <p:cNvCxnSpPr/>
            <p:nvPr/>
          </p:nvCxnSpPr>
          <p:spPr>
            <a:xfrm>
              <a:off x="1565274" y="4443413"/>
              <a:ext cx="5319683" cy="16596"/>
            </a:xfrm>
            <a:prstGeom prst="line">
              <a:avLst/>
            </a:prstGeom>
            <a:ln w="9525" cap="flat" cmpd="sng">
              <a:solidFill>
                <a:srgbClr val="000000"/>
              </a:solidFill>
              <a:prstDash val="dash"/>
              <a:headEnd type="none" w="med" len="med"/>
              <a:tailEnd type="none" w="med" len="med"/>
            </a:ln>
          </p:spPr>
        </p:cxnSp>
        <p:cxnSp>
          <p:nvCxnSpPr>
            <p:cNvPr id="157745" name="直接连接符 211"/>
            <p:cNvCxnSpPr/>
            <p:nvPr/>
          </p:nvCxnSpPr>
          <p:spPr>
            <a:xfrm>
              <a:off x="1565274" y="3980080"/>
              <a:ext cx="5319683" cy="16596"/>
            </a:xfrm>
            <a:prstGeom prst="line">
              <a:avLst/>
            </a:prstGeom>
            <a:ln w="9525" cap="flat" cmpd="sng">
              <a:solidFill>
                <a:srgbClr val="000000"/>
              </a:solidFill>
              <a:prstDash val="dash"/>
              <a:headEnd type="none" w="med" len="med"/>
              <a:tailEnd type="none" w="med" len="med"/>
            </a:ln>
          </p:spPr>
        </p:cxnSp>
        <p:cxnSp>
          <p:nvCxnSpPr>
            <p:cNvPr id="157746" name="直接连接符 212"/>
            <p:cNvCxnSpPr/>
            <p:nvPr/>
          </p:nvCxnSpPr>
          <p:spPr>
            <a:xfrm>
              <a:off x="1565274" y="3531179"/>
              <a:ext cx="5319683" cy="16596"/>
            </a:xfrm>
            <a:prstGeom prst="line">
              <a:avLst/>
            </a:prstGeom>
            <a:ln w="9525" cap="flat" cmpd="sng">
              <a:solidFill>
                <a:srgbClr val="000000"/>
              </a:solidFill>
              <a:prstDash val="dash"/>
              <a:headEnd type="none" w="med" len="med"/>
              <a:tailEnd type="none" w="med" len="med"/>
            </a:ln>
          </p:spPr>
        </p:cxnSp>
        <p:sp>
          <p:nvSpPr>
            <p:cNvPr id="157747" name="文本框 213"/>
            <p:cNvSpPr txBox="1"/>
            <p:nvPr/>
          </p:nvSpPr>
          <p:spPr>
            <a:xfrm>
              <a:off x="731820" y="5431910"/>
              <a:ext cx="761747" cy="36933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spcBef>
                  <a:spcPct val="0"/>
                </a:spcBef>
                <a:buClrTx/>
                <a:buFontTx/>
                <a:buNone/>
              </a:pPr>
              <a:r>
                <a:rPr lang="zh-CN" altLang="en-US" sz="1800" b="0" dirty="0">
                  <a:latin typeface="Times New Roman" panose="02020603050405020304" pitchFamily="18" charset="0"/>
                </a:rPr>
                <a:t>部件</a:t>
              </a:r>
              <a:r>
                <a:rPr lang="en-US" altLang="zh-CN" sz="1800" b="0" dirty="0">
                  <a:latin typeface="Times New Roman" panose="02020603050405020304" pitchFamily="18" charset="0"/>
                </a:rPr>
                <a:t>1</a:t>
              </a:r>
              <a:endParaRPr lang="zh-CN" altLang="en-US" sz="1800" b="0" dirty="0">
                <a:latin typeface="Times New Roman" panose="02020603050405020304" pitchFamily="18" charset="0"/>
              </a:endParaRPr>
            </a:p>
          </p:txBody>
        </p:sp>
        <p:sp>
          <p:nvSpPr>
            <p:cNvPr id="157748" name="文本框 214"/>
            <p:cNvSpPr txBox="1"/>
            <p:nvPr/>
          </p:nvSpPr>
          <p:spPr>
            <a:xfrm>
              <a:off x="731820" y="4954654"/>
              <a:ext cx="761747" cy="36933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spcBef>
                  <a:spcPct val="0"/>
                </a:spcBef>
                <a:buClrTx/>
                <a:buFontTx/>
                <a:buNone/>
              </a:pPr>
              <a:r>
                <a:rPr lang="zh-CN" altLang="en-US" sz="1800" b="0" dirty="0">
                  <a:latin typeface="Times New Roman" panose="02020603050405020304" pitchFamily="18" charset="0"/>
                </a:rPr>
                <a:t>部件</a:t>
              </a:r>
              <a:r>
                <a:rPr lang="en-US" altLang="zh-CN" sz="1800" b="0" dirty="0">
                  <a:latin typeface="Times New Roman" panose="02020603050405020304" pitchFamily="18" charset="0"/>
                </a:rPr>
                <a:t>2</a:t>
              </a:r>
              <a:endParaRPr lang="zh-CN" altLang="en-US" sz="1800" b="0" dirty="0">
                <a:latin typeface="Times New Roman" panose="02020603050405020304" pitchFamily="18" charset="0"/>
              </a:endParaRPr>
            </a:p>
          </p:txBody>
        </p:sp>
        <p:sp>
          <p:nvSpPr>
            <p:cNvPr id="157749" name="文本框 215"/>
            <p:cNvSpPr txBox="1"/>
            <p:nvPr/>
          </p:nvSpPr>
          <p:spPr>
            <a:xfrm>
              <a:off x="731820" y="4477399"/>
              <a:ext cx="761747" cy="36933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spcBef>
                  <a:spcPct val="0"/>
                </a:spcBef>
                <a:buClrTx/>
                <a:buFontTx/>
                <a:buNone/>
              </a:pPr>
              <a:r>
                <a:rPr lang="zh-CN" altLang="en-US" sz="1800" b="0" dirty="0">
                  <a:latin typeface="Times New Roman" panose="02020603050405020304" pitchFamily="18" charset="0"/>
                </a:rPr>
                <a:t>部件</a:t>
              </a:r>
              <a:r>
                <a:rPr lang="en-US" altLang="zh-CN" sz="1800" b="0" dirty="0">
                  <a:latin typeface="Times New Roman" panose="02020603050405020304" pitchFamily="18" charset="0"/>
                </a:rPr>
                <a:t>3</a:t>
              </a:r>
              <a:endParaRPr lang="zh-CN" altLang="en-US" sz="1800" b="0" dirty="0">
                <a:latin typeface="Times New Roman" panose="02020603050405020304" pitchFamily="18" charset="0"/>
              </a:endParaRPr>
            </a:p>
          </p:txBody>
        </p:sp>
        <p:sp>
          <p:nvSpPr>
            <p:cNvPr id="157750" name="文本框 216"/>
            <p:cNvSpPr txBox="1"/>
            <p:nvPr/>
          </p:nvSpPr>
          <p:spPr>
            <a:xfrm>
              <a:off x="731820" y="4000144"/>
              <a:ext cx="761747" cy="36933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spcBef>
                  <a:spcPct val="0"/>
                </a:spcBef>
                <a:buClrTx/>
                <a:buFontTx/>
                <a:buNone/>
              </a:pPr>
              <a:r>
                <a:rPr lang="zh-CN" altLang="en-US" sz="1800" b="0" dirty="0">
                  <a:latin typeface="Times New Roman" panose="02020603050405020304" pitchFamily="18" charset="0"/>
                </a:rPr>
                <a:t>部件</a:t>
              </a:r>
              <a:r>
                <a:rPr lang="en-US" altLang="zh-CN" sz="1800" b="0" dirty="0">
                  <a:latin typeface="Times New Roman" panose="02020603050405020304" pitchFamily="18" charset="0"/>
                </a:rPr>
                <a:t>4</a:t>
              </a:r>
              <a:endParaRPr lang="zh-CN" altLang="en-US" sz="1800" b="0" dirty="0">
                <a:latin typeface="Times New Roman" panose="02020603050405020304" pitchFamily="18" charset="0"/>
              </a:endParaRPr>
            </a:p>
          </p:txBody>
        </p:sp>
        <p:sp>
          <p:nvSpPr>
            <p:cNvPr id="157751" name="文本框 217"/>
            <p:cNvSpPr txBox="1"/>
            <p:nvPr/>
          </p:nvSpPr>
          <p:spPr>
            <a:xfrm>
              <a:off x="731820" y="3522889"/>
              <a:ext cx="761747" cy="36933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spcBef>
                  <a:spcPct val="0"/>
                </a:spcBef>
                <a:buClrTx/>
                <a:buFontTx/>
                <a:buNone/>
              </a:pPr>
              <a:r>
                <a:rPr lang="zh-CN" altLang="en-US" sz="1800" b="0" dirty="0">
                  <a:latin typeface="Times New Roman" panose="02020603050405020304" pitchFamily="18" charset="0"/>
                </a:rPr>
                <a:t>部件</a:t>
              </a:r>
              <a:r>
                <a:rPr lang="en-US" altLang="zh-CN" sz="1800" b="0" dirty="0">
                  <a:latin typeface="Times New Roman" panose="02020603050405020304" pitchFamily="18" charset="0"/>
                </a:rPr>
                <a:t>5</a:t>
              </a:r>
              <a:endParaRPr lang="zh-CN" altLang="en-US" sz="1800" b="0" dirty="0">
                <a:latin typeface="Times New Roman" panose="02020603050405020304" pitchFamily="18" charset="0"/>
              </a:endParaRPr>
            </a:p>
          </p:txBody>
        </p:sp>
        <p:cxnSp>
          <p:nvCxnSpPr>
            <p:cNvPr id="157752" name="直接连接符 218"/>
            <p:cNvCxnSpPr/>
            <p:nvPr/>
          </p:nvCxnSpPr>
          <p:spPr>
            <a:xfrm>
              <a:off x="1925493" y="3539477"/>
              <a:ext cx="0" cy="2268000"/>
            </a:xfrm>
            <a:prstGeom prst="line">
              <a:avLst/>
            </a:prstGeom>
            <a:ln w="9525" cap="flat" cmpd="sng">
              <a:solidFill>
                <a:srgbClr val="000000"/>
              </a:solidFill>
              <a:prstDash val="dash"/>
              <a:headEnd type="none" w="med" len="med"/>
              <a:tailEnd type="none" w="med" len="med"/>
            </a:ln>
          </p:spPr>
        </p:cxnSp>
        <p:cxnSp>
          <p:nvCxnSpPr>
            <p:cNvPr id="157753" name="直接连接符 219"/>
            <p:cNvCxnSpPr/>
            <p:nvPr/>
          </p:nvCxnSpPr>
          <p:spPr>
            <a:xfrm>
              <a:off x="2316018" y="3539477"/>
              <a:ext cx="0" cy="2268000"/>
            </a:xfrm>
            <a:prstGeom prst="line">
              <a:avLst/>
            </a:prstGeom>
            <a:ln w="9525" cap="flat" cmpd="sng">
              <a:solidFill>
                <a:srgbClr val="000000"/>
              </a:solidFill>
              <a:prstDash val="dash"/>
              <a:headEnd type="none" w="med" len="med"/>
              <a:tailEnd type="none" w="med" len="med"/>
            </a:ln>
          </p:spPr>
        </p:cxnSp>
        <p:cxnSp>
          <p:nvCxnSpPr>
            <p:cNvPr id="157754" name="直接连接符 220"/>
            <p:cNvCxnSpPr/>
            <p:nvPr/>
          </p:nvCxnSpPr>
          <p:spPr>
            <a:xfrm>
              <a:off x="2687493" y="3539477"/>
              <a:ext cx="0" cy="2268000"/>
            </a:xfrm>
            <a:prstGeom prst="line">
              <a:avLst/>
            </a:prstGeom>
            <a:ln w="9525" cap="flat" cmpd="sng">
              <a:solidFill>
                <a:srgbClr val="000000"/>
              </a:solidFill>
              <a:prstDash val="dash"/>
              <a:headEnd type="none" w="med" len="med"/>
              <a:tailEnd type="none" w="med" len="med"/>
            </a:ln>
          </p:spPr>
        </p:cxnSp>
        <p:cxnSp>
          <p:nvCxnSpPr>
            <p:cNvPr id="157755" name="直接连接符 221"/>
            <p:cNvCxnSpPr/>
            <p:nvPr/>
          </p:nvCxnSpPr>
          <p:spPr>
            <a:xfrm>
              <a:off x="3061277" y="3539477"/>
              <a:ext cx="0" cy="2268000"/>
            </a:xfrm>
            <a:prstGeom prst="line">
              <a:avLst/>
            </a:prstGeom>
            <a:ln w="9525" cap="flat" cmpd="sng">
              <a:solidFill>
                <a:srgbClr val="000000"/>
              </a:solidFill>
              <a:prstDash val="dash"/>
              <a:headEnd type="none" w="med" len="med"/>
              <a:tailEnd type="none" w="med" len="med"/>
            </a:ln>
          </p:spPr>
        </p:cxnSp>
        <p:cxnSp>
          <p:nvCxnSpPr>
            <p:cNvPr id="157756" name="直接连接符 222"/>
            <p:cNvCxnSpPr/>
            <p:nvPr/>
          </p:nvCxnSpPr>
          <p:spPr>
            <a:xfrm>
              <a:off x="3449493" y="3539477"/>
              <a:ext cx="0" cy="2268000"/>
            </a:xfrm>
            <a:prstGeom prst="line">
              <a:avLst/>
            </a:prstGeom>
            <a:ln w="9525" cap="flat" cmpd="sng">
              <a:solidFill>
                <a:srgbClr val="000000"/>
              </a:solidFill>
              <a:prstDash val="dash"/>
              <a:headEnd type="none" w="med" len="med"/>
              <a:tailEnd type="none" w="med" len="med"/>
            </a:ln>
          </p:spPr>
        </p:cxnSp>
        <p:cxnSp>
          <p:nvCxnSpPr>
            <p:cNvPr id="157757" name="直接连接符 223"/>
            <p:cNvCxnSpPr/>
            <p:nvPr/>
          </p:nvCxnSpPr>
          <p:spPr>
            <a:xfrm>
              <a:off x="3830493" y="3539477"/>
              <a:ext cx="0" cy="2268000"/>
            </a:xfrm>
            <a:prstGeom prst="line">
              <a:avLst/>
            </a:prstGeom>
            <a:ln w="9525" cap="flat" cmpd="sng">
              <a:solidFill>
                <a:srgbClr val="000000"/>
              </a:solidFill>
              <a:prstDash val="dash"/>
              <a:headEnd type="none" w="med" len="med"/>
              <a:tailEnd type="none" w="med" len="med"/>
            </a:ln>
          </p:spPr>
        </p:cxnSp>
        <p:cxnSp>
          <p:nvCxnSpPr>
            <p:cNvPr id="157758" name="直接连接符 224"/>
            <p:cNvCxnSpPr/>
            <p:nvPr/>
          </p:nvCxnSpPr>
          <p:spPr>
            <a:xfrm>
              <a:off x="4602018" y="3539477"/>
              <a:ext cx="0" cy="2268000"/>
            </a:xfrm>
            <a:prstGeom prst="line">
              <a:avLst/>
            </a:prstGeom>
            <a:ln w="9525" cap="flat" cmpd="sng">
              <a:solidFill>
                <a:srgbClr val="000000"/>
              </a:solidFill>
              <a:prstDash val="dash"/>
              <a:headEnd type="none" w="med" len="med"/>
              <a:tailEnd type="none" w="med" len="med"/>
            </a:ln>
          </p:spPr>
        </p:cxnSp>
        <p:cxnSp>
          <p:nvCxnSpPr>
            <p:cNvPr id="157759" name="直接连接符 225"/>
            <p:cNvCxnSpPr/>
            <p:nvPr/>
          </p:nvCxnSpPr>
          <p:spPr>
            <a:xfrm>
              <a:off x="4221018" y="3539477"/>
              <a:ext cx="0" cy="2268000"/>
            </a:xfrm>
            <a:prstGeom prst="line">
              <a:avLst/>
            </a:prstGeom>
            <a:ln w="9525" cap="flat" cmpd="sng">
              <a:solidFill>
                <a:srgbClr val="000000"/>
              </a:solidFill>
              <a:prstDash val="dash"/>
              <a:headEnd type="none" w="med" len="med"/>
              <a:tailEnd type="none" w="med" len="med"/>
            </a:ln>
          </p:spPr>
        </p:cxnSp>
        <p:cxnSp>
          <p:nvCxnSpPr>
            <p:cNvPr id="157760" name="直接连接符 226"/>
            <p:cNvCxnSpPr/>
            <p:nvPr/>
          </p:nvCxnSpPr>
          <p:spPr>
            <a:xfrm>
              <a:off x="4983018" y="3539477"/>
              <a:ext cx="0" cy="2268000"/>
            </a:xfrm>
            <a:prstGeom prst="line">
              <a:avLst/>
            </a:prstGeom>
            <a:ln w="9525" cap="flat" cmpd="sng">
              <a:solidFill>
                <a:srgbClr val="000000"/>
              </a:solidFill>
              <a:prstDash val="dash"/>
              <a:headEnd type="none" w="med" len="med"/>
              <a:tailEnd type="none" w="med" len="med"/>
            </a:ln>
          </p:spPr>
        </p:cxnSp>
        <p:cxnSp>
          <p:nvCxnSpPr>
            <p:cNvPr id="157761" name="直接连接符 227"/>
            <p:cNvCxnSpPr/>
            <p:nvPr/>
          </p:nvCxnSpPr>
          <p:spPr>
            <a:xfrm>
              <a:off x="5363729" y="3539477"/>
              <a:ext cx="0" cy="2268000"/>
            </a:xfrm>
            <a:prstGeom prst="line">
              <a:avLst/>
            </a:prstGeom>
            <a:ln w="9525" cap="flat" cmpd="sng">
              <a:solidFill>
                <a:srgbClr val="000000"/>
              </a:solidFill>
              <a:prstDash val="dash"/>
              <a:headEnd type="none" w="med" len="med"/>
              <a:tailEnd type="none" w="med" len="med"/>
            </a:ln>
          </p:spPr>
        </p:cxnSp>
        <p:cxnSp>
          <p:nvCxnSpPr>
            <p:cNvPr id="157762" name="直接连接符 228"/>
            <p:cNvCxnSpPr/>
            <p:nvPr/>
          </p:nvCxnSpPr>
          <p:spPr>
            <a:xfrm>
              <a:off x="5745018" y="3539477"/>
              <a:ext cx="0" cy="2268000"/>
            </a:xfrm>
            <a:prstGeom prst="line">
              <a:avLst/>
            </a:prstGeom>
            <a:ln w="9525" cap="flat" cmpd="sng">
              <a:solidFill>
                <a:srgbClr val="000000"/>
              </a:solidFill>
              <a:prstDash val="dash"/>
              <a:headEnd type="none" w="med" len="med"/>
              <a:tailEnd type="none" w="med" len="med"/>
            </a:ln>
          </p:spPr>
        </p:cxnSp>
        <p:cxnSp>
          <p:nvCxnSpPr>
            <p:cNvPr id="157763" name="直接连接符 229"/>
            <p:cNvCxnSpPr/>
            <p:nvPr/>
          </p:nvCxnSpPr>
          <p:spPr>
            <a:xfrm>
              <a:off x="6126018" y="3539477"/>
              <a:ext cx="0" cy="2268000"/>
            </a:xfrm>
            <a:prstGeom prst="line">
              <a:avLst/>
            </a:prstGeom>
            <a:ln w="9525" cap="flat" cmpd="sng">
              <a:solidFill>
                <a:srgbClr val="000000"/>
              </a:solidFill>
              <a:prstDash val="dash"/>
              <a:headEnd type="none" w="med" len="med"/>
              <a:tailEnd type="none" w="med" len="med"/>
            </a:ln>
          </p:spPr>
        </p:cxnSp>
        <p:cxnSp>
          <p:nvCxnSpPr>
            <p:cNvPr id="157764" name="直接连接符 230"/>
            <p:cNvCxnSpPr/>
            <p:nvPr/>
          </p:nvCxnSpPr>
          <p:spPr>
            <a:xfrm>
              <a:off x="6492875" y="3539477"/>
              <a:ext cx="0" cy="2268000"/>
            </a:xfrm>
            <a:prstGeom prst="line">
              <a:avLst/>
            </a:prstGeom>
            <a:ln w="9525" cap="flat" cmpd="sng">
              <a:solidFill>
                <a:srgbClr val="000000"/>
              </a:solidFill>
              <a:prstDash val="dash"/>
              <a:headEnd type="none" w="med" len="med"/>
              <a:tailEnd type="none" w="med" len="med"/>
            </a:ln>
          </p:spPr>
        </p:cxnSp>
        <p:cxnSp>
          <p:nvCxnSpPr>
            <p:cNvPr id="157765" name="直接连接符 231"/>
            <p:cNvCxnSpPr/>
            <p:nvPr/>
          </p:nvCxnSpPr>
          <p:spPr>
            <a:xfrm>
              <a:off x="6888018" y="3539477"/>
              <a:ext cx="0" cy="2268000"/>
            </a:xfrm>
            <a:prstGeom prst="line">
              <a:avLst/>
            </a:prstGeom>
            <a:ln w="9525" cap="flat" cmpd="sng">
              <a:solidFill>
                <a:srgbClr val="000000"/>
              </a:solidFill>
              <a:prstDash val="dash"/>
              <a:headEnd type="none" w="med" len="med"/>
              <a:tailEnd type="none" w="med" len="med"/>
            </a:ln>
          </p:spPr>
        </p:cxnSp>
        <p:sp>
          <p:nvSpPr>
            <p:cNvPr id="157766" name="Line 4"/>
            <p:cNvSpPr/>
            <p:nvPr/>
          </p:nvSpPr>
          <p:spPr>
            <a:xfrm>
              <a:off x="1554018" y="5817178"/>
              <a:ext cx="6781800" cy="0"/>
            </a:xfrm>
            <a:prstGeom prst="line">
              <a:avLst/>
            </a:prstGeom>
            <a:ln w="9525" cap="flat" cmpd="sng">
              <a:solidFill>
                <a:srgbClr val="000000"/>
              </a:solidFill>
              <a:prstDash val="solid"/>
              <a:headEnd type="none" w="med" len="med"/>
              <a:tailEnd type="triangle" w="med" len="med"/>
            </a:ln>
          </p:spPr>
        </p:sp>
        <p:sp>
          <p:nvSpPr>
            <p:cNvPr id="157767" name="Text Box 33"/>
            <p:cNvSpPr txBox="1"/>
            <p:nvPr/>
          </p:nvSpPr>
          <p:spPr>
            <a:xfrm>
              <a:off x="1421678" y="5850953"/>
              <a:ext cx="295275" cy="3365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fontAlgn="ctr" hangingPunct="1">
                <a:spcBef>
                  <a:spcPct val="0"/>
                </a:spcBef>
                <a:buClr>
                  <a:schemeClr val="bg1"/>
                </a:buClr>
                <a:buFontTx/>
                <a:buNone/>
              </a:pPr>
              <a:r>
                <a:rPr lang="en-US" altLang="zh-CN" sz="1600" b="0" dirty="0">
                  <a:latin typeface="Tahoma" panose="020B0604030504040204" pitchFamily="34" charset="0"/>
                  <a:ea typeface="宋体" panose="02010600030101010101" pitchFamily="2" charset="-122"/>
                </a:rPr>
                <a:t>0</a:t>
              </a:r>
              <a:endParaRPr lang="en-US" altLang="zh-CN" sz="1600" b="0" dirty="0">
                <a:latin typeface="Tahoma" panose="020B0604030504040204" pitchFamily="34" charset="0"/>
                <a:ea typeface="宋体" panose="02010600030101010101" pitchFamily="2" charset="-122"/>
              </a:endParaRPr>
            </a:p>
          </p:txBody>
        </p:sp>
        <p:sp>
          <p:nvSpPr>
            <p:cNvPr id="157768" name="文本框 236"/>
            <p:cNvSpPr txBox="1"/>
            <p:nvPr/>
          </p:nvSpPr>
          <p:spPr>
            <a:xfrm>
              <a:off x="773704" y="6145685"/>
              <a:ext cx="819455" cy="64633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spcBef>
                  <a:spcPct val="0"/>
                </a:spcBef>
                <a:buClrTx/>
                <a:buFontTx/>
                <a:buNone/>
              </a:pPr>
              <a:r>
                <a:rPr lang="zh-CN" altLang="en-US" sz="1800" b="0" dirty="0">
                  <a:solidFill>
                    <a:srgbClr val="0000CC"/>
                  </a:solidFill>
                  <a:latin typeface="Times New Roman" panose="02020603050405020304" pitchFamily="18" charset="0"/>
                </a:rPr>
                <a:t>输 </a:t>
              </a:r>
              <a:r>
                <a:rPr lang="en-US" altLang="zh-CN" sz="1800" b="0" dirty="0">
                  <a:solidFill>
                    <a:srgbClr val="0000CC"/>
                  </a:solidFill>
                  <a:latin typeface="Times New Roman" panose="02020603050405020304" pitchFamily="18" charset="0"/>
                </a:rPr>
                <a:t>X:  </a:t>
              </a:r>
              <a:endParaRPr lang="en-US" altLang="zh-CN" sz="1800" b="0" dirty="0">
                <a:solidFill>
                  <a:srgbClr val="0000CC"/>
                </a:solidFill>
                <a:latin typeface="Times New Roman" panose="02020603050405020304" pitchFamily="18" charset="0"/>
              </a:endParaRPr>
            </a:p>
            <a:p>
              <a:pPr marL="0" lvl="0" indent="0">
                <a:spcBef>
                  <a:spcPct val="0"/>
                </a:spcBef>
                <a:buClrTx/>
                <a:buFontTx/>
                <a:buNone/>
              </a:pPr>
              <a:r>
                <a:rPr lang="zh-CN" altLang="en-US" sz="1800" b="0" dirty="0">
                  <a:solidFill>
                    <a:srgbClr val="0000CC"/>
                  </a:solidFill>
                  <a:latin typeface="Times New Roman" panose="02020603050405020304" pitchFamily="18" charset="0"/>
                </a:rPr>
                <a:t>入 </a:t>
              </a:r>
              <a:r>
                <a:rPr lang="en-US" altLang="zh-CN" sz="1800" b="0" dirty="0">
                  <a:solidFill>
                    <a:srgbClr val="0000CC"/>
                  </a:solidFill>
                  <a:latin typeface="Times New Roman" panose="02020603050405020304" pitchFamily="18" charset="0"/>
                </a:rPr>
                <a:t>Y:  </a:t>
              </a:r>
              <a:endParaRPr lang="zh-CN" altLang="en-US" sz="1800" b="0" baseline="-25000" dirty="0">
                <a:solidFill>
                  <a:srgbClr val="0000CC"/>
                </a:solidFill>
                <a:latin typeface="Times New Roman" panose="02020603050405020304" pitchFamily="18" charset="0"/>
              </a:endParaRPr>
            </a:p>
          </p:txBody>
        </p:sp>
        <p:grpSp>
          <p:nvGrpSpPr>
            <p:cNvPr id="157769" name="组合 237"/>
            <p:cNvGrpSpPr/>
            <p:nvPr/>
          </p:nvGrpSpPr>
          <p:grpSpPr>
            <a:xfrm>
              <a:off x="1427017" y="6133425"/>
              <a:ext cx="479618" cy="722380"/>
              <a:chOff x="1427017" y="6111015"/>
              <a:chExt cx="479618" cy="722380"/>
            </a:xfrm>
          </p:grpSpPr>
          <p:sp>
            <p:nvSpPr>
              <p:cNvPr id="157809" name="文本框 238"/>
              <p:cNvSpPr txBox="1"/>
              <p:nvPr/>
            </p:nvSpPr>
            <p:spPr>
              <a:xfrm>
                <a:off x="1427017" y="6187064"/>
                <a:ext cx="479618" cy="64633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spcBef>
                    <a:spcPct val="0"/>
                  </a:spcBef>
                  <a:buClrTx/>
                  <a:buFontTx/>
                  <a:buNone/>
                </a:pPr>
                <a:r>
                  <a:rPr lang="en-US" altLang="zh-CN" sz="1800" b="0" dirty="0">
                    <a:solidFill>
                      <a:srgbClr val="0000CC"/>
                    </a:solidFill>
                    <a:latin typeface="Times New Roman" panose="02020603050405020304" pitchFamily="18" charset="0"/>
                  </a:rPr>
                  <a:t>a</a:t>
                </a:r>
                <a:r>
                  <a:rPr lang="en-US" altLang="zh-CN" sz="1800" b="0" baseline="-25000" dirty="0">
                    <a:solidFill>
                      <a:srgbClr val="0000CC"/>
                    </a:solidFill>
                    <a:latin typeface="Times New Roman" panose="02020603050405020304" pitchFamily="18" charset="0"/>
                  </a:rPr>
                  <a:t>1</a:t>
                </a:r>
                <a:r>
                  <a:rPr lang="en-US" altLang="zh-CN" sz="1800" b="0" dirty="0">
                    <a:solidFill>
                      <a:srgbClr val="0000CC"/>
                    </a:solidFill>
                    <a:latin typeface="Times New Roman" panose="02020603050405020304" pitchFamily="18" charset="0"/>
                  </a:rPr>
                  <a:t>  </a:t>
                </a:r>
                <a:endParaRPr lang="en-US" altLang="zh-CN" sz="1800" b="0" dirty="0">
                  <a:solidFill>
                    <a:srgbClr val="0000CC"/>
                  </a:solidFill>
                  <a:latin typeface="Times New Roman" panose="02020603050405020304" pitchFamily="18" charset="0"/>
                </a:endParaRPr>
              </a:p>
              <a:p>
                <a:pPr marL="0" lvl="0" indent="0">
                  <a:spcBef>
                    <a:spcPct val="0"/>
                  </a:spcBef>
                  <a:buClrTx/>
                  <a:buFontTx/>
                  <a:buNone/>
                </a:pPr>
                <a:r>
                  <a:rPr lang="en-US" altLang="zh-CN" sz="1800" b="0" dirty="0">
                    <a:solidFill>
                      <a:srgbClr val="0000CC"/>
                    </a:solidFill>
                    <a:latin typeface="Times New Roman" panose="02020603050405020304" pitchFamily="18" charset="0"/>
                  </a:rPr>
                  <a:t>b</a:t>
                </a:r>
                <a:r>
                  <a:rPr lang="en-US" altLang="zh-CN" sz="1800" b="0" baseline="-25000" dirty="0">
                    <a:solidFill>
                      <a:srgbClr val="0000CC"/>
                    </a:solidFill>
                    <a:latin typeface="Times New Roman" panose="02020603050405020304" pitchFamily="18" charset="0"/>
                  </a:rPr>
                  <a:t>1</a:t>
                </a:r>
                <a:endParaRPr lang="zh-CN" altLang="en-US" sz="1800" b="0" baseline="-25000" dirty="0">
                  <a:solidFill>
                    <a:srgbClr val="0000CC"/>
                  </a:solidFill>
                  <a:latin typeface="Times New Roman" panose="02020603050405020304" pitchFamily="18" charset="0"/>
                </a:endParaRPr>
              </a:p>
            </p:txBody>
          </p:sp>
          <p:cxnSp>
            <p:nvCxnSpPr>
              <p:cNvPr id="157810" name="直接箭头连接符 239"/>
              <p:cNvCxnSpPr/>
              <p:nvPr/>
            </p:nvCxnSpPr>
            <p:spPr>
              <a:xfrm flipV="1">
                <a:off x="1572088" y="6111015"/>
                <a:ext cx="0" cy="180000"/>
              </a:xfrm>
              <a:prstGeom prst="straightConnector1">
                <a:avLst/>
              </a:prstGeom>
              <a:ln w="12700" cap="flat" cmpd="sng">
                <a:solidFill>
                  <a:srgbClr val="0000CC"/>
                </a:solidFill>
                <a:prstDash val="solid"/>
                <a:headEnd type="none" w="med" len="med"/>
                <a:tailEnd type="triangle" w="med" len="med"/>
              </a:ln>
            </p:spPr>
          </p:cxnSp>
        </p:grpSp>
        <p:grpSp>
          <p:nvGrpSpPr>
            <p:cNvPr id="157770" name="组合 240"/>
            <p:cNvGrpSpPr/>
            <p:nvPr/>
          </p:nvGrpSpPr>
          <p:grpSpPr>
            <a:xfrm>
              <a:off x="1779638" y="6133425"/>
              <a:ext cx="479618" cy="722380"/>
              <a:chOff x="1427017" y="6111015"/>
              <a:chExt cx="479618" cy="722380"/>
            </a:xfrm>
          </p:grpSpPr>
          <p:sp>
            <p:nvSpPr>
              <p:cNvPr id="157807" name="文本框 241"/>
              <p:cNvSpPr txBox="1"/>
              <p:nvPr/>
            </p:nvSpPr>
            <p:spPr>
              <a:xfrm>
                <a:off x="1427017" y="6187064"/>
                <a:ext cx="479618" cy="64633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spcBef>
                    <a:spcPct val="0"/>
                  </a:spcBef>
                  <a:buClrTx/>
                  <a:buFontTx/>
                  <a:buNone/>
                </a:pPr>
                <a:r>
                  <a:rPr lang="en-US" altLang="zh-CN" sz="1800" b="0" dirty="0">
                    <a:solidFill>
                      <a:srgbClr val="FF0000"/>
                    </a:solidFill>
                    <a:latin typeface="Times New Roman" panose="02020603050405020304" pitchFamily="18" charset="0"/>
                  </a:rPr>
                  <a:t>a</a:t>
                </a:r>
                <a:r>
                  <a:rPr lang="en-US" altLang="zh-CN" sz="1800" b="0" baseline="-25000" dirty="0">
                    <a:solidFill>
                      <a:srgbClr val="FF0000"/>
                    </a:solidFill>
                    <a:latin typeface="Times New Roman" panose="02020603050405020304" pitchFamily="18" charset="0"/>
                  </a:rPr>
                  <a:t>2</a:t>
                </a:r>
                <a:r>
                  <a:rPr lang="en-US" altLang="zh-CN" sz="1800" b="0" dirty="0">
                    <a:solidFill>
                      <a:srgbClr val="FF0000"/>
                    </a:solidFill>
                    <a:latin typeface="Times New Roman" panose="02020603050405020304" pitchFamily="18" charset="0"/>
                  </a:rPr>
                  <a:t>  </a:t>
                </a:r>
                <a:endParaRPr lang="en-US" altLang="zh-CN" sz="1800" b="0" dirty="0">
                  <a:solidFill>
                    <a:srgbClr val="FF0000"/>
                  </a:solidFill>
                  <a:latin typeface="Times New Roman" panose="02020603050405020304" pitchFamily="18" charset="0"/>
                </a:endParaRPr>
              </a:p>
              <a:p>
                <a:pPr marL="0" lvl="0" indent="0">
                  <a:spcBef>
                    <a:spcPct val="0"/>
                  </a:spcBef>
                  <a:buClrTx/>
                  <a:buFontTx/>
                  <a:buNone/>
                </a:pPr>
                <a:r>
                  <a:rPr lang="en-US" altLang="zh-CN" sz="1800" b="0" dirty="0">
                    <a:solidFill>
                      <a:srgbClr val="FF0000"/>
                    </a:solidFill>
                    <a:latin typeface="Times New Roman" panose="02020603050405020304" pitchFamily="18" charset="0"/>
                  </a:rPr>
                  <a:t>b</a:t>
                </a:r>
                <a:r>
                  <a:rPr lang="en-US" altLang="zh-CN" sz="1800" b="0" baseline="-25000" dirty="0">
                    <a:solidFill>
                      <a:srgbClr val="FF0000"/>
                    </a:solidFill>
                    <a:latin typeface="Times New Roman" panose="02020603050405020304" pitchFamily="18" charset="0"/>
                  </a:rPr>
                  <a:t>2</a:t>
                </a:r>
                <a:endParaRPr lang="zh-CN" altLang="en-US" sz="1800" b="0" baseline="-25000" dirty="0">
                  <a:solidFill>
                    <a:srgbClr val="FF0000"/>
                  </a:solidFill>
                  <a:latin typeface="Times New Roman" panose="02020603050405020304" pitchFamily="18" charset="0"/>
                </a:endParaRPr>
              </a:p>
            </p:txBody>
          </p:sp>
          <p:cxnSp>
            <p:nvCxnSpPr>
              <p:cNvPr id="157808" name="直接箭头连接符 242"/>
              <p:cNvCxnSpPr/>
              <p:nvPr/>
            </p:nvCxnSpPr>
            <p:spPr>
              <a:xfrm flipV="1">
                <a:off x="1572088" y="6111015"/>
                <a:ext cx="0" cy="180000"/>
              </a:xfrm>
              <a:prstGeom prst="straightConnector1">
                <a:avLst/>
              </a:prstGeom>
              <a:ln w="12700" cap="flat" cmpd="sng">
                <a:solidFill>
                  <a:srgbClr val="FF0000"/>
                </a:solidFill>
                <a:prstDash val="solid"/>
                <a:headEnd type="none" w="med" len="med"/>
                <a:tailEnd type="triangle" w="med" len="med"/>
              </a:ln>
            </p:spPr>
          </p:cxnSp>
        </p:grpSp>
        <p:grpSp>
          <p:nvGrpSpPr>
            <p:cNvPr id="157771" name="组合 243"/>
            <p:cNvGrpSpPr/>
            <p:nvPr/>
          </p:nvGrpSpPr>
          <p:grpSpPr>
            <a:xfrm>
              <a:off x="2160961" y="6133425"/>
              <a:ext cx="479618" cy="722380"/>
              <a:chOff x="1427017" y="6111015"/>
              <a:chExt cx="479618" cy="722380"/>
            </a:xfrm>
          </p:grpSpPr>
          <p:sp>
            <p:nvSpPr>
              <p:cNvPr id="157805" name="文本框 244"/>
              <p:cNvSpPr txBox="1"/>
              <p:nvPr/>
            </p:nvSpPr>
            <p:spPr>
              <a:xfrm>
                <a:off x="1427017" y="6187064"/>
                <a:ext cx="479618" cy="64633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spcBef>
                    <a:spcPct val="0"/>
                  </a:spcBef>
                  <a:buClrTx/>
                  <a:buFontTx/>
                  <a:buNone/>
                </a:pPr>
                <a:r>
                  <a:rPr lang="en-US" altLang="zh-CN" sz="1800" b="0" dirty="0">
                    <a:solidFill>
                      <a:srgbClr val="003300"/>
                    </a:solidFill>
                    <a:latin typeface="Times New Roman" panose="02020603050405020304" pitchFamily="18" charset="0"/>
                  </a:rPr>
                  <a:t>a</a:t>
                </a:r>
                <a:r>
                  <a:rPr lang="en-US" altLang="zh-CN" sz="1800" b="0" baseline="-25000" dirty="0">
                    <a:solidFill>
                      <a:srgbClr val="003300"/>
                    </a:solidFill>
                    <a:latin typeface="Times New Roman" panose="02020603050405020304" pitchFamily="18" charset="0"/>
                  </a:rPr>
                  <a:t>3</a:t>
                </a:r>
                <a:r>
                  <a:rPr lang="en-US" altLang="zh-CN" sz="1800" b="0" dirty="0">
                    <a:solidFill>
                      <a:srgbClr val="003300"/>
                    </a:solidFill>
                    <a:latin typeface="Times New Roman" panose="02020603050405020304" pitchFamily="18" charset="0"/>
                  </a:rPr>
                  <a:t>  </a:t>
                </a:r>
                <a:endParaRPr lang="en-US" altLang="zh-CN" sz="1800" b="0" dirty="0">
                  <a:solidFill>
                    <a:srgbClr val="003300"/>
                  </a:solidFill>
                  <a:latin typeface="Times New Roman" panose="02020603050405020304" pitchFamily="18" charset="0"/>
                </a:endParaRPr>
              </a:p>
              <a:p>
                <a:pPr marL="0" lvl="0" indent="0">
                  <a:spcBef>
                    <a:spcPct val="0"/>
                  </a:spcBef>
                  <a:buClrTx/>
                  <a:buFontTx/>
                  <a:buNone/>
                </a:pPr>
                <a:r>
                  <a:rPr lang="en-US" altLang="zh-CN" sz="1800" b="0" dirty="0">
                    <a:solidFill>
                      <a:srgbClr val="003300"/>
                    </a:solidFill>
                    <a:latin typeface="Times New Roman" panose="02020603050405020304" pitchFamily="18" charset="0"/>
                  </a:rPr>
                  <a:t>b</a:t>
                </a:r>
                <a:r>
                  <a:rPr lang="en-US" altLang="zh-CN" sz="1800" b="0" baseline="-25000" dirty="0">
                    <a:solidFill>
                      <a:srgbClr val="003300"/>
                    </a:solidFill>
                    <a:latin typeface="Times New Roman" panose="02020603050405020304" pitchFamily="18" charset="0"/>
                  </a:rPr>
                  <a:t>3</a:t>
                </a:r>
                <a:endParaRPr lang="zh-CN" altLang="en-US" sz="1800" b="0" baseline="-25000" dirty="0">
                  <a:solidFill>
                    <a:srgbClr val="003300"/>
                  </a:solidFill>
                  <a:latin typeface="Times New Roman" panose="02020603050405020304" pitchFamily="18" charset="0"/>
                </a:endParaRPr>
              </a:p>
            </p:txBody>
          </p:sp>
          <p:cxnSp>
            <p:nvCxnSpPr>
              <p:cNvPr id="157806" name="直接箭头连接符 245"/>
              <p:cNvCxnSpPr/>
              <p:nvPr/>
            </p:nvCxnSpPr>
            <p:spPr>
              <a:xfrm flipV="1">
                <a:off x="1572088" y="6111015"/>
                <a:ext cx="0" cy="180000"/>
              </a:xfrm>
              <a:prstGeom prst="straightConnector1">
                <a:avLst/>
              </a:prstGeom>
              <a:ln w="12700" cap="flat" cmpd="sng">
                <a:solidFill>
                  <a:srgbClr val="003300"/>
                </a:solidFill>
                <a:prstDash val="solid"/>
                <a:headEnd type="none" w="med" len="med"/>
                <a:tailEnd type="triangle" w="med" len="med"/>
              </a:ln>
            </p:spPr>
          </p:cxnSp>
        </p:grpSp>
        <p:grpSp>
          <p:nvGrpSpPr>
            <p:cNvPr id="157772" name="组合 246"/>
            <p:cNvGrpSpPr/>
            <p:nvPr/>
          </p:nvGrpSpPr>
          <p:grpSpPr>
            <a:xfrm>
              <a:off x="2540574" y="6133425"/>
              <a:ext cx="479618" cy="722380"/>
              <a:chOff x="1427017" y="6111015"/>
              <a:chExt cx="479618" cy="722380"/>
            </a:xfrm>
          </p:grpSpPr>
          <p:sp>
            <p:nvSpPr>
              <p:cNvPr id="157803" name="文本框 247"/>
              <p:cNvSpPr txBox="1"/>
              <p:nvPr/>
            </p:nvSpPr>
            <p:spPr>
              <a:xfrm>
                <a:off x="1427017" y="6187064"/>
                <a:ext cx="479618" cy="64633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spcBef>
                    <a:spcPct val="0"/>
                  </a:spcBef>
                  <a:buClrTx/>
                  <a:buFontTx/>
                  <a:buNone/>
                </a:pPr>
                <a:r>
                  <a:rPr lang="en-US" altLang="zh-CN" sz="1800" b="0" dirty="0">
                    <a:solidFill>
                      <a:srgbClr val="FF00FF"/>
                    </a:solidFill>
                    <a:latin typeface="Times New Roman" panose="02020603050405020304" pitchFamily="18" charset="0"/>
                  </a:rPr>
                  <a:t>a</a:t>
                </a:r>
                <a:r>
                  <a:rPr lang="en-US" altLang="zh-CN" sz="1800" b="0" baseline="-25000" dirty="0">
                    <a:solidFill>
                      <a:srgbClr val="FF00FF"/>
                    </a:solidFill>
                    <a:latin typeface="Times New Roman" panose="02020603050405020304" pitchFamily="18" charset="0"/>
                  </a:rPr>
                  <a:t>4</a:t>
                </a:r>
                <a:r>
                  <a:rPr lang="en-US" altLang="zh-CN" sz="1800" b="0" dirty="0">
                    <a:solidFill>
                      <a:srgbClr val="FF00FF"/>
                    </a:solidFill>
                    <a:latin typeface="Times New Roman" panose="02020603050405020304" pitchFamily="18" charset="0"/>
                  </a:rPr>
                  <a:t>  </a:t>
                </a:r>
                <a:endParaRPr lang="en-US" altLang="zh-CN" sz="1800" b="0" dirty="0">
                  <a:solidFill>
                    <a:srgbClr val="FF00FF"/>
                  </a:solidFill>
                  <a:latin typeface="Times New Roman" panose="02020603050405020304" pitchFamily="18" charset="0"/>
                </a:endParaRPr>
              </a:p>
              <a:p>
                <a:pPr marL="0" lvl="0" indent="0">
                  <a:spcBef>
                    <a:spcPct val="0"/>
                  </a:spcBef>
                  <a:buClrTx/>
                  <a:buFontTx/>
                  <a:buNone/>
                </a:pPr>
                <a:r>
                  <a:rPr lang="en-US" altLang="zh-CN" sz="1800" b="0" dirty="0">
                    <a:solidFill>
                      <a:srgbClr val="FF00FF"/>
                    </a:solidFill>
                    <a:latin typeface="Times New Roman" panose="02020603050405020304" pitchFamily="18" charset="0"/>
                  </a:rPr>
                  <a:t>b</a:t>
                </a:r>
                <a:r>
                  <a:rPr lang="en-US" altLang="zh-CN" sz="1800" b="0" baseline="-25000" dirty="0">
                    <a:solidFill>
                      <a:srgbClr val="FF00FF"/>
                    </a:solidFill>
                    <a:latin typeface="Times New Roman" panose="02020603050405020304" pitchFamily="18" charset="0"/>
                  </a:rPr>
                  <a:t>4</a:t>
                </a:r>
                <a:endParaRPr lang="zh-CN" altLang="en-US" sz="1800" b="0" baseline="-25000" dirty="0">
                  <a:solidFill>
                    <a:srgbClr val="FF00FF"/>
                  </a:solidFill>
                  <a:latin typeface="Times New Roman" panose="02020603050405020304" pitchFamily="18" charset="0"/>
                </a:endParaRPr>
              </a:p>
            </p:txBody>
          </p:sp>
          <p:cxnSp>
            <p:nvCxnSpPr>
              <p:cNvPr id="157804" name="直接箭头连接符 248"/>
              <p:cNvCxnSpPr/>
              <p:nvPr/>
            </p:nvCxnSpPr>
            <p:spPr>
              <a:xfrm flipV="1">
                <a:off x="1572088" y="6111015"/>
                <a:ext cx="0" cy="180000"/>
              </a:xfrm>
              <a:prstGeom prst="straightConnector1">
                <a:avLst/>
              </a:prstGeom>
              <a:ln w="12700" cap="flat" cmpd="sng">
                <a:solidFill>
                  <a:srgbClr val="FF00FF"/>
                </a:solidFill>
                <a:prstDash val="solid"/>
                <a:headEnd type="none" w="med" len="med"/>
                <a:tailEnd type="triangle" w="med" len="med"/>
              </a:ln>
            </p:spPr>
          </p:cxnSp>
        </p:grpSp>
        <p:grpSp>
          <p:nvGrpSpPr>
            <p:cNvPr id="157773" name="组合 249"/>
            <p:cNvGrpSpPr/>
            <p:nvPr/>
          </p:nvGrpSpPr>
          <p:grpSpPr>
            <a:xfrm>
              <a:off x="3551620" y="2865316"/>
              <a:ext cx="624947" cy="654780"/>
              <a:chOff x="3551620" y="2865316"/>
              <a:chExt cx="624947" cy="654780"/>
            </a:xfrm>
          </p:grpSpPr>
          <p:sp>
            <p:nvSpPr>
              <p:cNvPr id="157801" name="文本框 250"/>
              <p:cNvSpPr txBox="1"/>
              <p:nvPr/>
            </p:nvSpPr>
            <p:spPr>
              <a:xfrm>
                <a:off x="3551620" y="2865316"/>
                <a:ext cx="624947" cy="369332"/>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spcBef>
                    <a:spcPct val="0"/>
                  </a:spcBef>
                  <a:buClrTx/>
                  <a:buFontTx/>
                  <a:buNone/>
                </a:pPr>
                <a:r>
                  <a:rPr lang="en-US" altLang="zh-CN" sz="1800" b="0" dirty="0">
                    <a:solidFill>
                      <a:srgbClr val="FF00FF"/>
                    </a:solidFill>
                    <a:latin typeface="Times New Roman" panose="02020603050405020304" pitchFamily="18" charset="0"/>
                  </a:rPr>
                  <a:t>a</a:t>
                </a:r>
                <a:r>
                  <a:rPr lang="en-US" altLang="zh-CN" sz="1800" b="0" baseline="-25000" dirty="0">
                    <a:solidFill>
                      <a:srgbClr val="FF00FF"/>
                    </a:solidFill>
                    <a:latin typeface="Times New Roman" panose="02020603050405020304" pitchFamily="18" charset="0"/>
                  </a:rPr>
                  <a:t>4</a:t>
                </a:r>
                <a:r>
                  <a:rPr lang="en-US" altLang="zh-CN" sz="1800" b="0" dirty="0">
                    <a:solidFill>
                      <a:srgbClr val="FF00FF"/>
                    </a:solidFill>
                    <a:latin typeface="Times New Roman" panose="02020603050405020304" pitchFamily="18" charset="0"/>
                  </a:rPr>
                  <a:t>b</a:t>
                </a:r>
                <a:r>
                  <a:rPr lang="en-US" altLang="zh-CN" sz="1800" b="0" baseline="-25000" dirty="0">
                    <a:solidFill>
                      <a:srgbClr val="FF00FF"/>
                    </a:solidFill>
                    <a:latin typeface="Times New Roman" panose="02020603050405020304" pitchFamily="18" charset="0"/>
                  </a:rPr>
                  <a:t>4</a:t>
                </a:r>
                <a:endParaRPr lang="zh-CN" altLang="en-US" sz="1800" b="0" baseline="-25000" dirty="0">
                  <a:solidFill>
                    <a:srgbClr val="FF00FF"/>
                  </a:solidFill>
                  <a:latin typeface="Times New Roman" panose="02020603050405020304" pitchFamily="18" charset="0"/>
                </a:endParaRPr>
              </a:p>
            </p:txBody>
          </p:sp>
          <p:cxnSp>
            <p:nvCxnSpPr>
              <p:cNvPr id="157802" name="直接箭头连接符 251"/>
              <p:cNvCxnSpPr/>
              <p:nvPr/>
            </p:nvCxnSpPr>
            <p:spPr>
              <a:xfrm flipV="1">
                <a:off x="3828327" y="3340096"/>
                <a:ext cx="0" cy="180000"/>
              </a:xfrm>
              <a:prstGeom prst="straightConnector1">
                <a:avLst/>
              </a:prstGeom>
              <a:ln w="12700" cap="flat" cmpd="sng">
                <a:solidFill>
                  <a:srgbClr val="FF00FF"/>
                </a:solidFill>
                <a:prstDash val="solid"/>
                <a:headEnd type="none" w="med" len="med"/>
                <a:tailEnd type="triangle" w="med" len="med"/>
              </a:ln>
            </p:spPr>
          </p:cxnSp>
        </p:grpSp>
        <p:grpSp>
          <p:nvGrpSpPr>
            <p:cNvPr id="157774" name="组合 252"/>
            <p:cNvGrpSpPr/>
            <p:nvPr/>
          </p:nvGrpSpPr>
          <p:grpSpPr>
            <a:xfrm>
              <a:off x="3177018" y="3040776"/>
              <a:ext cx="556563" cy="479320"/>
              <a:chOff x="3177018" y="3040776"/>
              <a:chExt cx="556563" cy="479320"/>
            </a:xfrm>
          </p:grpSpPr>
          <p:sp>
            <p:nvSpPr>
              <p:cNvPr id="157799" name="文本框 253"/>
              <p:cNvSpPr txBox="1"/>
              <p:nvPr/>
            </p:nvSpPr>
            <p:spPr>
              <a:xfrm>
                <a:off x="3177018" y="3040776"/>
                <a:ext cx="556563" cy="36933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spcBef>
                    <a:spcPct val="0"/>
                  </a:spcBef>
                  <a:buClrTx/>
                  <a:buFontTx/>
                  <a:buNone/>
                </a:pPr>
                <a:r>
                  <a:rPr lang="en-US" altLang="zh-CN" sz="1800" b="0" dirty="0">
                    <a:solidFill>
                      <a:srgbClr val="003300"/>
                    </a:solidFill>
                    <a:latin typeface="Times New Roman" panose="02020603050405020304" pitchFamily="18" charset="0"/>
                  </a:rPr>
                  <a:t>a</a:t>
                </a:r>
                <a:r>
                  <a:rPr lang="en-US" altLang="zh-CN" sz="1800" b="0" baseline="-25000" dirty="0">
                    <a:solidFill>
                      <a:srgbClr val="003300"/>
                    </a:solidFill>
                    <a:latin typeface="Times New Roman" panose="02020603050405020304" pitchFamily="18" charset="0"/>
                  </a:rPr>
                  <a:t>3</a:t>
                </a:r>
                <a:r>
                  <a:rPr lang="en-US" altLang="zh-CN" sz="1800" b="0" dirty="0">
                    <a:solidFill>
                      <a:srgbClr val="003300"/>
                    </a:solidFill>
                    <a:latin typeface="Times New Roman" panose="02020603050405020304" pitchFamily="18" charset="0"/>
                  </a:rPr>
                  <a:t>b</a:t>
                </a:r>
                <a:r>
                  <a:rPr lang="en-US" altLang="zh-CN" sz="1800" b="0" baseline="-25000" dirty="0">
                    <a:solidFill>
                      <a:srgbClr val="003300"/>
                    </a:solidFill>
                    <a:latin typeface="Times New Roman" panose="02020603050405020304" pitchFamily="18" charset="0"/>
                  </a:rPr>
                  <a:t>3</a:t>
                </a:r>
                <a:endParaRPr lang="zh-CN" altLang="en-US" sz="1800" b="0" baseline="-25000" dirty="0">
                  <a:solidFill>
                    <a:srgbClr val="003300"/>
                  </a:solidFill>
                  <a:latin typeface="Times New Roman" panose="02020603050405020304" pitchFamily="18" charset="0"/>
                </a:endParaRPr>
              </a:p>
            </p:txBody>
          </p:sp>
          <p:cxnSp>
            <p:nvCxnSpPr>
              <p:cNvPr id="157800" name="直接箭头连接符 254"/>
              <p:cNvCxnSpPr/>
              <p:nvPr/>
            </p:nvCxnSpPr>
            <p:spPr>
              <a:xfrm flipV="1">
                <a:off x="3447327" y="3340096"/>
                <a:ext cx="0" cy="180000"/>
              </a:xfrm>
              <a:prstGeom prst="straightConnector1">
                <a:avLst/>
              </a:prstGeom>
              <a:ln w="12700" cap="flat" cmpd="sng">
                <a:solidFill>
                  <a:srgbClr val="003300"/>
                </a:solidFill>
                <a:prstDash val="solid"/>
                <a:headEnd type="none" w="med" len="med"/>
                <a:tailEnd type="triangle" w="med" len="med"/>
              </a:ln>
            </p:spPr>
          </p:cxnSp>
        </p:grpSp>
        <p:grpSp>
          <p:nvGrpSpPr>
            <p:cNvPr id="157775" name="组合 255"/>
            <p:cNvGrpSpPr/>
            <p:nvPr/>
          </p:nvGrpSpPr>
          <p:grpSpPr>
            <a:xfrm>
              <a:off x="2795298" y="2865316"/>
              <a:ext cx="556563" cy="654780"/>
              <a:chOff x="2795298" y="2865316"/>
              <a:chExt cx="556563" cy="654780"/>
            </a:xfrm>
          </p:grpSpPr>
          <p:sp>
            <p:nvSpPr>
              <p:cNvPr id="157797" name="文本框 256"/>
              <p:cNvSpPr txBox="1"/>
              <p:nvPr/>
            </p:nvSpPr>
            <p:spPr>
              <a:xfrm>
                <a:off x="2795298" y="2865316"/>
                <a:ext cx="556563" cy="36933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spcBef>
                    <a:spcPct val="0"/>
                  </a:spcBef>
                  <a:buClrTx/>
                  <a:buFontTx/>
                  <a:buNone/>
                </a:pPr>
                <a:r>
                  <a:rPr lang="en-US" altLang="zh-CN" sz="1800" b="0" dirty="0">
                    <a:solidFill>
                      <a:srgbClr val="FF0000"/>
                    </a:solidFill>
                    <a:latin typeface="Times New Roman" panose="02020603050405020304" pitchFamily="18" charset="0"/>
                  </a:rPr>
                  <a:t>a</a:t>
                </a:r>
                <a:r>
                  <a:rPr lang="en-US" altLang="zh-CN" sz="1800" b="0" baseline="-25000" dirty="0">
                    <a:solidFill>
                      <a:srgbClr val="FF0000"/>
                    </a:solidFill>
                    <a:latin typeface="Times New Roman" panose="02020603050405020304" pitchFamily="18" charset="0"/>
                  </a:rPr>
                  <a:t>2</a:t>
                </a:r>
                <a:r>
                  <a:rPr lang="en-US" altLang="zh-CN" sz="1800" b="0" dirty="0">
                    <a:solidFill>
                      <a:srgbClr val="FF0000"/>
                    </a:solidFill>
                    <a:latin typeface="Times New Roman" panose="02020603050405020304" pitchFamily="18" charset="0"/>
                  </a:rPr>
                  <a:t>b</a:t>
                </a:r>
                <a:r>
                  <a:rPr lang="en-US" altLang="zh-CN" sz="1800" b="0" baseline="-25000" dirty="0">
                    <a:solidFill>
                      <a:srgbClr val="FF0000"/>
                    </a:solidFill>
                    <a:latin typeface="Times New Roman" panose="02020603050405020304" pitchFamily="18" charset="0"/>
                  </a:rPr>
                  <a:t>2</a:t>
                </a:r>
                <a:endParaRPr lang="zh-CN" altLang="en-US" sz="1800" b="0" baseline="-25000" dirty="0">
                  <a:solidFill>
                    <a:srgbClr val="FF0000"/>
                  </a:solidFill>
                  <a:latin typeface="Times New Roman" panose="02020603050405020304" pitchFamily="18" charset="0"/>
                </a:endParaRPr>
              </a:p>
            </p:txBody>
          </p:sp>
          <p:cxnSp>
            <p:nvCxnSpPr>
              <p:cNvPr id="157798" name="直接箭头连接符 257"/>
              <p:cNvCxnSpPr/>
              <p:nvPr/>
            </p:nvCxnSpPr>
            <p:spPr>
              <a:xfrm flipV="1">
                <a:off x="3078018" y="3340096"/>
                <a:ext cx="0" cy="180000"/>
              </a:xfrm>
              <a:prstGeom prst="straightConnector1">
                <a:avLst/>
              </a:prstGeom>
              <a:ln w="12700" cap="flat" cmpd="sng">
                <a:solidFill>
                  <a:srgbClr val="FF0000"/>
                </a:solidFill>
                <a:prstDash val="solid"/>
                <a:headEnd type="none" w="med" len="med"/>
                <a:tailEnd type="triangle" w="med" len="med"/>
              </a:ln>
            </p:spPr>
          </p:cxnSp>
        </p:grpSp>
        <p:grpSp>
          <p:nvGrpSpPr>
            <p:cNvPr id="157776" name="组合 258"/>
            <p:cNvGrpSpPr/>
            <p:nvPr/>
          </p:nvGrpSpPr>
          <p:grpSpPr>
            <a:xfrm>
              <a:off x="2401303" y="3040776"/>
              <a:ext cx="556563" cy="479320"/>
              <a:chOff x="2401303" y="3040776"/>
              <a:chExt cx="556563" cy="479320"/>
            </a:xfrm>
          </p:grpSpPr>
          <p:sp>
            <p:nvSpPr>
              <p:cNvPr id="157795" name="文本框 259"/>
              <p:cNvSpPr txBox="1"/>
              <p:nvPr/>
            </p:nvSpPr>
            <p:spPr>
              <a:xfrm>
                <a:off x="2401303" y="3040776"/>
                <a:ext cx="556563" cy="36933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spcBef>
                    <a:spcPct val="0"/>
                  </a:spcBef>
                  <a:buClrTx/>
                  <a:buFontTx/>
                  <a:buNone/>
                </a:pPr>
                <a:r>
                  <a:rPr lang="en-US" altLang="zh-CN" sz="1800" b="0" dirty="0">
                    <a:solidFill>
                      <a:srgbClr val="0000CC"/>
                    </a:solidFill>
                    <a:latin typeface="Times New Roman" panose="02020603050405020304" pitchFamily="18" charset="0"/>
                  </a:rPr>
                  <a:t>a</a:t>
                </a:r>
                <a:r>
                  <a:rPr lang="en-US" altLang="zh-CN" sz="1800" b="0" baseline="-25000" dirty="0">
                    <a:solidFill>
                      <a:srgbClr val="0000CC"/>
                    </a:solidFill>
                    <a:latin typeface="Times New Roman" panose="02020603050405020304" pitchFamily="18" charset="0"/>
                  </a:rPr>
                  <a:t>1</a:t>
                </a:r>
                <a:r>
                  <a:rPr lang="en-US" altLang="zh-CN" sz="1800" b="0" dirty="0">
                    <a:solidFill>
                      <a:srgbClr val="0000CC"/>
                    </a:solidFill>
                    <a:latin typeface="Times New Roman" panose="02020603050405020304" pitchFamily="18" charset="0"/>
                  </a:rPr>
                  <a:t>b</a:t>
                </a:r>
                <a:r>
                  <a:rPr lang="en-US" altLang="zh-CN" sz="1800" b="0" baseline="-25000" dirty="0">
                    <a:solidFill>
                      <a:srgbClr val="0000CC"/>
                    </a:solidFill>
                    <a:latin typeface="Times New Roman" panose="02020603050405020304" pitchFamily="18" charset="0"/>
                  </a:rPr>
                  <a:t>1</a:t>
                </a:r>
                <a:endParaRPr lang="zh-CN" altLang="en-US" sz="1800" b="0" baseline="-25000" dirty="0">
                  <a:solidFill>
                    <a:srgbClr val="0000CC"/>
                  </a:solidFill>
                  <a:latin typeface="Times New Roman" panose="02020603050405020304" pitchFamily="18" charset="0"/>
                </a:endParaRPr>
              </a:p>
            </p:txBody>
          </p:sp>
          <p:cxnSp>
            <p:nvCxnSpPr>
              <p:cNvPr id="157796" name="直接箭头连接符 260"/>
              <p:cNvCxnSpPr/>
              <p:nvPr/>
            </p:nvCxnSpPr>
            <p:spPr>
              <a:xfrm flipV="1">
                <a:off x="2685327" y="3340096"/>
                <a:ext cx="0" cy="180000"/>
              </a:xfrm>
              <a:prstGeom prst="straightConnector1">
                <a:avLst/>
              </a:prstGeom>
              <a:ln w="12700" cap="flat" cmpd="sng">
                <a:solidFill>
                  <a:srgbClr val="0000CC"/>
                </a:solidFill>
                <a:prstDash val="solid"/>
                <a:headEnd type="none" w="med" len="med"/>
                <a:tailEnd type="triangle" w="med" len="med"/>
              </a:ln>
            </p:spPr>
          </p:cxnSp>
        </p:grpSp>
        <p:grpSp>
          <p:nvGrpSpPr>
            <p:cNvPr id="157777" name="组合 261"/>
            <p:cNvGrpSpPr/>
            <p:nvPr/>
          </p:nvGrpSpPr>
          <p:grpSpPr>
            <a:xfrm>
              <a:off x="2873063" y="6121978"/>
              <a:ext cx="899605" cy="754594"/>
              <a:chOff x="3269303" y="6121978"/>
              <a:chExt cx="899605" cy="754594"/>
            </a:xfrm>
          </p:grpSpPr>
          <p:sp>
            <p:nvSpPr>
              <p:cNvPr id="157793" name="文本框 262"/>
              <p:cNvSpPr txBox="1"/>
              <p:nvPr/>
            </p:nvSpPr>
            <p:spPr>
              <a:xfrm>
                <a:off x="3269303" y="6230241"/>
                <a:ext cx="899605" cy="64633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spcBef>
                    <a:spcPct val="0"/>
                  </a:spcBef>
                  <a:buClrTx/>
                  <a:buFontTx/>
                  <a:buNone/>
                </a:pPr>
                <a:r>
                  <a:rPr lang="en-US" altLang="zh-CN" sz="1800" b="0" dirty="0">
                    <a:solidFill>
                      <a:srgbClr val="669900"/>
                    </a:solidFill>
                    <a:latin typeface="Times New Roman" panose="02020603050405020304" pitchFamily="18" charset="0"/>
                  </a:rPr>
                  <a:t>p</a:t>
                </a:r>
                <a:r>
                  <a:rPr lang="en-US" altLang="zh-CN" sz="1800" b="0" baseline="-25000" dirty="0">
                    <a:solidFill>
                      <a:srgbClr val="669900"/>
                    </a:solidFill>
                    <a:latin typeface="Times New Roman" panose="02020603050405020304" pitchFamily="18" charset="0"/>
                  </a:rPr>
                  <a:t>1</a:t>
                </a:r>
                <a:r>
                  <a:rPr lang="en-US" altLang="zh-CN" sz="1800" b="0" dirty="0">
                    <a:solidFill>
                      <a:srgbClr val="669900"/>
                    </a:solidFill>
                    <a:latin typeface="Times New Roman" panose="02020603050405020304" pitchFamily="18" charset="0"/>
                  </a:rPr>
                  <a:t>=</a:t>
                </a:r>
                <a:r>
                  <a:rPr lang="en-US" altLang="zh-CN" sz="1800" b="0" dirty="0">
                    <a:solidFill>
                      <a:srgbClr val="0000CC"/>
                    </a:solidFill>
                    <a:latin typeface="Times New Roman" panose="02020603050405020304" pitchFamily="18" charset="0"/>
                  </a:rPr>
                  <a:t>a</a:t>
                </a:r>
                <a:r>
                  <a:rPr lang="en-US" altLang="zh-CN" sz="1800" b="0" baseline="-25000" dirty="0">
                    <a:solidFill>
                      <a:srgbClr val="0000CC"/>
                    </a:solidFill>
                    <a:latin typeface="Times New Roman" panose="02020603050405020304" pitchFamily="18" charset="0"/>
                  </a:rPr>
                  <a:t>1</a:t>
                </a:r>
                <a:r>
                  <a:rPr lang="en-US" altLang="zh-CN" sz="1800" b="0" dirty="0">
                    <a:solidFill>
                      <a:srgbClr val="0000CC"/>
                    </a:solidFill>
                    <a:latin typeface="Times New Roman" panose="02020603050405020304" pitchFamily="18" charset="0"/>
                  </a:rPr>
                  <a:t>b</a:t>
                </a:r>
                <a:r>
                  <a:rPr lang="en-US" altLang="zh-CN" sz="1800" b="0" baseline="-25000" dirty="0">
                    <a:solidFill>
                      <a:srgbClr val="0000CC"/>
                    </a:solidFill>
                    <a:latin typeface="Times New Roman" panose="02020603050405020304" pitchFamily="18" charset="0"/>
                  </a:rPr>
                  <a:t>1</a:t>
                </a:r>
                <a:endParaRPr lang="en-US" altLang="zh-CN" sz="1800" b="0" baseline="-25000" dirty="0">
                  <a:solidFill>
                    <a:srgbClr val="0000CC"/>
                  </a:solidFill>
                  <a:latin typeface="Times New Roman" panose="02020603050405020304" pitchFamily="18" charset="0"/>
                </a:endParaRPr>
              </a:p>
              <a:p>
                <a:pPr marL="0" lvl="0" indent="0">
                  <a:spcBef>
                    <a:spcPct val="0"/>
                  </a:spcBef>
                  <a:buClrTx/>
                  <a:buFontTx/>
                  <a:buNone/>
                </a:pPr>
                <a:r>
                  <a:rPr lang="en-US" altLang="zh-CN" sz="1800" b="0" dirty="0">
                    <a:solidFill>
                      <a:srgbClr val="669900"/>
                    </a:solidFill>
                    <a:latin typeface="Times New Roman" panose="02020603050405020304" pitchFamily="18" charset="0"/>
                  </a:rPr>
                  <a:t>q</a:t>
                </a:r>
                <a:r>
                  <a:rPr lang="en-US" altLang="zh-CN" sz="1800" b="0" baseline="-25000" dirty="0">
                    <a:solidFill>
                      <a:srgbClr val="669900"/>
                    </a:solidFill>
                    <a:latin typeface="Times New Roman" panose="02020603050405020304" pitchFamily="18" charset="0"/>
                  </a:rPr>
                  <a:t>1</a:t>
                </a:r>
                <a:r>
                  <a:rPr lang="en-US" altLang="zh-CN" sz="1800" b="0" dirty="0">
                    <a:solidFill>
                      <a:srgbClr val="669900"/>
                    </a:solidFill>
                    <a:latin typeface="Times New Roman" panose="02020603050405020304" pitchFamily="18" charset="0"/>
                  </a:rPr>
                  <a:t>=</a:t>
                </a:r>
                <a:r>
                  <a:rPr lang="en-US" altLang="zh-CN" sz="1800" b="0" dirty="0">
                    <a:solidFill>
                      <a:srgbClr val="FF0000"/>
                    </a:solidFill>
                    <a:latin typeface="Times New Roman" panose="02020603050405020304" pitchFamily="18" charset="0"/>
                  </a:rPr>
                  <a:t>a</a:t>
                </a:r>
                <a:r>
                  <a:rPr lang="en-US" altLang="zh-CN" sz="1800" b="0" baseline="-25000" dirty="0">
                    <a:solidFill>
                      <a:srgbClr val="FF0000"/>
                    </a:solidFill>
                    <a:latin typeface="Times New Roman" panose="02020603050405020304" pitchFamily="18" charset="0"/>
                  </a:rPr>
                  <a:t>2</a:t>
                </a:r>
                <a:r>
                  <a:rPr lang="en-US" altLang="zh-CN" sz="1800" b="0" dirty="0">
                    <a:solidFill>
                      <a:srgbClr val="FF0000"/>
                    </a:solidFill>
                    <a:latin typeface="Times New Roman" panose="02020603050405020304" pitchFamily="18" charset="0"/>
                  </a:rPr>
                  <a:t>b</a:t>
                </a:r>
                <a:r>
                  <a:rPr lang="en-US" altLang="zh-CN" sz="1800" b="0" baseline="-25000" dirty="0">
                    <a:solidFill>
                      <a:srgbClr val="FF0000"/>
                    </a:solidFill>
                    <a:latin typeface="Times New Roman" panose="02020603050405020304" pitchFamily="18" charset="0"/>
                  </a:rPr>
                  <a:t>2</a:t>
                </a:r>
                <a:endParaRPr lang="zh-CN" altLang="en-US" sz="1800" b="0" baseline="-25000" dirty="0">
                  <a:solidFill>
                    <a:srgbClr val="FF0000"/>
                  </a:solidFill>
                  <a:latin typeface="Times New Roman" panose="02020603050405020304" pitchFamily="18" charset="0"/>
                </a:endParaRPr>
              </a:p>
            </p:txBody>
          </p:sp>
          <p:cxnSp>
            <p:nvCxnSpPr>
              <p:cNvPr id="157794" name="直接箭头连接符 263"/>
              <p:cNvCxnSpPr/>
              <p:nvPr/>
            </p:nvCxnSpPr>
            <p:spPr>
              <a:xfrm flipV="1">
                <a:off x="3483674" y="6121978"/>
                <a:ext cx="0" cy="180000"/>
              </a:xfrm>
              <a:prstGeom prst="straightConnector1">
                <a:avLst/>
              </a:prstGeom>
              <a:ln w="12700" cap="flat" cmpd="sng">
                <a:solidFill>
                  <a:srgbClr val="669900"/>
                </a:solidFill>
                <a:prstDash val="solid"/>
                <a:headEnd type="none" w="med" len="med"/>
                <a:tailEnd type="triangle" w="med" len="med"/>
              </a:ln>
            </p:spPr>
          </p:cxnSp>
        </p:grpSp>
        <p:grpSp>
          <p:nvGrpSpPr>
            <p:cNvPr id="157778" name="组合 264"/>
            <p:cNvGrpSpPr/>
            <p:nvPr/>
          </p:nvGrpSpPr>
          <p:grpSpPr>
            <a:xfrm>
              <a:off x="3720813" y="6121978"/>
              <a:ext cx="899605" cy="745630"/>
              <a:chOff x="4094193" y="6121978"/>
              <a:chExt cx="899605" cy="745630"/>
            </a:xfrm>
          </p:grpSpPr>
          <p:cxnSp>
            <p:nvCxnSpPr>
              <p:cNvPr id="157791" name="直接箭头连接符 265"/>
              <p:cNvCxnSpPr/>
              <p:nvPr/>
            </p:nvCxnSpPr>
            <p:spPr>
              <a:xfrm flipV="1">
                <a:off x="4221018" y="6121978"/>
                <a:ext cx="0" cy="180000"/>
              </a:xfrm>
              <a:prstGeom prst="straightConnector1">
                <a:avLst/>
              </a:prstGeom>
              <a:ln w="12700" cap="flat" cmpd="sng">
                <a:solidFill>
                  <a:srgbClr val="996600"/>
                </a:solidFill>
                <a:prstDash val="solid"/>
                <a:headEnd type="none" w="med" len="med"/>
                <a:tailEnd type="triangle" w="med" len="med"/>
              </a:ln>
            </p:spPr>
          </p:cxnSp>
          <p:sp>
            <p:nvSpPr>
              <p:cNvPr id="157792" name="文本框 266"/>
              <p:cNvSpPr txBox="1"/>
              <p:nvPr/>
            </p:nvSpPr>
            <p:spPr>
              <a:xfrm>
                <a:off x="4094193" y="6221277"/>
                <a:ext cx="899605" cy="64633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spcBef>
                    <a:spcPct val="0"/>
                  </a:spcBef>
                  <a:buClrTx/>
                  <a:buFontTx/>
                  <a:buNone/>
                </a:pPr>
                <a:r>
                  <a:rPr lang="en-US" altLang="zh-CN" sz="1800" b="0" dirty="0">
                    <a:solidFill>
                      <a:srgbClr val="996600"/>
                    </a:solidFill>
                    <a:latin typeface="Times New Roman" panose="02020603050405020304" pitchFamily="18" charset="0"/>
                  </a:rPr>
                  <a:t>p</a:t>
                </a:r>
                <a:r>
                  <a:rPr lang="en-US" altLang="zh-CN" sz="1800" b="0" baseline="-25000" dirty="0">
                    <a:solidFill>
                      <a:srgbClr val="996600"/>
                    </a:solidFill>
                    <a:latin typeface="Times New Roman" panose="02020603050405020304" pitchFamily="18" charset="0"/>
                  </a:rPr>
                  <a:t>2</a:t>
                </a:r>
                <a:r>
                  <a:rPr lang="en-US" altLang="zh-CN" sz="1800" b="0" dirty="0">
                    <a:solidFill>
                      <a:srgbClr val="996600"/>
                    </a:solidFill>
                    <a:latin typeface="Times New Roman" panose="02020603050405020304" pitchFamily="18" charset="0"/>
                  </a:rPr>
                  <a:t>=</a:t>
                </a:r>
                <a:r>
                  <a:rPr lang="en-US" altLang="zh-CN" sz="1800" b="0" dirty="0">
                    <a:solidFill>
                      <a:srgbClr val="006600"/>
                    </a:solidFill>
                    <a:latin typeface="Times New Roman" panose="02020603050405020304" pitchFamily="18" charset="0"/>
                  </a:rPr>
                  <a:t>a</a:t>
                </a:r>
                <a:r>
                  <a:rPr lang="en-US" altLang="zh-CN" sz="1800" b="0" baseline="-25000" dirty="0">
                    <a:solidFill>
                      <a:srgbClr val="006600"/>
                    </a:solidFill>
                    <a:latin typeface="Times New Roman" panose="02020603050405020304" pitchFamily="18" charset="0"/>
                  </a:rPr>
                  <a:t>3</a:t>
                </a:r>
                <a:r>
                  <a:rPr lang="en-US" altLang="zh-CN" sz="1800" b="0" dirty="0">
                    <a:solidFill>
                      <a:srgbClr val="006600"/>
                    </a:solidFill>
                    <a:latin typeface="Times New Roman" panose="02020603050405020304" pitchFamily="18" charset="0"/>
                  </a:rPr>
                  <a:t>b</a:t>
                </a:r>
                <a:r>
                  <a:rPr lang="en-US" altLang="zh-CN" sz="1800" b="0" baseline="-25000" dirty="0">
                    <a:solidFill>
                      <a:srgbClr val="006600"/>
                    </a:solidFill>
                    <a:latin typeface="Times New Roman" panose="02020603050405020304" pitchFamily="18" charset="0"/>
                  </a:rPr>
                  <a:t>3</a:t>
                </a:r>
                <a:endParaRPr lang="en-US" altLang="zh-CN" sz="1800" b="0" baseline="-25000" dirty="0">
                  <a:solidFill>
                    <a:srgbClr val="006600"/>
                  </a:solidFill>
                  <a:latin typeface="Times New Roman" panose="02020603050405020304" pitchFamily="18" charset="0"/>
                </a:endParaRPr>
              </a:p>
              <a:p>
                <a:pPr marL="0" lvl="0" indent="0">
                  <a:spcBef>
                    <a:spcPct val="0"/>
                  </a:spcBef>
                  <a:buClrTx/>
                  <a:buFontTx/>
                  <a:buNone/>
                </a:pPr>
                <a:r>
                  <a:rPr lang="en-US" altLang="zh-CN" sz="1800" b="0" dirty="0">
                    <a:solidFill>
                      <a:srgbClr val="996600"/>
                    </a:solidFill>
                    <a:latin typeface="Times New Roman" panose="02020603050405020304" pitchFamily="18" charset="0"/>
                  </a:rPr>
                  <a:t>q</a:t>
                </a:r>
                <a:r>
                  <a:rPr lang="en-US" altLang="zh-CN" sz="1800" b="0" baseline="-25000" dirty="0">
                    <a:solidFill>
                      <a:srgbClr val="996600"/>
                    </a:solidFill>
                    <a:latin typeface="Times New Roman" panose="02020603050405020304" pitchFamily="18" charset="0"/>
                  </a:rPr>
                  <a:t>2</a:t>
                </a:r>
                <a:r>
                  <a:rPr lang="en-US" altLang="zh-CN" sz="1800" b="0" dirty="0">
                    <a:solidFill>
                      <a:srgbClr val="996600"/>
                    </a:solidFill>
                    <a:latin typeface="Times New Roman" panose="02020603050405020304" pitchFamily="18" charset="0"/>
                  </a:rPr>
                  <a:t>=</a:t>
                </a:r>
                <a:r>
                  <a:rPr lang="en-US" altLang="zh-CN" sz="1800" b="0" dirty="0">
                    <a:solidFill>
                      <a:srgbClr val="FF00FF"/>
                    </a:solidFill>
                    <a:latin typeface="Times New Roman" panose="02020603050405020304" pitchFamily="18" charset="0"/>
                  </a:rPr>
                  <a:t>a</a:t>
                </a:r>
                <a:r>
                  <a:rPr lang="en-US" altLang="zh-CN" sz="1800" b="0" baseline="-25000" dirty="0">
                    <a:solidFill>
                      <a:srgbClr val="FF00FF"/>
                    </a:solidFill>
                    <a:latin typeface="Times New Roman" panose="02020603050405020304" pitchFamily="18" charset="0"/>
                  </a:rPr>
                  <a:t>4</a:t>
                </a:r>
                <a:r>
                  <a:rPr lang="en-US" altLang="zh-CN" sz="1800" b="0" dirty="0">
                    <a:solidFill>
                      <a:srgbClr val="FF00FF"/>
                    </a:solidFill>
                    <a:latin typeface="Times New Roman" panose="02020603050405020304" pitchFamily="18" charset="0"/>
                  </a:rPr>
                  <a:t>b</a:t>
                </a:r>
                <a:r>
                  <a:rPr lang="en-US" altLang="zh-CN" sz="1800" b="0" baseline="-25000" dirty="0">
                    <a:solidFill>
                      <a:srgbClr val="FF00FF"/>
                    </a:solidFill>
                    <a:latin typeface="Times New Roman" panose="02020603050405020304" pitchFamily="18" charset="0"/>
                  </a:rPr>
                  <a:t>4</a:t>
                </a:r>
                <a:endParaRPr lang="zh-CN" altLang="en-US" sz="1800" b="0" baseline="-25000" dirty="0">
                  <a:solidFill>
                    <a:srgbClr val="FF00FF"/>
                  </a:solidFill>
                  <a:latin typeface="Times New Roman" panose="02020603050405020304" pitchFamily="18" charset="0"/>
                </a:endParaRPr>
              </a:p>
            </p:txBody>
          </p:sp>
        </p:grpSp>
        <p:grpSp>
          <p:nvGrpSpPr>
            <p:cNvPr id="157779" name="组合 267"/>
            <p:cNvGrpSpPr/>
            <p:nvPr/>
          </p:nvGrpSpPr>
          <p:grpSpPr>
            <a:xfrm>
              <a:off x="5200824" y="3040776"/>
              <a:ext cx="699230" cy="479320"/>
              <a:chOff x="5566584" y="3040776"/>
              <a:chExt cx="699230" cy="479320"/>
            </a:xfrm>
          </p:grpSpPr>
          <p:sp>
            <p:nvSpPr>
              <p:cNvPr id="157789" name="文本框 268"/>
              <p:cNvSpPr txBox="1"/>
              <p:nvPr/>
            </p:nvSpPr>
            <p:spPr>
              <a:xfrm>
                <a:off x="5566584" y="3040776"/>
                <a:ext cx="699230" cy="36933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spcBef>
                    <a:spcPct val="0"/>
                  </a:spcBef>
                  <a:buClrTx/>
                  <a:buFontTx/>
                  <a:buNone/>
                </a:pPr>
                <a:r>
                  <a:rPr lang="en-US" altLang="zh-CN" sz="1800" b="0" dirty="0">
                    <a:solidFill>
                      <a:srgbClr val="996600"/>
                    </a:solidFill>
                    <a:latin typeface="Times New Roman" panose="02020603050405020304" pitchFamily="18" charset="0"/>
                  </a:rPr>
                  <a:t>p</a:t>
                </a:r>
                <a:r>
                  <a:rPr lang="en-US" altLang="zh-CN" sz="1800" b="0" baseline="-25000" dirty="0">
                    <a:solidFill>
                      <a:srgbClr val="996600"/>
                    </a:solidFill>
                    <a:latin typeface="Times New Roman" panose="02020603050405020304" pitchFamily="18" charset="0"/>
                  </a:rPr>
                  <a:t>2</a:t>
                </a:r>
                <a:r>
                  <a:rPr lang="en-US" altLang="zh-CN" sz="1800" b="0" dirty="0">
                    <a:solidFill>
                      <a:srgbClr val="996600"/>
                    </a:solidFill>
                    <a:latin typeface="Times New Roman" panose="02020603050405020304" pitchFamily="18" charset="0"/>
                  </a:rPr>
                  <a:t>+q</a:t>
                </a:r>
                <a:r>
                  <a:rPr lang="en-US" altLang="zh-CN" sz="1800" b="0" baseline="-25000" dirty="0">
                    <a:solidFill>
                      <a:srgbClr val="996600"/>
                    </a:solidFill>
                    <a:latin typeface="Times New Roman" panose="02020603050405020304" pitchFamily="18" charset="0"/>
                  </a:rPr>
                  <a:t>2</a:t>
                </a:r>
                <a:endParaRPr lang="zh-CN" altLang="en-US" sz="1800" b="0" baseline="-25000" dirty="0">
                  <a:solidFill>
                    <a:srgbClr val="FF00FF"/>
                  </a:solidFill>
                  <a:latin typeface="Times New Roman" panose="02020603050405020304" pitchFamily="18" charset="0"/>
                </a:endParaRPr>
              </a:p>
            </p:txBody>
          </p:sp>
          <p:cxnSp>
            <p:nvCxnSpPr>
              <p:cNvPr id="157790" name="直接箭头连接符 269"/>
              <p:cNvCxnSpPr/>
              <p:nvPr/>
            </p:nvCxnSpPr>
            <p:spPr>
              <a:xfrm flipV="1">
                <a:off x="5730989" y="3340096"/>
                <a:ext cx="0" cy="180000"/>
              </a:xfrm>
              <a:prstGeom prst="straightConnector1">
                <a:avLst/>
              </a:prstGeom>
              <a:ln w="12700" cap="flat" cmpd="sng">
                <a:solidFill>
                  <a:srgbClr val="996600"/>
                </a:solidFill>
                <a:prstDash val="solid"/>
                <a:headEnd type="none" w="med" len="med"/>
                <a:tailEnd type="triangle" w="med" len="med"/>
              </a:ln>
            </p:spPr>
          </p:cxnSp>
        </p:grpSp>
        <p:grpSp>
          <p:nvGrpSpPr>
            <p:cNvPr id="157780" name="组合 270"/>
            <p:cNvGrpSpPr/>
            <p:nvPr/>
          </p:nvGrpSpPr>
          <p:grpSpPr>
            <a:xfrm>
              <a:off x="4232329" y="3040776"/>
              <a:ext cx="668773" cy="479320"/>
              <a:chOff x="4986709" y="3040776"/>
              <a:chExt cx="668773" cy="479320"/>
            </a:xfrm>
          </p:grpSpPr>
          <p:sp>
            <p:nvSpPr>
              <p:cNvPr id="157787" name="文本框 271"/>
              <p:cNvSpPr txBox="1"/>
              <p:nvPr/>
            </p:nvSpPr>
            <p:spPr>
              <a:xfrm>
                <a:off x="4986709" y="3040776"/>
                <a:ext cx="668773" cy="36933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spcBef>
                    <a:spcPct val="0"/>
                  </a:spcBef>
                  <a:buClrTx/>
                  <a:buFontTx/>
                  <a:buNone/>
                </a:pPr>
                <a:r>
                  <a:rPr lang="en-US" altLang="zh-CN" sz="1800" b="0" dirty="0">
                    <a:solidFill>
                      <a:srgbClr val="669900"/>
                    </a:solidFill>
                    <a:latin typeface="Times New Roman" panose="02020603050405020304" pitchFamily="18" charset="0"/>
                  </a:rPr>
                  <a:t>p</a:t>
                </a:r>
                <a:r>
                  <a:rPr lang="en-US" altLang="zh-CN" sz="1800" b="0" baseline="-25000" dirty="0">
                    <a:solidFill>
                      <a:srgbClr val="669900"/>
                    </a:solidFill>
                    <a:latin typeface="Times New Roman" panose="02020603050405020304" pitchFamily="18" charset="0"/>
                  </a:rPr>
                  <a:t>1+</a:t>
                </a:r>
                <a:r>
                  <a:rPr lang="en-US" altLang="zh-CN" sz="1800" b="0" dirty="0">
                    <a:solidFill>
                      <a:srgbClr val="669900"/>
                    </a:solidFill>
                    <a:latin typeface="Times New Roman" panose="02020603050405020304" pitchFamily="18" charset="0"/>
                  </a:rPr>
                  <a:t>q</a:t>
                </a:r>
                <a:r>
                  <a:rPr lang="en-US" altLang="zh-CN" sz="1800" b="0" baseline="-25000" dirty="0">
                    <a:solidFill>
                      <a:srgbClr val="669900"/>
                    </a:solidFill>
                    <a:latin typeface="Times New Roman" panose="02020603050405020304" pitchFamily="18" charset="0"/>
                  </a:rPr>
                  <a:t>1</a:t>
                </a:r>
                <a:endParaRPr lang="zh-CN" altLang="en-US" sz="1800" b="0" baseline="-25000" dirty="0">
                  <a:solidFill>
                    <a:srgbClr val="FF0000"/>
                  </a:solidFill>
                  <a:latin typeface="Times New Roman" panose="02020603050405020304" pitchFamily="18" charset="0"/>
                </a:endParaRPr>
              </a:p>
            </p:txBody>
          </p:sp>
          <p:cxnSp>
            <p:nvCxnSpPr>
              <p:cNvPr id="157788" name="直接箭头连接符 272"/>
              <p:cNvCxnSpPr/>
              <p:nvPr/>
            </p:nvCxnSpPr>
            <p:spPr>
              <a:xfrm flipV="1">
                <a:off x="5363729" y="3340096"/>
                <a:ext cx="0" cy="180000"/>
              </a:xfrm>
              <a:prstGeom prst="straightConnector1">
                <a:avLst/>
              </a:prstGeom>
              <a:ln w="12700" cap="flat" cmpd="sng">
                <a:solidFill>
                  <a:srgbClr val="669900"/>
                </a:solidFill>
                <a:prstDash val="solid"/>
                <a:headEnd type="none" w="med" len="med"/>
                <a:tailEnd type="triangle" w="med" len="med"/>
              </a:ln>
            </p:spPr>
          </p:cxnSp>
        </p:grpSp>
        <p:grpSp>
          <p:nvGrpSpPr>
            <p:cNvPr id="157781" name="组合 273"/>
            <p:cNvGrpSpPr/>
            <p:nvPr/>
          </p:nvGrpSpPr>
          <p:grpSpPr>
            <a:xfrm>
              <a:off x="5278201" y="6121978"/>
              <a:ext cx="982961" cy="745630"/>
              <a:chOff x="5666821" y="6121978"/>
              <a:chExt cx="982961" cy="745630"/>
            </a:xfrm>
          </p:grpSpPr>
          <p:cxnSp>
            <p:nvCxnSpPr>
              <p:cNvPr id="157785" name="直接箭头连接符 274"/>
              <p:cNvCxnSpPr/>
              <p:nvPr/>
            </p:nvCxnSpPr>
            <p:spPr>
              <a:xfrm flipV="1">
                <a:off x="5780877" y="6121978"/>
                <a:ext cx="0" cy="180000"/>
              </a:xfrm>
              <a:prstGeom prst="straightConnector1">
                <a:avLst/>
              </a:prstGeom>
              <a:ln w="12700" cap="flat" cmpd="sng">
                <a:solidFill>
                  <a:srgbClr val="9900CC"/>
                </a:solidFill>
                <a:prstDash val="solid"/>
                <a:headEnd type="none" w="med" len="med"/>
                <a:tailEnd type="triangle" w="med" len="med"/>
              </a:ln>
            </p:spPr>
          </p:cxnSp>
          <p:sp>
            <p:nvSpPr>
              <p:cNvPr id="157786" name="文本框 275"/>
              <p:cNvSpPr txBox="1"/>
              <p:nvPr/>
            </p:nvSpPr>
            <p:spPr>
              <a:xfrm>
                <a:off x="5666821" y="6221277"/>
                <a:ext cx="982961" cy="64633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spcBef>
                    <a:spcPct val="0"/>
                  </a:spcBef>
                  <a:buClrTx/>
                  <a:buFontTx/>
                  <a:buNone/>
                </a:pPr>
                <a:r>
                  <a:rPr lang="en-US" altLang="zh-CN" sz="1800" b="0" dirty="0">
                    <a:solidFill>
                      <a:srgbClr val="9900CC"/>
                    </a:solidFill>
                    <a:latin typeface="Times New Roman" panose="02020603050405020304" pitchFamily="18" charset="0"/>
                  </a:rPr>
                  <a:t>r</a:t>
                </a:r>
                <a:r>
                  <a:rPr lang="en-US" altLang="zh-CN" sz="1800" b="0" baseline="-25000" dirty="0">
                    <a:solidFill>
                      <a:srgbClr val="9900CC"/>
                    </a:solidFill>
                    <a:latin typeface="Times New Roman" panose="02020603050405020304" pitchFamily="18" charset="0"/>
                  </a:rPr>
                  <a:t>1</a:t>
                </a:r>
                <a:r>
                  <a:rPr lang="en-US" altLang="zh-CN" sz="1800" b="0" dirty="0">
                    <a:solidFill>
                      <a:srgbClr val="9900CC"/>
                    </a:solidFill>
                    <a:latin typeface="Times New Roman" panose="02020603050405020304" pitchFamily="18" charset="0"/>
                  </a:rPr>
                  <a:t>=</a:t>
                </a:r>
                <a:r>
                  <a:rPr lang="en-US" altLang="zh-CN" sz="1800" b="0" dirty="0">
                    <a:solidFill>
                      <a:srgbClr val="006600"/>
                    </a:solidFill>
                    <a:latin typeface="Times New Roman" panose="02020603050405020304" pitchFamily="18" charset="0"/>
                  </a:rPr>
                  <a:t>p</a:t>
                </a:r>
                <a:r>
                  <a:rPr lang="en-US" altLang="zh-CN" sz="1800" b="0" baseline="-25000" dirty="0">
                    <a:solidFill>
                      <a:srgbClr val="006600"/>
                    </a:solidFill>
                    <a:latin typeface="Times New Roman" panose="02020603050405020304" pitchFamily="18" charset="0"/>
                  </a:rPr>
                  <a:t>1</a:t>
                </a:r>
                <a:r>
                  <a:rPr lang="en-US" altLang="zh-CN" sz="1800" b="0" dirty="0">
                    <a:solidFill>
                      <a:srgbClr val="006600"/>
                    </a:solidFill>
                    <a:latin typeface="Times New Roman" panose="02020603050405020304" pitchFamily="18" charset="0"/>
                  </a:rPr>
                  <a:t>+q</a:t>
                </a:r>
                <a:r>
                  <a:rPr lang="en-US" altLang="zh-CN" sz="1800" b="0" baseline="-25000" dirty="0">
                    <a:solidFill>
                      <a:srgbClr val="006600"/>
                    </a:solidFill>
                    <a:latin typeface="Times New Roman" panose="02020603050405020304" pitchFamily="18" charset="0"/>
                  </a:rPr>
                  <a:t>1</a:t>
                </a:r>
                <a:endParaRPr lang="en-US" altLang="zh-CN" sz="1800" b="0" baseline="-25000" dirty="0">
                  <a:solidFill>
                    <a:srgbClr val="006600"/>
                  </a:solidFill>
                  <a:latin typeface="Times New Roman" panose="02020603050405020304" pitchFamily="18" charset="0"/>
                </a:endParaRPr>
              </a:p>
              <a:p>
                <a:pPr marL="0" lvl="0" indent="0">
                  <a:spcBef>
                    <a:spcPct val="0"/>
                  </a:spcBef>
                  <a:buClrTx/>
                  <a:buFontTx/>
                  <a:buNone/>
                </a:pPr>
                <a:r>
                  <a:rPr lang="en-US" altLang="zh-CN" sz="1800" b="0" dirty="0">
                    <a:solidFill>
                      <a:srgbClr val="9900CC"/>
                    </a:solidFill>
                    <a:latin typeface="Times New Roman" panose="02020603050405020304" pitchFamily="18" charset="0"/>
                  </a:rPr>
                  <a:t>t</a:t>
                </a:r>
                <a:r>
                  <a:rPr lang="en-US" altLang="zh-CN" sz="1800" b="0" baseline="-25000" dirty="0">
                    <a:solidFill>
                      <a:srgbClr val="9900CC"/>
                    </a:solidFill>
                    <a:latin typeface="Times New Roman" panose="02020603050405020304" pitchFamily="18" charset="0"/>
                  </a:rPr>
                  <a:t>1</a:t>
                </a:r>
                <a:r>
                  <a:rPr lang="en-US" altLang="zh-CN" sz="1800" b="0" dirty="0">
                    <a:solidFill>
                      <a:srgbClr val="9900CC"/>
                    </a:solidFill>
                    <a:latin typeface="Times New Roman" panose="02020603050405020304" pitchFamily="18" charset="0"/>
                  </a:rPr>
                  <a:t>=</a:t>
                </a:r>
                <a:r>
                  <a:rPr lang="en-US" altLang="zh-CN" sz="1800" b="0" dirty="0">
                    <a:solidFill>
                      <a:srgbClr val="996600"/>
                    </a:solidFill>
                    <a:latin typeface="Times New Roman" panose="02020603050405020304" pitchFamily="18" charset="0"/>
                  </a:rPr>
                  <a:t>p</a:t>
                </a:r>
                <a:r>
                  <a:rPr lang="en-US" altLang="zh-CN" sz="1800" b="0" baseline="-25000" dirty="0">
                    <a:solidFill>
                      <a:srgbClr val="996600"/>
                    </a:solidFill>
                    <a:latin typeface="Times New Roman" panose="02020603050405020304" pitchFamily="18" charset="0"/>
                  </a:rPr>
                  <a:t>2</a:t>
                </a:r>
                <a:r>
                  <a:rPr lang="en-US" altLang="zh-CN" sz="1800" b="0" dirty="0">
                    <a:solidFill>
                      <a:srgbClr val="996600"/>
                    </a:solidFill>
                    <a:latin typeface="Times New Roman" panose="02020603050405020304" pitchFamily="18" charset="0"/>
                  </a:rPr>
                  <a:t>+q</a:t>
                </a:r>
                <a:r>
                  <a:rPr lang="en-US" altLang="zh-CN" sz="1800" b="0" baseline="-25000" dirty="0">
                    <a:solidFill>
                      <a:srgbClr val="996600"/>
                    </a:solidFill>
                    <a:latin typeface="Times New Roman" panose="02020603050405020304" pitchFamily="18" charset="0"/>
                  </a:rPr>
                  <a:t>2</a:t>
                </a:r>
                <a:endParaRPr lang="zh-CN" altLang="en-US" sz="1800" b="0" baseline="-25000" dirty="0">
                  <a:solidFill>
                    <a:srgbClr val="996600"/>
                  </a:solidFill>
                  <a:latin typeface="Times New Roman" panose="02020603050405020304" pitchFamily="18" charset="0"/>
                </a:endParaRPr>
              </a:p>
            </p:txBody>
          </p:sp>
        </p:grpSp>
        <p:grpSp>
          <p:nvGrpSpPr>
            <p:cNvPr id="157782" name="组合 276"/>
            <p:cNvGrpSpPr/>
            <p:nvPr/>
          </p:nvGrpSpPr>
          <p:grpSpPr>
            <a:xfrm>
              <a:off x="6614114" y="3040776"/>
              <a:ext cx="609462" cy="479320"/>
              <a:chOff x="7002734" y="3040776"/>
              <a:chExt cx="609462" cy="479320"/>
            </a:xfrm>
          </p:grpSpPr>
          <p:cxnSp>
            <p:nvCxnSpPr>
              <p:cNvPr id="157783" name="直接箭头连接符 277"/>
              <p:cNvCxnSpPr/>
              <p:nvPr/>
            </p:nvCxnSpPr>
            <p:spPr>
              <a:xfrm flipV="1">
                <a:off x="7265077" y="3340096"/>
                <a:ext cx="0" cy="180000"/>
              </a:xfrm>
              <a:prstGeom prst="straightConnector1">
                <a:avLst/>
              </a:prstGeom>
              <a:ln w="12700" cap="flat" cmpd="sng">
                <a:solidFill>
                  <a:srgbClr val="9900CC"/>
                </a:solidFill>
                <a:prstDash val="solid"/>
                <a:headEnd type="none" w="med" len="med"/>
                <a:tailEnd type="triangle" w="med" len="med"/>
              </a:ln>
            </p:spPr>
          </p:cxnSp>
          <p:sp>
            <p:nvSpPr>
              <p:cNvPr id="157784" name="文本框 278"/>
              <p:cNvSpPr txBox="1"/>
              <p:nvPr/>
            </p:nvSpPr>
            <p:spPr>
              <a:xfrm>
                <a:off x="7002734" y="3040776"/>
                <a:ext cx="609462" cy="36933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spcBef>
                    <a:spcPct val="0"/>
                  </a:spcBef>
                  <a:buClrTx/>
                  <a:buFontTx/>
                  <a:buNone/>
                </a:pPr>
                <a:r>
                  <a:rPr lang="en-US" altLang="zh-CN" sz="1800" b="0" dirty="0">
                    <a:solidFill>
                      <a:srgbClr val="9900CC"/>
                    </a:solidFill>
                    <a:latin typeface="Times New Roman" panose="02020603050405020304" pitchFamily="18" charset="0"/>
                  </a:rPr>
                  <a:t>r</a:t>
                </a:r>
                <a:r>
                  <a:rPr lang="en-US" altLang="zh-CN" sz="1800" b="0" baseline="-25000" dirty="0">
                    <a:solidFill>
                      <a:srgbClr val="9900CC"/>
                    </a:solidFill>
                    <a:latin typeface="Times New Roman" panose="02020603050405020304" pitchFamily="18" charset="0"/>
                  </a:rPr>
                  <a:t>1</a:t>
                </a:r>
                <a:r>
                  <a:rPr lang="en-US" altLang="zh-CN" sz="1800" b="0" dirty="0">
                    <a:solidFill>
                      <a:srgbClr val="9900CC"/>
                    </a:solidFill>
                    <a:latin typeface="Times New Roman" panose="02020603050405020304" pitchFamily="18" charset="0"/>
                  </a:rPr>
                  <a:t>+t</a:t>
                </a:r>
                <a:r>
                  <a:rPr lang="en-US" altLang="zh-CN" sz="1800" b="0" baseline="-25000" dirty="0">
                    <a:solidFill>
                      <a:srgbClr val="9900CC"/>
                    </a:solidFill>
                    <a:latin typeface="Times New Roman" panose="02020603050405020304" pitchFamily="18" charset="0"/>
                  </a:rPr>
                  <a:t>1</a:t>
                </a:r>
                <a:endParaRPr lang="zh-CN" altLang="en-US" sz="1800" b="0" baseline="-25000" dirty="0">
                  <a:solidFill>
                    <a:srgbClr val="996600"/>
                  </a:solidFill>
                  <a:latin typeface="Times New Roman" panose="02020603050405020304" pitchFamily="18" charset="0"/>
                </a:endParaRPr>
              </a:p>
            </p:txBody>
          </p:sp>
        </p:grpSp>
      </p:grpSp>
    </p:spTree>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9746" name="Rectangle 2"/>
          <p:cNvSpPr>
            <a:spLocks noGrp="1"/>
          </p:cNvSpPr>
          <p:nvPr>
            <p:ph type="title" idx="4294967295"/>
          </p:nvPr>
        </p:nvSpPr>
        <p:spPr>
          <a:xfrm>
            <a:off x="606425" y="115888"/>
            <a:ext cx="7848600" cy="609600"/>
          </a:xfrm>
        </p:spPr>
        <p:txBody>
          <a:bodyPr vert="horz" wrap="square" lIns="91440" tIns="45720" rIns="91440" bIns="45720" anchor="b" anchorCtr="0"/>
          <a:p>
            <a:pPr eaLnBrk="1" hangingPunct="1"/>
            <a:r>
              <a:rPr lang="zh-CN" altLang="en-US" dirty="0">
                <a:latin typeface="Times New Roman" panose="02020603050405020304" pitchFamily="18" charset="0"/>
              </a:rPr>
              <a:t>例题</a:t>
            </a:r>
            <a:endParaRPr lang="zh-CN" altLang="en-US" dirty="0"/>
          </a:p>
        </p:txBody>
      </p:sp>
      <p:sp>
        <p:nvSpPr>
          <p:cNvPr id="159747" name="Rectangle 3"/>
          <p:cNvSpPr>
            <a:spLocks noGrp="1"/>
          </p:cNvSpPr>
          <p:nvPr>
            <p:ph type="body" idx="4294967295"/>
          </p:nvPr>
        </p:nvSpPr>
        <p:spPr>
          <a:xfrm>
            <a:off x="666750" y="1198563"/>
            <a:ext cx="8193088" cy="4459287"/>
          </a:xfrm>
        </p:spPr>
        <p:txBody>
          <a:bodyPr vert="horz" wrap="square" lIns="91440" tIns="45720" rIns="91440" bIns="45720" anchor="t" anchorCtr="0"/>
          <a:p>
            <a:pPr eaLnBrk="1" hangingPunct="1">
              <a:lnSpc>
                <a:spcPct val="90000"/>
              </a:lnSpc>
            </a:pPr>
            <a:r>
              <a:rPr lang="zh-CN" altLang="en-US" sz="2000" dirty="0"/>
              <a:t>有一个双输入端的加</a:t>
            </a:r>
            <a:r>
              <a:rPr lang="en-US" altLang="zh-CN" sz="2000" dirty="0"/>
              <a:t>-</a:t>
            </a:r>
            <a:r>
              <a:rPr lang="zh-CN" altLang="en-US" sz="2000" dirty="0"/>
              <a:t>乘双功能静态流水线，由经过时间分别为</a:t>
            </a:r>
            <a:r>
              <a:rPr lang="en-US" altLang="zh-CN" sz="2000" dirty="0">
                <a:latin typeface="Symbol" panose="05050102010706020507" pitchFamily="18" charset="2"/>
              </a:rPr>
              <a:t>D</a:t>
            </a:r>
            <a:r>
              <a:rPr lang="en-US" altLang="zh-CN" sz="2000" dirty="0">
                <a:latin typeface="Book Antiqua" panose="02040602050305030304" pitchFamily="18" charset="0"/>
              </a:rPr>
              <a:t>t</a:t>
            </a:r>
            <a:r>
              <a:rPr lang="zh-CN" altLang="en-US" sz="2000" dirty="0">
                <a:latin typeface="Book Antiqua" panose="02040602050305030304" pitchFamily="18" charset="0"/>
              </a:rPr>
              <a:t>、</a:t>
            </a:r>
            <a:r>
              <a:rPr lang="en-US" altLang="zh-CN" sz="2000" dirty="0">
                <a:latin typeface="Book Antiqua" panose="02040602050305030304" pitchFamily="18" charset="0"/>
              </a:rPr>
              <a:t>2</a:t>
            </a:r>
            <a:r>
              <a:rPr lang="en-US" altLang="zh-CN" sz="2000" dirty="0">
                <a:latin typeface="Symbol" panose="05050102010706020507" pitchFamily="18" charset="2"/>
              </a:rPr>
              <a:t>D</a:t>
            </a:r>
            <a:r>
              <a:rPr lang="en-US" altLang="zh-CN" sz="2000" dirty="0">
                <a:latin typeface="Book Antiqua" panose="02040602050305030304" pitchFamily="18" charset="0"/>
              </a:rPr>
              <a:t>t</a:t>
            </a:r>
            <a:r>
              <a:rPr lang="zh-CN" altLang="en-US" sz="2000" dirty="0">
                <a:latin typeface="Book Antiqua" panose="02040602050305030304" pitchFamily="18" charset="0"/>
              </a:rPr>
              <a:t>、</a:t>
            </a:r>
            <a:r>
              <a:rPr lang="en-US" altLang="zh-CN" sz="2000" dirty="0">
                <a:latin typeface="Book Antiqua" panose="02040602050305030304" pitchFamily="18" charset="0"/>
              </a:rPr>
              <a:t>2</a:t>
            </a:r>
            <a:r>
              <a:rPr lang="en-US" altLang="zh-CN" sz="2000" dirty="0">
                <a:latin typeface="Symbol" panose="05050102010706020507" pitchFamily="18" charset="2"/>
              </a:rPr>
              <a:t>D</a:t>
            </a:r>
            <a:r>
              <a:rPr lang="en-US" altLang="zh-CN" sz="2000" dirty="0">
                <a:latin typeface="Book Antiqua" panose="02040602050305030304" pitchFamily="18" charset="0"/>
              </a:rPr>
              <a:t>t</a:t>
            </a:r>
            <a:r>
              <a:rPr lang="zh-CN" altLang="en-US" sz="2000" dirty="0">
                <a:latin typeface="Book Antiqua" panose="02040602050305030304" pitchFamily="18" charset="0"/>
              </a:rPr>
              <a:t>、</a:t>
            </a:r>
            <a:r>
              <a:rPr lang="en-US" altLang="zh-CN" sz="2000" dirty="0">
                <a:latin typeface="Symbol" panose="05050102010706020507" pitchFamily="18" charset="2"/>
              </a:rPr>
              <a:t>D</a:t>
            </a:r>
            <a:r>
              <a:rPr lang="en-US" altLang="zh-CN" sz="2000" dirty="0">
                <a:latin typeface="Book Antiqua" panose="02040602050305030304" pitchFamily="18" charset="0"/>
              </a:rPr>
              <a:t>t</a:t>
            </a:r>
            <a:r>
              <a:rPr lang="zh-CN" altLang="en-US" sz="2000" dirty="0">
                <a:latin typeface="Book Antiqua" panose="02040602050305030304" pitchFamily="18" charset="0"/>
              </a:rPr>
              <a:t>的</a:t>
            </a:r>
            <a:r>
              <a:rPr lang="en-US" altLang="zh-CN" sz="2000" dirty="0">
                <a:latin typeface="Book Antiqua" panose="02040602050305030304" pitchFamily="18" charset="0"/>
              </a:rPr>
              <a:t>1</a:t>
            </a:r>
            <a:r>
              <a:rPr lang="zh-CN" altLang="en-US" sz="2000" dirty="0">
                <a:latin typeface="Book Antiqua" panose="02040602050305030304" pitchFamily="18" charset="0"/>
              </a:rPr>
              <a:t>、</a:t>
            </a:r>
            <a:r>
              <a:rPr lang="en-US" altLang="zh-CN" sz="2000" dirty="0">
                <a:latin typeface="Book Antiqua" panose="02040602050305030304" pitchFamily="18" charset="0"/>
              </a:rPr>
              <a:t>2</a:t>
            </a:r>
            <a:r>
              <a:rPr lang="zh-CN" altLang="en-US" sz="2000" dirty="0">
                <a:latin typeface="Book Antiqua" panose="02040602050305030304" pitchFamily="18" charset="0"/>
              </a:rPr>
              <a:t>、</a:t>
            </a:r>
            <a:r>
              <a:rPr lang="en-US" altLang="zh-CN" sz="2000" dirty="0">
                <a:latin typeface="Book Antiqua" panose="02040602050305030304" pitchFamily="18" charset="0"/>
              </a:rPr>
              <a:t>3</a:t>
            </a:r>
            <a:r>
              <a:rPr lang="zh-CN" altLang="en-US" sz="2000" dirty="0">
                <a:latin typeface="Book Antiqua" panose="02040602050305030304" pitchFamily="18" charset="0"/>
              </a:rPr>
              <a:t>、</a:t>
            </a:r>
            <a:r>
              <a:rPr lang="en-US" altLang="zh-CN" sz="2000" dirty="0">
                <a:latin typeface="Book Antiqua" panose="02040602050305030304" pitchFamily="18" charset="0"/>
              </a:rPr>
              <a:t>4</a:t>
            </a:r>
            <a:r>
              <a:rPr lang="zh-CN" altLang="en-US" sz="2000" dirty="0">
                <a:latin typeface="Book Antiqua" panose="02040602050305030304" pitchFamily="18" charset="0"/>
              </a:rPr>
              <a:t>四个子过程构成，加法时按</a:t>
            </a:r>
            <a:r>
              <a:rPr lang="en-US" altLang="zh-CN" sz="2000" dirty="0">
                <a:latin typeface="Book Antiqua" panose="02040602050305030304" pitchFamily="18" charset="0"/>
              </a:rPr>
              <a:t>1-〉2-〉4</a:t>
            </a:r>
            <a:r>
              <a:rPr lang="zh-CN" altLang="en-US" sz="2000" dirty="0">
                <a:latin typeface="Book Antiqua" panose="02040602050305030304" pitchFamily="18" charset="0"/>
              </a:rPr>
              <a:t>连接，乘法时按</a:t>
            </a:r>
            <a:r>
              <a:rPr lang="en-US" altLang="zh-CN" sz="2000" dirty="0">
                <a:latin typeface="Book Antiqua" panose="02040602050305030304" pitchFamily="18" charset="0"/>
              </a:rPr>
              <a:t>1-〉3-〉4</a:t>
            </a:r>
            <a:r>
              <a:rPr lang="zh-CN" altLang="en-US" sz="2000" dirty="0">
                <a:latin typeface="Book Antiqua" panose="02040602050305030304" pitchFamily="18" charset="0"/>
              </a:rPr>
              <a:t>连接。流水线输出设有缓冲器，也可将数据直接回授到流水线输入端。现要执行运算</a:t>
            </a:r>
            <a:endParaRPr lang="zh-CN" altLang="en-US" sz="2000" dirty="0">
              <a:latin typeface="Book Antiqua" panose="02040602050305030304" pitchFamily="18" charset="0"/>
            </a:endParaRPr>
          </a:p>
          <a:p>
            <a:pPr eaLnBrk="1" hangingPunct="1">
              <a:lnSpc>
                <a:spcPct val="90000"/>
              </a:lnSpc>
              <a:buNone/>
            </a:pPr>
            <a:r>
              <a:rPr lang="zh-CN" altLang="en-US" sz="2000" dirty="0">
                <a:latin typeface="Book Antiqua" panose="02040602050305030304" pitchFamily="18" charset="0"/>
              </a:rPr>
              <a:t>                                         </a:t>
            </a:r>
            <a:r>
              <a:rPr lang="en-US" altLang="zh-CN" sz="2000" dirty="0">
                <a:latin typeface="Book Antiqua" panose="02040602050305030304" pitchFamily="18" charset="0"/>
              </a:rPr>
              <a:t>A*(B+C*(D+E*F))+G*H</a:t>
            </a:r>
            <a:endParaRPr lang="en-US" altLang="zh-CN" sz="2000" dirty="0">
              <a:latin typeface="Book Antiqua" panose="02040602050305030304" pitchFamily="18" charset="0"/>
            </a:endParaRPr>
          </a:p>
          <a:p>
            <a:pPr eaLnBrk="1" hangingPunct="1">
              <a:lnSpc>
                <a:spcPct val="90000"/>
              </a:lnSpc>
              <a:buNone/>
            </a:pPr>
            <a:r>
              <a:rPr lang="en-US" altLang="zh-CN" sz="2000" dirty="0">
                <a:latin typeface="Book Antiqua" panose="02040602050305030304" pitchFamily="18" charset="0"/>
              </a:rPr>
              <a:t>     </a:t>
            </a:r>
            <a:r>
              <a:rPr lang="zh-CN" altLang="en-US" sz="2000" dirty="0">
                <a:latin typeface="Book Antiqua" panose="02040602050305030304" pitchFamily="18" charset="0"/>
              </a:rPr>
              <a:t>问题：</a:t>
            </a:r>
            <a:endParaRPr lang="en-US" altLang="zh-CN" sz="2000" dirty="0">
              <a:latin typeface="Book Antiqua" panose="02040602050305030304" pitchFamily="18" charset="0"/>
            </a:endParaRPr>
          </a:p>
          <a:p>
            <a:pPr eaLnBrk="1" hangingPunct="1">
              <a:lnSpc>
                <a:spcPct val="90000"/>
              </a:lnSpc>
              <a:buNone/>
            </a:pPr>
            <a:r>
              <a:rPr lang="en-US" altLang="zh-CN" sz="2000" dirty="0">
                <a:latin typeface="Book Antiqua" panose="02040602050305030304" pitchFamily="18" charset="0"/>
              </a:rPr>
              <a:t>     </a:t>
            </a:r>
            <a:r>
              <a:rPr lang="zh-CN" altLang="en-US" sz="2000" dirty="0">
                <a:latin typeface="Book Antiqua" panose="02040602050305030304" pitchFamily="18" charset="0"/>
              </a:rPr>
              <a:t>（</a:t>
            </a:r>
            <a:r>
              <a:rPr lang="en-US" altLang="zh-CN" sz="2000" dirty="0">
                <a:latin typeface="Book Antiqua" panose="02040602050305030304" pitchFamily="18" charset="0"/>
              </a:rPr>
              <a:t>1</a:t>
            </a:r>
            <a:r>
              <a:rPr lang="zh-CN" altLang="en-US" sz="2000" dirty="0">
                <a:latin typeface="Book Antiqua" panose="02040602050305030304" pitchFamily="18" charset="0"/>
              </a:rPr>
              <a:t>）请对运算顺序进行交换，画出能获得尽可能高的吞吐率的流水时空图；</a:t>
            </a:r>
            <a:endParaRPr lang="en-US" altLang="zh-CN" sz="2000" dirty="0">
              <a:latin typeface="Book Antiqua" panose="02040602050305030304" pitchFamily="18" charset="0"/>
            </a:endParaRPr>
          </a:p>
          <a:p>
            <a:pPr eaLnBrk="1" hangingPunct="1">
              <a:lnSpc>
                <a:spcPct val="90000"/>
              </a:lnSpc>
              <a:buNone/>
            </a:pPr>
            <a:r>
              <a:rPr lang="en-US" altLang="zh-CN" sz="2000" dirty="0">
                <a:latin typeface="Book Antiqua" panose="02040602050305030304" pitchFamily="18" charset="0"/>
              </a:rPr>
              <a:t>     </a:t>
            </a:r>
            <a:r>
              <a:rPr lang="zh-CN" altLang="en-US" sz="2000" dirty="0">
                <a:latin typeface="Book Antiqua" panose="02040602050305030304" pitchFamily="18" charset="0"/>
              </a:rPr>
              <a:t>（</a:t>
            </a:r>
            <a:r>
              <a:rPr lang="en-US" altLang="zh-CN" sz="2000" dirty="0">
                <a:latin typeface="Book Antiqua" panose="02040602050305030304" pitchFamily="18" charset="0"/>
              </a:rPr>
              <a:t>2</a:t>
            </a:r>
            <a:r>
              <a:rPr lang="zh-CN" altLang="en-US" sz="2000" dirty="0">
                <a:latin typeface="Book Antiqua" panose="02040602050305030304" pitchFamily="18" charset="0"/>
              </a:rPr>
              <a:t>）标出流水线入、输出端的操作数变化情况；</a:t>
            </a:r>
            <a:endParaRPr lang="en-US" altLang="zh-CN" sz="2000" dirty="0">
              <a:latin typeface="Book Antiqua" panose="02040602050305030304" pitchFamily="18" charset="0"/>
            </a:endParaRPr>
          </a:p>
          <a:p>
            <a:pPr eaLnBrk="1" hangingPunct="1">
              <a:lnSpc>
                <a:spcPct val="90000"/>
              </a:lnSpc>
              <a:buNone/>
            </a:pPr>
            <a:r>
              <a:rPr lang="en-US" altLang="zh-CN" sz="2000" dirty="0">
                <a:latin typeface="Book Antiqua" panose="02040602050305030304" pitchFamily="18" charset="0"/>
              </a:rPr>
              <a:t>     </a:t>
            </a:r>
            <a:r>
              <a:rPr lang="zh-CN" altLang="en-US" sz="2000" dirty="0">
                <a:latin typeface="Book Antiqua" panose="02040602050305030304" pitchFamily="18" charset="0"/>
              </a:rPr>
              <a:t>（</a:t>
            </a:r>
            <a:r>
              <a:rPr lang="en-US" altLang="zh-CN" sz="2000" dirty="0">
                <a:latin typeface="Book Antiqua" panose="02040602050305030304" pitchFamily="18" charset="0"/>
              </a:rPr>
              <a:t>3</a:t>
            </a:r>
            <a:r>
              <a:rPr lang="zh-CN" altLang="en-US" sz="2000" dirty="0">
                <a:latin typeface="Book Antiqua" panose="02040602050305030304" pitchFamily="18" charset="0"/>
              </a:rPr>
              <a:t>）求出完成全部运算所需时间及此期间整个流水线的效率；</a:t>
            </a:r>
            <a:endParaRPr lang="en-US" altLang="zh-CN" sz="2000" dirty="0">
              <a:latin typeface="Book Antiqua" panose="02040602050305030304" pitchFamily="18" charset="0"/>
            </a:endParaRPr>
          </a:p>
          <a:p>
            <a:pPr eaLnBrk="1" hangingPunct="1">
              <a:lnSpc>
                <a:spcPct val="90000"/>
              </a:lnSpc>
              <a:buNone/>
            </a:pPr>
            <a:r>
              <a:rPr lang="en-US" altLang="zh-CN" sz="2000" dirty="0">
                <a:latin typeface="Book Antiqua" panose="02040602050305030304" pitchFamily="18" charset="0"/>
              </a:rPr>
              <a:t>     </a:t>
            </a:r>
            <a:r>
              <a:rPr lang="zh-CN" altLang="en-US" sz="2000" dirty="0">
                <a:latin typeface="Book Antiqua" panose="02040602050305030304" pitchFamily="18" charset="0"/>
              </a:rPr>
              <a:t>（</a:t>
            </a:r>
            <a:r>
              <a:rPr lang="en-US" altLang="zh-CN" sz="2000" dirty="0">
                <a:latin typeface="Book Antiqua" panose="02040602050305030304" pitchFamily="18" charset="0"/>
              </a:rPr>
              <a:t>4</a:t>
            </a:r>
            <a:r>
              <a:rPr lang="zh-CN" altLang="en-US" sz="2000" dirty="0">
                <a:latin typeface="Book Antiqua" panose="02040602050305030304" pitchFamily="18" charset="0"/>
              </a:rPr>
              <a:t>）如对流水线瓶颈子过程细分，最少需多少时间完成全部运算？</a:t>
            </a:r>
            <a:endParaRPr lang="en-US" altLang="zh-CN" sz="2000" dirty="0">
              <a:latin typeface="Book Antiqua" panose="02040602050305030304" pitchFamily="18" charset="0"/>
            </a:endParaRPr>
          </a:p>
          <a:p>
            <a:pPr eaLnBrk="1" hangingPunct="1">
              <a:lnSpc>
                <a:spcPct val="90000"/>
              </a:lnSpc>
              <a:buNone/>
            </a:pPr>
            <a:r>
              <a:rPr lang="en-US" altLang="zh-CN" sz="2000" dirty="0">
                <a:latin typeface="Book Antiqua" panose="02040602050305030304" pitchFamily="18" charset="0"/>
              </a:rPr>
              <a:t>     </a:t>
            </a:r>
            <a:r>
              <a:rPr lang="zh-CN" altLang="en-US" sz="2000" dirty="0">
                <a:latin typeface="Book Antiqua" panose="02040602050305030304" pitchFamily="18" charset="0"/>
              </a:rPr>
              <a:t>（</a:t>
            </a:r>
            <a:r>
              <a:rPr lang="en-US" altLang="zh-CN" sz="2000" dirty="0">
                <a:latin typeface="Book Antiqua" panose="02040602050305030304" pitchFamily="18" charset="0"/>
              </a:rPr>
              <a:t>5</a:t>
            </a:r>
            <a:r>
              <a:rPr lang="zh-CN" altLang="en-US" sz="2000" dirty="0">
                <a:latin typeface="Book Antiqua" panose="02040602050305030304" pitchFamily="18" charset="0"/>
              </a:rPr>
              <a:t>）若子过程</a:t>
            </a:r>
            <a:r>
              <a:rPr lang="en-US" altLang="zh-CN" sz="2000" dirty="0">
                <a:latin typeface="Book Antiqua" panose="02040602050305030304" pitchFamily="18" charset="0"/>
              </a:rPr>
              <a:t>3</a:t>
            </a:r>
            <a:r>
              <a:rPr lang="zh-CN" altLang="en-US" sz="2000" dirty="0">
                <a:latin typeface="Book Antiqua" panose="02040602050305030304" pitchFamily="18" charset="0"/>
              </a:rPr>
              <a:t>已无法再细分，只能采用并联方法改进，问流水线的效率为多少？</a:t>
            </a:r>
            <a:endParaRPr lang="zh-CN" altLang="en-US" sz="2000" dirty="0">
              <a:latin typeface="Book Antiqua" panose="02040602050305030304" pitchFamily="18" charset="0"/>
            </a:endParaRPr>
          </a:p>
        </p:txBody>
      </p:sp>
    </p:spTree>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1794" name="Text Box 2"/>
          <p:cNvSpPr txBox="1"/>
          <p:nvPr/>
        </p:nvSpPr>
        <p:spPr>
          <a:xfrm>
            <a:off x="2352675" y="935038"/>
            <a:ext cx="5235575" cy="4572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fontAlgn="ctr" hangingPunct="1">
              <a:spcBef>
                <a:spcPct val="50000"/>
              </a:spcBef>
              <a:buClr>
                <a:schemeClr val="bg1"/>
              </a:buClr>
              <a:buFontTx/>
              <a:buNone/>
            </a:pPr>
            <a:r>
              <a:rPr lang="en-US" altLang="zh-CN" sz="2400" b="0" dirty="0">
                <a:latin typeface="Tahoma" panose="020B0604030504040204" pitchFamily="34" charset="0"/>
                <a:ea typeface="宋体" panose="02010600030101010101" pitchFamily="2" charset="-122"/>
              </a:rPr>
              <a:t>A*B+A*C*D+A*C*E*F+G*H</a:t>
            </a:r>
            <a:endParaRPr lang="en-US" altLang="zh-CN" sz="2400" b="0" dirty="0">
              <a:latin typeface="Tahoma" panose="020B0604030504040204" pitchFamily="34" charset="0"/>
              <a:ea typeface="宋体" panose="02010600030101010101" pitchFamily="2" charset="-122"/>
            </a:endParaRPr>
          </a:p>
        </p:txBody>
      </p:sp>
      <p:sp>
        <p:nvSpPr>
          <p:cNvPr id="161795" name="Line 4"/>
          <p:cNvSpPr/>
          <p:nvPr/>
        </p:nvSpPr>
        <p:spPr>
          <a:xfrm>
            <a:off x="469900" y="4351338"/>
            <a:ext cx="8382000" cy="0"/>
          </a:xfrm>
          <a:prstGeom prst="line">
            <a:avLst/>
          </a:prstGeom>
          <a:ln w="9525" cap="flat" cmpd="sng">
            <a:solidFill>
              <a:srgbClr val="000000"/>
            </a:solidFill>
            <a:prstDash val="solid"/>
            <a:headEnd type="none" w="med" len="med"/>
            <a:tailEnd type="triangle" w="med" len="med"/>
          </a:ln>
        </p:spPr>
      </p:sp>
      <p:sp>
        <p:nvSpPr>
          <p:cNvPr id="161796" name="Line 5"/>
          <p:cNvSpPr/>
          <p:nvPr/>
        </p:nvSpPr>
        <p:spPr>
          <a:xfrm flipV="1">
            <a:off x="439738" y="1295400"/>
            <a:ext cx="1587" cy="3048000"/>
          </a:xfrm>
          <a:prstGeom prst="line">
            <a:avLst/>
          </a:prstGeom>
          <a:ln w="9525" cap="flat" cmpd="sng">
            <a:solidFill>
              <a:srgbClr val="000000"/>
            </a:solidFill>
            <a:prstDash val="solid"/>
            <a:headEnd type="none" w="med" len="med"/>
            <a:tailEnd type="triangle" w="med" len="med"/>
          </a:ln>
        </p:spPr>
      </p:sp>
      <p:sp>
        <p:nvSpPr>
          <p:cNvPr id="149511" name="Rectangle 6"/>
          <p:cNvSpPr/>
          <p:nvPr/>
        </p:nvSpPr>
        <p:spPr>
          <a:xfrm>
            <a:off x="450850" y="3886200"/>
            <a:ext cx="328613" cy="457200"/>
          </a:xfrm>
          <a:prstGeom prst="rect">
            <a:avLst/>
          </a:prstGeom>
          <a:solidFill>
            <a:srgbClr val="0000CC"/>
          </a:solidFill>
          <a:ln w="9525"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hangingPunct="1">
              <a:spcBef>
                <a:spcPct val="0"/>
              </a:spcBef>
              <a:buClr>
                <a:schemeClr val="bg1"/>
              </a:buClr>
              <a:buFontTx/>
              <a:buNone/>
            </a:pPr>
            <a:endParaRPr lang="zh-CN" altLang="en-US" sz="2400" b="0" dirty="0">
              <a:latin typeface="Times New Roman" panose="02020603050405020304" pitchFamily="18" charset="0"/>
              <a:ea typeface="宋体" panose="02010600030101010101" pitchFamily="2" charset="-122"/>
            </a:endParaRPr>
          </a:p>
        </p:txBody>
      </p:sp>
      <p:sp>
        <p:nvSpPr>
          <p:cNvPr id="149512" name="Rectangle 7"/>
          <p:cNvSpPr/>
          <p:nvPr/>
        </p:nvSpPr>
        <p:spPr>
          <a:xfrm>
            <a:off x="4949825" y="3886200"/>
            <a:ext cx="328613" cy="457200"/>
          </a:xfrm>
          <a:prstGeom prst="rect">
            <a:avLst/>
          </a:prstGeom>
          <a:solidFill>
            <a:srgbClr val="CCCCFF"/>
          </a:solidFill>
          <a:ln w="9525"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hangingPunct="1">
              <a:spcBef>
                <a:spcPct val="0"/>
              </a:spcBef>
              <a:buClr>
                <a:schemeClr val="bg1"/>
              </a:buClr>
              <a:buFontTx/>
              <a:buNone/>
            </a:pPr>
            <a:endParaRPr lang="zh-CN" altLang="en-US" sz="2400" b="0" dirty="0">
              <a:latin typeface="Times New Roman" panose="02020603050405020304" pitchFamily="18" charset="0"/>
              <a:ea typeface="宋体" panose="02010600030101010101" pitchFamily="2" charset="-122"/>
            </a:endParaRPr>
          </a:p>
        </p:txBody>
      </p:sp>
      <p:sp>
        <p:nvSpPr>
          <p:cNvPr id="149513" name="Rectangle 8"/>
          <p:cNvSpPr/>
          <p:nvPr/>
        </p:nvSpPr>
        <p:spPr>
          <a:xfrm>
            <a:off x="5559425" y="3886200"/>
            <a:ext cx="328613" cy="457200"/>
          </a:xfrm>
          <a:prstGeom prst="rect">
            <a:avLst/>
          </a:prstGeom>
          <a:solidFill>
            <a:schemeClr val="accent1"/>
          </a:solidFill>
          <a:ln w="9525"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hangingPunct="1">
              <a:spcBef>
                <a:spcPct val="0"/>
              </a:spcBef>
              <a:buClr>
                <a:schemeClr val="bg1"/>
              </a:buClr>
              <a:buFontTx/>
              <a:buNone/>
            </a:pPr>
            <a:endParaRPr lang="zh-CN" altLang="en-US" sz="2400" b="0" dirty="0">
              <a:latin typeface="Times New Roman" panose="02020603050405020304" pitchFamily="18" charset="0"/>
              <a:ea typeface="宋体" panose="02010600030101010101" pitchFamily="2" charset="-122"/>
            </a:endParaRPr>
          </a:p>
        </p:txBody>
      </p:sp>
      <p:sp>
        <p:nvSpPr>
          <p:cNvPr id="149514" name="Rectangle 9"/>
          <p:cNvSpPr/>
          <p:nvPr/>
        </p:nvSpPr>
        <p:spPr>
          <a:xfrm>
            <a:off x="796925" y="2970213"/>
            <a:ext cx="633413" cy="457200"/>
          </a:xfrm>
          <a:prstGeom prst="rect">
            <a:avLst/>
          </a:prstGeom>
          <a:solidFill>
            <a:srgbClr val="0000CC"/>
          </a:solidFill>
          <a:ln w="9525"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hangingPunct="1">
              <a:spcBef>
                <a:spcPct val="0"/>
              </a:spcBef>
              <a:buClr>
                <a:schemeClr val="bg1"/>
              </a:buClr>
              <a:buFontTx/>
              <a:buNone/>
            </a:pPr>
            <a:endParaRPr lang="zh-CN" altLang="en-US" sz="2400" b="0" dirty="0">
              <a:latin typeface="Times New Roman" panose="02020603050405020304" pitchFamily="18" charset="0"/>
              <a:ea typeface="宋体" panose="02010600030101010101" pitchFamily="2" charset="-122"/>
            </a:endParaRPr>
          </a:p>
        </p:txBody>
      </p:sp>
      <p:sp>
        <p:nvSpPr>
          <p:cNvPr id="149515" name="Rectangle 10"/>
          <p:cNvSpPr/>
          <p:nvPr/>
        </p:nvSpPr>
        <p:spPr>
          <a:xfrm>
            <a:off x="1416050" y="2514600"/>
            <a:ext cx="328613" cy="457200"/>
          </a:xfrm>
          <a:prstGeom prst="rect">
            <a:avLst/>
          </a:prstGeom>
          <a:solidFill>
            <a:srgbClr val="0000CC"/>
          </a:solidFill>
          <a:ln w="9525"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hangingPunct="1">
              <a:spcBef>
                <a:spcPct val="0"/>
              </a:spcBef>
              <a:buClr>
                <a:schemeClr val="bg1"/>
              </a:buClr>
              <a:buFontTx/>
              <a:buNone/>
            </a:pPr>
            <a:endParaRPr lang="zh-CN" altLang="en-US" sz="2400" b="0" dirty="0">
              <a:latin typeface="Times New Roman" panose="02020603050405020304" pitchFamily="18" charset="0"/>
              <a:ea typeface="宋体" panose="02010600030101010101" pitchFamily="2" charset="-122"/>
            </a:endParaRPr>
          </a:p>
        </p:txBody>
      </p:sp>
      <p:sp>
        <p:nvSpPr>
          <p:cNvPr id="161802" name="Text Box 11"/>
          <p:cNvSpPr txBox="1"/>
          <p:nvPr/>
        </p:nvSpPr>
        <p:spPr>
          <a:xfrm>
            <a:off x="584200" y="1219200"/>
            <a:ext cx="793750" cy="457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fontAlgn="ctr" hangingPunct="1">
              <a:spcBef>
                <a:spcPct val="0"/>
              </a:spcBef>
              <a:buClr>
                <a:schemeClr val="bg1"/>
              </a:buClr>
              <a:buFontTx/>
              <a:buNone/>
            </a:pPr>
            <a:r>
              <a:rPr lang="zh-CN" altLang="en-US" sz="2400" b="0" dirty="0">
                <a:latin typeface="Tahoma" panose="020B0604030504040204" pitchFamily="34" charset="0"/>
                <a:ea typeface="宋体" panose="02010600030101010101" pitchFamily="2" charset="-122"/>
              </a:rPr>
              <a:t>空间</a:t>
            </a:r>
            <a:endParaRPr lang="zh-CN" altLang="en-US" sz="2400" b="0" dirty="0">
              <a:latin typeface="Tahoma" panose="020B0604030504040204" pitchFamily="34" charset="0"/>
              <a:ea typeface="宋体" panose="02010600030101010101" pitchFamily="2" charset="-122"/>
            </a:endParaRPr>
          </a:p>
        </p:txBody>
      </p:sp>
      <p:sp>
        <p:nvSpPr>
          <p:cNvPr id="161803" name="Text Box 12"/>
          <p:cNvSpPr txBox="1"/>
          <p:nvPr/>
        </p:nvSpPr>
        <p:spPr>
          <a:xfrm>
            <a:off x="8356600" y="3733800"/>
            <a:ext cx="793750" cy="457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fontAlgn="ctr" hangingPunct="1">
              <a:spcBef>
                <a:spcPct val="0"/>
              </a:spcBef>
              <a:buClr>
                <a:schemeClr val="bg1"/>
              </a:buClr>
              <a:buFontTx/>
              <a:buNone/>
            </a:pPr>
            <a:r>
              <a:rPr lang="zh-CN" altLang="en-US" sz="2400" b="0" dirty="0">
                <a:latin typeface="Tahoma" panose="020B0604030504040204" pitchFamily="34" charset="0"/>
                <a:ea typeface="宋体" panose="02010600030101010101" pitchFamily="2" charset="-122"/>
              </a:rPr>
              <a:t>时间</a:t>
            </a:r>
            <a:endParaRPr lang="zh-CN" altLang="en-US" sz="2400" b="0" dirty="0">
              <a:latin typeface="Tahoma" panose="020B0604030504040204" pitchFamily="34" charset="0"/>
              <a:ea typeface="宋体" panose="02010600030101010101" pitchFamily="2" charset="-122"/>
            </a:endParaRPr>
          </a:p>
        </p:txBody>
      </p:sp>
      <p:sp>
        <p:nvSpPr>
          <p:cNvPr id="161804" name="Text Box 14"/>
          <p:cNvSpPr txBox="1"/>
          <p:nvPr/>
        </p:nvSpPr>
        <p:spPr>
          <a:xfrm>
            <a:off x="631825" y="4375150"/>
            <a:ext cx="295275" cy="3365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fontAlgn="ctr" hangingPunct="1">
              <a:spcBef>
                <a:spcPct val="0"/>
              </a:spcBef>
              <a:buClr>
                <a:schemeClr val="bg1"/>
              </a:buClr>
              <a:buFontTx/>
              <a:buNone/>
            </a:pPr>
            <a:r>
              <a:rPr lang="en-US" altLang="zh-CN" sz="1600" b="0" dirty="0">
                <a:latin typeface="Tahoma" panose="020B0604030504040204" pitchFamily="34" charset="0"/>
                <a:ea typeface="宋体" panose="02010600030101010101" pitchFamily="2" charset="-122"/>
              </a:rPr>
              <a:t>1</a:t>
            </a:r>
            <a:endParaRPr lang="en-US" altLang="zh-CN" sz="1600" b="0" dirty="0">
              <a:latin typeface="Tahoma" panose="020B0604030504040204" pitchFamily="34" charset="0"/>
              <a:ea typeface="宋体" panose="02010600030101010101" pitchFamily="2" charset="-122"/>
            </a:endParaRPr>
          </a:p>
        </p:txBody>
      </p:sp>
      <p:sp>
        <p:nvSpPr>
          <p:cNvPr id="161805" name="Text Box 18"/>
          <p:cNvSpPr txBox="1"/>
          <p:nvPr/>
        </p:nvSpPr>
        <p:spPr>
          <a:xfrm>
            <a:off x="946150" y="4375150"/>
            <a:ext cx="295275" cy="3365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fontAlgn="ctr" hangingPunct="1">
              <a:spcBef>
                <a:spcPct val="0"/>
              </a:spcBef>
              <a:buClr>
                <a:schemeClr val="bg1"/>
              </a:buClr>
              <a:buFontTx/>
              <a:buNone/>
            </a:pPr>
            <a:r>
              <a:rPr lang="en-US" altLang="zh-CN" sz="1600" b="0" dirty="0">
                <a:latin typeface="Tahoma" panose="020B0604030504040204" pitchFamily="34" charset="0"/>
                <a:ea typeface="宋体" panose="02010600030101010101" pitchFamily="2" charset="-122"/>
              </a:rPr>
              <a:t>2</a:t>
            </a:r>
            <a:endParaRPr lang="en-US" altLang="zh-CN" sz="1600" b="0" dirty="0">
              <a:latin typeface="Tahoma" panose="020B0604030504040204" pitchFamily="34" charset="0"/>
              <a:ea typeface="宋体" panose="02010600030101010101" pitchFamily="2" charset="-122"/>
            </a:endParaRPr>
          </a:p>
        </p:txBody>
      </p:sp>
      <p:sp>
        <p:nvSpPr>
          <p:cNvPr id="161806" name="Text Box 19"/>
          <p:cNvSpPr txBox="1"/>
          <p:nvPr/>
        </p:nvSpPr>
        <p:spPr>
          <a:xfrm>
            <a:off x="1266825" y="4375150"/>
            <a:ext cx="295275" cy="3365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fontAlgn="ctr" hangingPunct="1">
              <a:spcBef>
                <a:spcPct val="0"/>
              </a:spcBef>
              <a:buClr>
                <a:schemeClr val="bg1"/>
              </a:buClr>
              <a:buFontTx/>
              <a:buNone/>
            </a:pPr>
            <a:r>
              <a:rPr lang="en-US" altLang="zh-CN" sz="1600" b="0" dirty="0">
                <a:latin typeface="Tahoma" panose="020B0604030504040204" pitchFamily="34" charset="0"/>
                <a:ea typeface="宋体" panose="02010600030101010101" pitchFamily="2" charset="-122"/>
              </a:rPr>
              <a:t>3</a:t>
            </a:r>
            <a:endParaRPr lang="en-US" altLang="zh-CN" sz="1600" b="0" dirty="0">
              <a:latin typeface="Tahoma" panose="020B0604030504040204" pitchFamily="34" charset="0"/>
              <a:ea typeface="宋体" panose="02010600030101010101" pitchFamily="2" charset="-122"/>
            </a:endParaRPr>
          </a:p>
        </p:txBody>
      </p:sp>
      <p:sp>
        <p:nvSpPr>
          <p:cNvPr id="161807" name="Text Box 20"/>
          <p:cNvSpPr txBox="1"/>
          <p:nvPr/>
        </p:nvSpPr>
        <p:spPr>
          <a:xfrm>
            <a:off x="1573213" y="4375150"/>
            <a:ext cx="295275" cy="3365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fontAlgn="ctr" hangingPunct="1">
              <a:spcBef>
                <a:spcPct val="0"/>
              </a:spcBef>
              <a:buClr>
                <a:schemeClr val="bg1"/>
              </a:buClr>
              <a:buFontTx/>
              <a:buNone/>
            </a:pPr>
            <a:r>
              <a:rPr lang="en-US" altLang="zh-CN" sz="1600" b="0" dirty="0">
                <a:latin typeface="Tahoma" panose="020B0604030504040204" pitchFamily="34" charset="0"/>
                <a:ea typeface="宋体" panose="02010600030101010101" pitchFamily="2" charset="-122"/>
              </a:rPr>
              <a:t>4</a:t>
            </a:r>
            <a:endParaRPr lang="en-US" altLang="zh-CN" sz="1600" b="0" dirty="0">
              <a:latin typeface="Tahoma" panose="020B0604030504040204" pitchFamily="34" charset="0"/>
              <a:ea typeface="宋体" panose="02010600030101010101" pitchFamily="2" charset="-122"/>
            </a:endParaRPr>
          </a:p>
        </p:txBody>
      </p:sp>
      <p:sp>
        <p:nvSpPr>
          <p:cNvPr id="161808" name="Text Box 22"/>
          <p:cNvSpPr txBox="1"/>
          <p:nvPr/>
        </p:nvSpPr>
        <p:spPr>
          <a:xfrm>
            <a:off x="1865313" y="4375150"/>
            <a:ext cx="295275" cy="3365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fontAlgn="ctr" hangingPunct="1">
              <a:spcBef>
                <a:spcPct val="0"/>
              </a:spcBef>
              <a:buClr>
                <a:schemeClr val="bg1"/>
              </a:buClr>
              <a:buFontTx/>
              <a:buNone/>
            </a:pPr>
            <a:r>
              <a:rPr lang="en-US" altLang="zh-CN" sz="1600" b="0" dirty="0">
                <a:latin typeface="Tahoma" panose="020B0604030504040204" pitchFamily="34" charset="0"/>
                <a:ea typeface="宋体" panose="02010600030101010101" pitchFamily="2" charset="-122"/>
              </a:rPr>
              <a:t>5</a:t>
            </a:r>
            <a:endParaRPr lang="en-US" altLang="zh-CN" sz="1600" b="0" dirty="0">
              <a:latin typeface="Tahoma" panose="020B0604030504040204" pitchFamily="34" charset="0"/>
              <a:ea typeface="宋体" panose="02010600030101010101" pitchFamily="2" charset="-122"/>
            </a:endParaRPr>
          </a:p>
        </p:txBody>
      </p:sp>
      <p:sp>
        <p:nvSpPr>
          <p:cNvPr id="161809" name="Text Box 26"/>
          <p:cNvSpPr txBox="1"/>
          <p:nvPr/>
        </p:nvSpPr>
        <p:spPr>
          <a:xfrm>
            <a:off x="2132013" y="4375150"/>
            <a:ext cx="295275" cy="3365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fontAlgn="ctr" hangingPunct="1">
              <a:spcBef>
                <a:spcPct val="0"/>
              </a:spcBef>
              <a:buClr>
                <a:schemeClr val="bg1"/>
              </a:buClr>
              <a:buFontTx/>
              <a:buNone/>
            </a:pPr>
            <a:r>
              <a:rPr lang="en-US" altLang="zh-CN" sz="1600" b="0" dirty="0">
                <a:latin typeface="Tahoma" panose="020B0604030504040204" pitchFamily="34" charset="0"/>
                <a:ea typeface="宋体" panose="02010600030101010101" pitchFamily="2" charset="-122"/>
              </a:rPr>
              <a:t>6</a:t>
            </a:r>
            <a:endParaRPr lang="en-US" altLang="zh-CN" sz="1600" b="0" dirty="0">
              <a:latin typeface="Tahoma" panose="020B0604030504040204" pitchFamily="34" charset="0"/>
              <a:ea typeface="宋体" panose="02010600030101010101" pitchFamily="2" charset="-122"/>
            </a:endParaRPr>
          </a:p>
        </p:txBody>
      </p:sp>
      <p:sp>
        <p:nvSpPr>
          <p:cNvPr id="161810" name="Text Box 27"/>
          <p:cNvSpPr txBox="1"/>
          <p:nvPr/>
        </p:nvSpPr>
        <p:spPr>
          <a:xfrm>
            <a:off x="2484438" y="4375150"/>
            <a:ext cx="295275" cy="3365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fontAlgn="ctr" hangingPunct="1">
              <a:spcBef>
                <a:spcPct val="0"/>
              </a:spcBef>
              <a:buClr>
                <a:schemeClr val="bg1"/>
              </a:buClr>
              <a:buFontTx/>
              <a:buNone/>
            </a:pPr>
            <a:r>
              <a:rPr lang="en-US" altLang="zh-CN" sz="1600" b="0" dirty="0">
                <a:latin typeface="Tahoma" panose="020B0604030504040204" pitchFamily="34" charset="0"/>
                <a:ea typeface="宋体" panose="02010600030101010101" pitchFamily="2" charset="-122"/>
              </a:rPr>
              <a:t>7</a:t>
            </a:r>
            <a:endParaRPr lang="en-US" altLang="zh-CN" sz="1600" b="0" dirty="0">
              <a:latin typeface="Tahoma" panose="020B0604030504040204" pitchFamily="34" charset="0"/>
              <a:ea typeface="宋体" panose="02010600030101010101" pitchFamily="2" charset="-122"/>
            </a:endParaRPr>
          </a:p>
        </p:txBody>
      </p:sp>
      <p:sp>
        <p:nvSpPr>
          <p:cNvPr id="161811" name="Text Box 28"/>
          <p:cNvSpPr txBox="1"/>
          <p:nvPr/>
        </p:nvSpPr>
        <p:spPr>
          <a:xfrm>
            <a:off x="2852738" y="4375150"/>
            <a:ext cx="295275" cy="3365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fontAlgn="ctr" hangingPunct="1">
              <a:spcBef>
                <a:spcPct val="0"/>
              </a:spcBef>
              <a:buClr>
                <a:schemeClr val="bg1"/>
              </a:buClr>
              <a:buFontTx/>
              <a:buNone/>
            </a:pPr>
            <a:r>
              <a:rPr lang="en-US" altLang="zh-CN" sz="1600" b="0" dirty="0">
                <a:latin typeface="Tahoma" panose="020B0604030504040204" pitchFamily="34" charset="0"/>
                <a:ea typeface="宋体" panose="02010600030101010101" pitchFamily="2" charset="-122"/>
              </a:rPr>
              <a:t>8</a:t>
            </a:r>
            <a:endParaRPr lang="en-US" altLang="zh-CN" sz="1600" b="0" dirty="0">
              <a:latin typeface="Tahoma" panose="020B0604030504040204" pitchFamily="34" charset="0"/>
              <a:ea typeface="宋体" panose="02010600030101010101" pitchFamily="2" charset="-122"/>
            </a:endParaRPr>
          </a:p>
        </p:txBody>
      </p:sp>
      <p:sp>
        <p:nvSpPr>
          <p:cNvPr id="161812" name="Text Box 30"/>
          <p:cNvSpPr txBox="1"/>
          <p:nvPr/>
        </p:nvSpPr>
        <p:spPr>
          <a:xfrm>
            <a:off x="3151188" y="4375150"/>
            <a:ext cx="295275" cy="3365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fontAlgn="ctr" hangingPunct="1">
              <a:spcBef>
                <a:spcPct val="0"/>
              </a:spcBef>
              <a:buClr>
                <a:schemeClr val="bg1"/>
              </a:buClr>
              <a:buFontTx/>
              <a:buNone/>
            </a:pPr>
            <a:r>
              <a:rPr lang="en-US" altLang="zh-CN" sz="1600" b="0" dirty="0">
                <a:latin typeface="Tahoma" panose="020B0604030504040204" pitchFamily="34" charset="0"/>
                <a:ea typeface="宋体" panose="02010600030101010101" pitchFamily="2" charset="-122"/>
              </a:rPr>
              <a:t>9</a:t>
            </a:r>
            <a:endParaRPr lang="en-US" altLang="zh-CN" sz="1600" b="0" dirty="0">
              <a:latin typeface="Tahoma" panose="020B0604030504040204" pitchFamily="34" charset="0"/>
              <a:ea typeface="宋体" panose="02010600030101010101" pitchFamily="2" charset="-122"/>
            </a:endParaRPr>
          </a:p>
        </p:txBody>
      </p:sp>
      <p:sp>
        <p:nvSpPr>
          <p:cNvPr id="161813" name="Text Box 34"/>
          <p:cNvSpPr txBox="1"/>
          <p:nvPr/>
        </p:nvSpPr>
        <p:spPr>
          <a:xfrm>
            <a:off x="3433763" y="4375150"/>
            <a:ext cx="406400" cy="3365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fontAlgn="ctr" hangingPunct="1">
              <a:spcBef>
                <a:spcPct val="0"/>
              </a:spcBef>
              <a:buClr>
                <a:schemeClr val="bg1"/>
              </a:buClr>
              <a:buFontTx/>
              <a:buNone/>
            </a:pPr>
            <a:r>
              <a:rPr lang="en-US" altLang="zh-CN" sz="1600" b="0" dirty="0">
                <a:latin typeface="Tahoma" panose="020B0604030504040204" pitchFamily="34" charset="0"/>
                <a:ea typeface="宋体" panose="02010600030101010101" pitchFamily="2" charset="-122"/>
              </a:rPr>
              <a:t>10</a:t>
            </a:r>
            <a:endParaRPr lang="en-US" altLang="zh-CN" sz="1600" b="0" dirty="0">
              <a:latin typeface="Tahoma" panose="020B0604030504040204" pitchFamily="34" charset="0"/>
              <a:ea typeface="宋体" panose="02010600030101010101" pitchFamily="2" charset="-122"/>
            </a:endParaRPr>
          </a:p>
        </p:txBody>
      </p:sp>
      <p:sp>
        <p:nvSpPr>
          <p:cNvPr id="161814" name="Text Box 35"/>
          <p:cNvSpPr txBox="1"/>
          <p:nvPr/>
        </p:nvSpPr>
        <p:spPr>
          <a:xfrm>
            <a:off x="3767138" y="4375150"/>
            <a:ext cx="430212" cy="33655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fontAlgn="ctr" hangingPunct="1">
              <a:spcBef>
                <a:spcPct val="0"/>
              </a:spcBef>
              <a:buClr>
                <a:schemeClr val="bg1"/>
              </a:buClr>
              <a:buFontTx/>
              <a:buNone/>
            </a:pPr>
            <a:r>
              <a:rPr lang="en-US" altLang="zh-CN" sz="1600" b="0" dirty="0">
                <a:latin typeface="Tahoma" panose="020B0604030504040204" pitchFamily="34" charset="0"/>
                <a:ea typeface="宋体" panose="02010600030101010101" pitchFamily="2" charset="-122"/>
              </a:rPr>
              <a:t>11</a:t>
            </a:r>
            <a:endParaRPr lang="en-US" altLang="zh-CN" sz="1600" b="0" dirty="0">
              <a:latin typeface="Tahoma" panose="020B0604030504040204" pitchFamily="34" charset="0"/>
              <a:ea typeface="宋体" panose="02010600030101010101" pitchFamily="2" charset="-122"/>
            </a:endParaRPr>
          </a:p>
        </p:txBody>
      </p:sp>
      <p:sp>
        <p:nvSpPr>
          <p:cNvPr id="161815" name="Text Box 36"/>
          <p:cNvSpPr txBox="1"/>
          <p:nvPr/>
        </p:nvSpPr>
        <p:spPr>
          <a:xfrm>
            <a:off x="4079875" y="4375150"/>
            <a:ext cx="406400" cy="3365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fontAlgn="ctr" hangingPunct="1">
              <a:spcBef>
                <a:spcPct val="0"/>
              </a:spcBef>
              <a:buClr>
                <a:schemeClr val="bg1"/>
              </a:buClr>
              <a:buFontTx/>
              <a:buNone/>
            </a:pPr>
            <a:r>
              <a:rPr lang="en-US" altLang="zh-CN" sz="1600" b="0" dirty="0">
                <a:latin typeface="Tahoma" panose="020B0604030504040204" pitchFamily="34" charset="0"/>
                <a:ea typeface="宋体" panose="02010600030101010101" pitchFamily="2" charset="-122"/>
              </a:rPr>
              <a:t>12</a:t>
            </a:r>
            <a:endParaRPr lang="en-US" altLang="zh-CN" sz="1600" b="0" dirty="0">
              <a:latin typeface="Tahoma" panose="020B0604030504040204" pitchFamily="34" charset="0"/>
              <a:ea typeface="宋体" panose="02010600030101010101" pitchFamily="2" charset="-122"/>
            </a:endParaRPr>
          </a:p>
        </p:txBody>
      </p:sp>
      <p:sp>
        <p:nvSpPr>
          <p:cNvPr id="161816" name="Text Box 38"/>
          <p:cNvSpPr txBox="1"/>
          <p:nvPr/>
        </p:nvSpPr>
        <p:spPr>
          <a:xfrm>
            <a:off x="4397375" y="4375150"/>
            <a:ext cx="406400" cy="3365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fontAlgn="ctr" hangingPunct="1">
              <a:spcBef>
                <a:spcPct val="0"/>
              </a:spcBef>
              <a:buClr>
                <a:schemeClr val="bg1"/>
              </a:buClr>
              <a:buFontTx/>
              <a:buNone/>
            </a:pPr>
            <a:r>
              <a:rPr lang="en-US" altLang="zh-CN" sz="1600" b="0" dirty="0">
                <a:latin typeface="Tahoma" panose="020B0604030504040204" pitchFamily="34" charset="0"/>
                <a:ea typeface="宋体" panose="02010600030101010101" pitchFamily="2" charset="-122"/>
              </a:rPr>
              <a:t>13</a:t>
            </a:r>
            <a:endParaRPr lang="en-US" altLang="zh-CN" sz="1600" b="0" dirty="0">
              <a:latin typeface="Tahoma" panose="020B0604030504040204" pitchFamily="34" charset="0"/>
              <a:ea typeface="宋体" panose="02010600030101010101" pitchFamily="2" charset="-122"/>
            </a:endParaRPr>
          </a:p>
        </p:txBody>
      </p:sp>
      <p:sp>
        <p:nvSpPr>
          <p:cNvPr id="161817" name="Text Box 42"/>
          <p:cNvSpPr txBox="1"/>
          <p:nvPr/>
        </p:nvSpPr>
        <p:spPr>
          <a:xfrm>
            <a:off x="4700588" y="4375150"/>
            <a:ext cx="406400" cy="3365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fontAlgn="ctr" hangingPunct="1">
              <a:spcBef>
                <a:spcPct val="0"/>
              </a:spcBef>
              <a:buClr>
                <a:schemeClr val="bg1"/>
              </a:buClr>
              <a:buFontTx/>
              <a:buNone/>
            </a:pPr>
            <a:r>
              <a:rPr lang="en-US" altLang="zh-CN" sz="1600" b="0" dirty="0">
                <a:latin typeface="Tahoma" panose="020B0604030504040204" pitchFamily="34" charset="0"/>
                <a:ea typeface="宋体" panose="02010600030101010101" pitchFamily="2" charset="-122"/>
              </a:rPr>
              <a:t>14</a:t>
            </a:r>
            <a:endParaRPr lang="en-US" altLang="zh-CN" sz="1600" b="0" dirty="0">
              <a:latin typeface="Tahoma" panose="020B0604030504040204" pitchFamily="34" charset="0"/>
              <a:ea typeface="宋体" panose="02010600030101010101" pitchFamily="2" charset="-122"/>
            </a:endParaRPr>
          </a:p>
        </p:txBody>
      </p:sp>
      <p:sp>
        <p:nvSpPr>
          <p:cNvPr id="161818" name="Text Box 43"/>
          <p:cNvSpPr txBox="1"/>
          <p:nvPr/>
        </p:nvSpPr>
        <p:spPr>
          <a:xfrm>
            <a:off x="5057775" y="4375150"/>
            <a:ext cx="406400" cy="3365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fontAlgn="ctr" hangingPunct="1">
              <a:spcBef>
                <a:spcPct val="0"/>
              </a:spcBef>
              <a:buClr>
                <a:schemeClr val="bg1"/>
              </a:buClr>
              <a:buFontTx/>
              <a:buNone/>
            </a:pPr>
            <a:r>
              <a:rPr lang="en-US" altLang="zh-CN" sz="1600" b="0" dirty="0">
                <a:latin typeface="Tahoma" panose="020B0604030504040204" pitchFamily="34" charset="0"/>
                <a:ea typeface="宋体" panose="02010600030101010101" pitchFamily="2" charset="-122"/>
              </a:rPr>
              <a:t>15</a:t>
            </a:r>
            <a:endParaRPr lang="en-US" altLang="zh-CN" sz="1600" b="0" dirty="0">
              <a:latin typeface="Tahoma" panose="020B0604030504040204" pitchFamily="34" charset="0"/>
              <a:ea typeface="宋体" panose="02010600030101010101" pitchFamily="2" charset="-122"/>
            </a:endParaRPr>
          </a:p>
        </p:txBody>
      </p:sp>
      <p:sp>
        <p:nvSpPr>
          <p:cNvPr id="161819" name="Text Box 44"/>
          <p:cNvSpPr txBox="1"/>
          <p:nvPr/>
        </p:nvSpPr>
        <p:spPr>
          <a:xfrm>
            <a:off x="5360988" y="4375150"/>
            <a:ext cx="406400" cy="3365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fontAlgn="ctr" hangingPunct="1">
              <a:spcBef>
                <a:spcPct val="0"/>
              </a:spcBef>
              <a:buClr>
                <a:schemeClr val="bg1"/>
              </a:buClr>
              <a:buFontTx/>
              <a:buNone/>
            </a:pPr>
            <a:r>
              <a:rPr lang="en-US" altLang="zh-CN" sz="1600" b="0" dirty="0">
                <a:latin typeface="Tahoma" panose="020B0604030504040204" pitchFamily="34" charset="0"/>
                <a:ea typeface="宋体" panose="02010600030101010101" pitchFamily="2" charset="-122"/>
              </a:rPr>
              <a:t>16</a:t>
            </a:r>
            <a:endParaRPr lang="en-US" altLang="zh-CN" sz="1600" b="0" dirty="0">
              <a:latin typeface="Tahoma" panose="020B0604030504040204" pitchFamily="34" charset="0"/>
              <a:ea typeface="宋体" panose="02010600030101010101" pitchFamily="2" charset="-122"/>
            </a:endParaRPr>
          </a:p>
        </p:txBody>
      </p:sp>
      <p:sp>
        <p:nvSpPr>
          <p:cNvPr id="161820" name="Text Box 46"/>
          <p:cNvSpPr txBox="1"/>
          <p:nvPr/>
        </p:nvSpPr>
        <p:spPr>
          <a:xfrm>
            <a:off x="5694363" y="4375150"/>
            <a:ext cx="406400" cy="3365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fontAlgn="ctr" hangingPunct="1">
              <a:spcBef>
                <a:spcPct val="0"/>
              </a:spcBef>
              <a:buClr>
                <a:schemeClr val="bg1"/>
              </a:buClr>
              <a:buFontTx/>
              <a:buNone/>
            </a:pPr>
            <a:r>
              <a:rPr lang="en-US" altLang="zh-CN" sz="1600" b="0" dirty="0">
                <a:latin typeface="Tahoma" panose="020B0604030504040204" pitchFamily="34" charset="0"/>
                <a:ea typeface="宋体" panose="02010600030101010101" pitchFamily="2" charset="-122"/>
              </a:rPr>
              <a:t>17</a:t>
            </a:r>
            <a:endParaRPr lang="en-US" altLang="zh-CN" sz="1600" b="0" dirty="0">
              <a:latin typeface="Tahoma" panose="020B0604030504040204" pitchFamily="34" charset="0"/>
              <a:ea typeface="宋体" panose="02010600030101010101" pitchFamily="2" charset="-122"/>
            </a:endParaRPr>
          </a:p>
        </p:txBody>
      </p:sp>
      <p:sp>
        <p:nvSpPr>
          <p:cNvPr id="161821" name="Text Box 48"/>
          <p:cNvSpPr txBox="1"/>
          <p:nvPr/>
        </p:nvSpPr>
        <p:spPr>
          <a:xfrm>
            <a:off x="6003925" y="4375150"/>
            <a:ext cx="406400" cy="3365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fontAlgn="ctr" hangingPunct="1">
              <a:spcBef>
                <a:spcPct val="0"/>
              </a:spcBef>
              <a:buClr>
                <a:schemeClr val="bg1"/>
              </a:buClr>
              <a:buFontTx/>
              <a:buNone/>
            </a:pPr>
            <a:r>
              <a:rPr lang="en-US" altLang="zh-CN" sz="1600" b="0" dirty="0">
                <a:latin typeface="Tahoma" panose="020B0604030504040204" pitchFamily="34" charset="0"/>
                <a:ea typeface="宋体" panose="02010600030101010101" pitchFamily="2" charset="-122"/>
              </a:rPr>
              <a:t>18</a:t>
            </a:r>
            <a:endParaRPr lang="en-US" altLang="zh-CN" sz="1600" b="0" dirty="0">
              <a:latin typeface="Tahoma" panose="020B0604030504040204" pitchFamily="34" charset="0"/>
              <a:ea typeface="宋体" panose="02010600030101010101" pitchFamily="2" charset="-122"/>
            </a:endParaRPr>
          </a:p>
        </p:txBody>
      </p:sp>
      <p:sp>
        <p:nvSpPr>
          <p:cNvPr id="161822" name="Text Box 50"/>
          <p:cNvSpPr txBox="1"/>
          <p:nvPr/>
        </p:nvSpPr>
        <p:spPr>
          <a:xfrm>
            <a:off x="6323013" y="4375150"/>
            <a:ext cx="406400" cy="3365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fontAlgn="ctr" hangingPunct="1">
              <a:spcBef>
                <a:spcPct val="0"/>
              </a:spcBef>
              <a:buClr>
                <a:schemeClr val="bg1"/>
              </a:buClr>
              <a:buFontTx/>
              <a:buNone/>
            </a:pPr>
            <a:r>
              <a:rPr lang="en-US" altLang="zh-CN" sz="1600" b="0" dirty="0">
                <a:latin typeface="Tahoma" panose="020B0604030504040204" pitchFamily="34" charset="0"/>
                <a:ea typeface="宋体" panose="02010600030101010101" pitchFamily="2" charset="-122"/>
              </a:rPr>
              <a:t>19</a:t>
            </a:r>
            <a:endParaRPr lang="en-US" altLang="zh-CN" sz="1600" b="0" dirty="0">
              <a:latin typeface="Tahoma" panose="020B0604030504040204" pitchFamily="34" charset="0"/>
              <a:ea typeface="宋体" panose="02010600030101010101" pitchFamily="2" charset="-122"/>
            </a:endParaRPr>
          </a:p>
        </p:txBody>
      </p:sp>
      <p:sp>
        <p:nvSpPr>
          <p:cNvPr id="161823" name="Text Box 54"/>
          <p:cNvSpPr txBox="1"/>
          <p:nvPr/>
        </p:nvSpPr>
        <p:spPr>
          <a:xfrm>
            <a:off x="6618288" y="4375150"/>
            <a:ext cx="406400" cy="3365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fontAlgn="ctr" hangingPunct="1">
              <a:spcBef>
                <a:spcPct val="0"/>
              </a:spcBef>
              <a:buClr>
                <a:schemeClr val="bg1"/>
              </a:buClr>
              <a:buFontTx/>
              <a:buNone/>
            </a:pPr>
            <a:r>
              <a:rPr lang="en-US" altLang="zh-CN" sz="1600" b="0" dirty="0">
                <a:latin typeface="Tahoma" panose="020B0604030504040204" pitchFamily="34" charset="0"/>
                <a:ea typeface="宋体" panose="02010600030101010101" pitchFamily="2" charset="-122"/>
              </a:rPr>
              <a:t>20</a:t>
            </a:r>
            <a:endParaRPr lang="en-US" altLang="zh-CN" sz="1600" b="0" dirty="0">
              <a:latin typeface="Tahoma" panose="020B0604030504040204" pitchFamily="34" charset="0"/>
              <a:ea typeface="宋体" panose="02010600030101010101" pitchFamily="2" charset="-122"/>
            </a:endParaRPr>
          </a:p>
        </p:txBody>
      </p:sp>
      <p:sp>
        <p:nvSpPr>
          <p:cNvPr id="161824" name="Text Box 55"/>
          <p:cNvSpPr txBox="1"/>
          <p:nvPr/>
        </p:nvSpPr>
        <p:spPr>
          <a:xfrm>
            <a:off x="6997700" y="4375150"/>
            <a:ext cx="430213" cy="33655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fontAlgn="ctr" hangingPunct="1">
              <a:spcBef>
                <a:spcPct val="0"/>
              </a:spcBef>
              <a:buClr>
                <a:schemeClr val="bg1"/>
              </a:buClr>
              <a:buFontTx/>
              <a:buNone/>
            </a:pPr>
            <a:r>
              <a:rPr lang="en-US" altLang="zh-CN" sz="1600" b="0" dirty="0">
                <a:latin typeface="Tahoma" panose="020B0604030504040204" pitchFamily="34" charset="0"/>
                <a:ea typeface="宋体" panose="02010600030101010101" pitchFamily="2" charset="-122"/>
              </a:rPr>
              <a:t>21</a:t>
            </a:r>
            <a:endParaRPr lang="en-US" altLang="zh-CN" sz="1600" b="0" dirty="0">
              <a:latin typeface="Tahoma" panose="020B0604030504040204" pitchFamily="34" charset="0"/>
              <a:ea typeface="宋体" panose="02010600030101010101" pitchFamily="2" charset="-122"/>
            </a:endParaRPr>
          </a:p>
        </p:txBody>
      </p:sp>
      <p:sp>
        <p:nvSpPr>
          <p:cNvPr id="161825" name="Text Box 56"/>
          <p:cNvSpPr txBox="1"/>
          <p:nvPr/>
        </p:nvSpPr>
        <p:spPr>
          <a:xfrm>
            <a:off x="7302500" y="4375150"/>
            <a:ext cx="406400" cy="3365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fontAlgn="ctr" hangingPunct="1">
              <a:spcBef>
                <a:spcPct val="0"/>
              </a:spcBef>
              <a:buClr>
                <a:schemeClr val="bg1"/>
              </a:buClr>
              <a:buFontTx/>
              <a:buNone/>
            </a:pPr>
            <a:r>
              <a:rPr lang="en-US" altLang="zh-CN" sz="1600" b="0" dirty="0">
                <a:latin typeface="Tahoma" panose="020B0604030504040204" pitchFamily="34" charset="0"/>
                <a:ea typeface="宋体" panose="02010600030101010101" pitchFamily="2" charset="-122"/>
              </a:rPr>
              <a:t>22</a:t>
            </a:r>
            <a:endParaRPr lang="en-US" altLang="zh-CN" sz="1600" b="0" dirty="0">
              <a:latin typeface="Tahoma" panose="020B0604030504040204" pitchFamily="34" charset="0"/>
              <a:ea typeface="宋体" panose="02010600030101010101" pitchFamily="2" charset="-122"/>
            </a:endParaRPr>
          </a:p>
        </p:txBody>
      </p:sp>
      <p:sp>
        <p:nvSpPr>
          <p:cNvPr id="161826" name="Text Box 58"/>
          <p:cNvSpPr txBox="1"/>
          <p:nvPr/>
        </p:nvSpPr>
        <p:spPr>
          <a:xfrm>
            <a:off x="7597775" y="4375150"/>
            <a:ext cx="406400" cy="3365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fontAlgn="ctr" hangingPunct="1">
              <a:spcBef>
                <a:spcPct val="0"/>
              </a:spcBef>
              <a:buClr>
                <a:schemeClr val="bg1"/>
              </a:buClr>
              <a:buFontTx/>
              <a:buNone/>
            </a:pPr>
            <a:r>
              <a:rPr lang="en-US" altLang="zh-CN" sz="1600" b="0" dirty="0">
                <a:latin typeface="Tahoma" panose="020B0604030504040204" pitchFamily="34" charset="0"/>
                <a:ea typeface="宋体" panose="02010600030101010101" pitchFamily="2" charset="-122"/>
              </a:rPr>
              <a:t>23</a:t>
            </a:r>
            <a:endParaRPr lang="en-US" altLang="zh-CN" sz="1600" b="0" dirty="0">
              <a:latin typeface="Tahoma" panose="020B0604030504040204" pitchFamily="34" charset="0"/>
              <a:ea typeface="宋体" panose="02010600030101010101" pitchFamily="2" charset="-122"/>
            </a:endParaRPr>
          </a:p>
        </p:txBody>
      </p:sp>
      <p:sp>
        <p:nvSpPr>
          <p:cNvPr id="161827" name="Text Box 60"/>
          <p:cNvSpPr txBox="1"/>
          <p:nvPr/>
        </p:nvSpPr>
        <p:spPr>
          <a:xfrm>
            <a:off x="7877175" y="4375150"/>
            <a:ext cx="406400" cy="3365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fontAlgn="ctr" hangingPunct="1">
              <a:spcBef>
                <a:spcPct val="0"/>
              </a:spcBef>
              <a:buClr>
                <a:schemeClr val="bg1"/>
              </a:buClr>
              <a:buFontTx/>
              <a:buNone/>
            </a:pPr>
            <a:r>
              <a:rPr lang="en-US" altLang="zh-CN" sz="1600" b="0" dirty="0">
                <a:latin typeface="Tahoma" panose="020B0604030504040204" pitchFamily="34" charset="0"/>
                <a:ea typeface="宋体" panose="02010600030101010101" pitchFamily="2" charset="-122"/>
              </a:rPr>
              <a:t>24</a:t>
            </a:r>
            <a:endParaRPr lang="en-US" altLang="zh-CN" sz="1600" b="0" dirty="0">
              <a:latin typeface="Tahoma" panose="020B0604030504040204" pitchFamily="34" charset="0"/>
              <a:ea typeface="宋体" panose="02010600030101010101" pitchFamily="2" charset="-122"/>
            </a:endParaRPr>
          </a:p>
        </p:txBody>
      </p:sp>
      <p:sp>
        <p:nvSpPr>
          <p:cNvPr id="149566" name="Rectangle 61"/>
          <p:cNvSpPr/>
          <p:nvPr/>
        </p:nvSpPr>
        <p:spPr>
          <a:xfrm>
            <a:off x="1101725" y="3886200"/>
            <a:ext cx="328613" cy="457200"/>
          </a:xfrm>
          <a:prstGeom prst="rect">
            <a:avLst/>
          </a:prstGeom>
          <a:solidFill>
            <a:srgbClr val="FF0000"/>
          </a:solidFill>
          <a:ln w="9525"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hangingPunct="1">
              <a:spcBef>
                <a:spcPct val="0"/>
              </a:spcBef>
              <a:buClr>
                <a:schemeClr val="bg1"/>
              </a:buClr>
              <a:buFontTx/>
              <a:buNone/>
            </a:pPr>
            <a:endParaRPr lang="zh-CN" altLang="en-US" sz="2400" b="0" dirty="0">
              <a:latin typeface="Times New Roman" panose="02020603050405020304" pitchFamily="18" charset="0"/>
              <a:ea typeface="宋体" panose="02010600030101010101" pitchFamily="2" charset="-122"/>
            </a:endParaRPr>
          </a:p>
        </p:txBody>
      </p:sp>
      <p:sp>
        <p:nvSpPr>
          <p:cNvPr id="149567" name="Rectangle 62"/>
          <p:cNvSpPr/>
          <p:nvPr/>
        </p:nvSpPr>
        <p:spPr>
          <a:xfrm>
            <a:off x="1422400" y="2971800"/>
            <a:ext cx="633413" cy="457200"/>
          </a:xfrm>
          <a:prstGeom prst="rect">
            <a:avLst/>
          </a:prstGeom>
          <a:solidFill>
            <a:srgbClr val="FF0000"/>
          </a:solidFill>
          <a:ln w="9525"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hangingPunct="1">
              <a:spcBef>
                <a:spcPct val="0"/>
              </a:spcBef>
              <a:buClr>
                <a:schemeClr val="bg1"/>
              </a:buClr>
              <a:buFontTx/>
              <a:buNone/>
            </a:pPr>
            <a:endParaRPr lang="zh-CN" altLang="en-US" sz="2400" b="0" dirty="0">
              <a:latin typeface="Times New Roman" panose="02020603050405020304" pitchFamily="18" charset="0"/>
              <a:ea typeface="宋体" panose="02010600030101010101" pitchFamily="2" charset="-122"/>
            </a:endParaRPr>
          </a:p>
        </p:txBody>
      </p:sp>
      <p:sp>
        <p:nvSpPr>
          <p:cNvPr id="149568" name="Rectangle 63"/>
          <p:cNvSpPr/>
          <p:nvPr/>
        </p:nvSpPr>
        <p:spPr>
          <a:xfrm>
            <a:off x="2025650" y="2514600"/>
            <a:ext cx="328613" cy="457200"/>
          </a:xfrm>
          <a:prstGeom prst="rect">
            <a:avLst/>
          </a:prstGeom>
          <a:solidFill>
            <a:srgbClr val="FF0000"/>
          </a:solidFill>
          <a:ln w="9525"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hangingPunct="1">
              <a:spcBef>
                <a:spcPct val="0"/>
              </a:spcBef>
              <a:buClr>
                <a:schemeClr val="bg1"/>
              </a:buClr>
              <a:buFontTx/>
              <a:buNone/>
            </a:pPr>
            <a:endParaRPr lang="zh-CN" altLang="en-US" sz="2400" b="0" dirty="0">
              <a:latin typeface="Times New Roman" panose="02020603050405020304" pitchFamily="18" charset="0"/>
              <a:ea typeface="宋体" panose="02010600030101010101" pitchFamily="2" charset="-122"/>
            </a:endParaRPr>
          </a:p>
        </p:txBody>
      </p:sp>
      <p:sp>
        <p:nvSpPr>
          <p:cNvPr id="149569" name="Rectangle 64"/>
          <p:cNvSpPr/>
          <p:nvPr/>
        </p:nvSpPr>
        <p:spPr>
          <a:xfrm>
            <a:off x="2032000" y="2971800"/>
            <a:ext cx="633413" cy="457200"/>
          </a:xfrm>
          <a:prstGeom prst="rect">
            <a:avLst/>
          </a:prstGeom>
          <a:solidFill>
            <a:srgbClr val="006600"/>
          </a:solidFill>
          <a:ln w="9525"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hangingPunct="1">
              <a:spcBef>
                <a:spcPct val="0"/>
              </a:spcBef>
              <a:buClr>
                <a:schemeClr val="bg1"/>
              </a:buClr>
              <a:buFontTx/>
              <a:buNone/>
            </a:pPr>
            <a:endParaRPr lang="zh-CN" altLang="en-US" sz="2400" b="0" dirty="0">
              <a:latin typeface="Times New Roman" panose="02020603050405020304" pitchFamily="18" charset="0"/>
              <a:ea typeface="宋体" panose="02010600030101010101" pitchFamily="2" charset="-122"/>
            </a:endParaRPr>
          </a:p>
        </p:txBody>
      </p:sp>
      <p:sp>
        <p:nvSpPr>
          <p:cNvPr id="149570" name="Rectangle 65"/>
          <p:cNvSpPr/>
          <p:nvPr/>
        </p:nvSpPr>
        <p:spPr>
          <a:xfrm>
            <a:off x="2641600" y="2971800"/>
            <a:ext cx="679450" cy="457200"/>
          </a:xfrm>
          <a:prstGeom prst="rect">
            <a:avLst/>
          </a:prstGeom>
          <a:solidFill>
            <a:srgbClr val="FF00FF"/>
          </a:solidFill>
          <a:ln w="9525"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hangingPunct="1">
              <a:spcBef>
                <a:spcPct val="0"/>
              </a:spcBef>
              <a:buClr>
                <a:schemeClr val="bg1"/>
              </a:buClr>
              <a:buFontTx/>
              <a:buNone/>
            </a:pPr>
            <a:endParaRPr lang="zh-CN" altLang="en-US" sz="2400" b="0" dirty="0">
              <a:latin typeface="Times New Roman" panose="02020603050405020304" pitchFamily="18" charset="0"/>
              <a:ea typeface="宋体" panose="02010600030101010101" pitchFamily="2" charset="-122"/>
            </a:endParaRPr>
          </a:p>
        </p:txBody>
      </p:sp>
      <p:sp>
        <p:nvSpPr>
          <p:cNvPr id="149571" name="Rectangle 66"/>
          <p:cNvSpPr/>
          <p:nvPr/>
        </p:nvSpPr>
        <p:spPr>
          <a:xfrm>
            <a:off x="3327400" y="2970213"/>
            <a:ext cx="666750" cy="457200"/>
          </a:xfrm>
          <a:prstGeom prst="rect">
            <a:avLst/>
          </a:prstGeom>
          <a:solidFill>
            <a:srgbClr val="CC9900"/>
          </a:solidFill>
          <a:ln w="9525"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hangingPunct="1">
              <a:spcBef>
                <a:spcPct val="0"/>
              </a:spcBef>
              <a:buClr>
                <a:schemeClr val="bg1"/>
              </a:buClr>
              <a:buFontTx/>
              <a:buNone/>
            </a:pPr>
            <a:endParaRPr lang="zh-CN" altLang="en-US" sz="2400" b="0" dirty="0">
              <a:latin typeface="Times New Roman" panose="02020603050405020304" pitchFamily="18" charset="0"/>
              <a:ea typeface="宋体" panose="02010600030101010101" pitchFamily="2" charset="-122"/>
            </a:endParaRPr>
          </a:p>
        </p:txBody>
      </p:sp>
      <p:sp>
        <p:nvSpPr>
          <p:cNvPr id="149572" name="Rectangle 67"/>
          <p:cNvSpPr/>
          <p:nvPr/>
        </p:nvSpPr>
        <p:spPr>
          <a:xfrm>
            <a:off x="3967163" y="2963863"/>
            <a:ext cx="609600" cy="457200"/>
          </a:xfrm>
          <a:prstGeom prst="rect">
            <a:avLst/>
          </a:prstGeom>
          <a:solidFill>
            <a:srgbClr val="FF9999"/>
          </a:solidFill>
          <a:ln w="9525"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hangingPunct="1">
              <a:spcBef>
                <a:spcPct val="0"/>
              </a:spcBef>
              <a:buClr>
                <a:schemeClr val="bg1"/>
              </a:buClr>
              <a:buFontTx/>
              <a:buNone/>
            </a:pPr>
            <a:endParaRPr lang="zh-CN" altLang="en-US" sz="2400" b="0" dirty="0">
              <a:latin typeface="Times New Roman" panose="02020603050405020304" pitchFamily="18" charset="0"/>
              <a:ea typeface="宋体" panose="02010600030101010101" pitchFamily="2" charset="-122"/>
            </a:endParaRPr>
          </a:p>
        </p:txBody>
      </p:sp>
      <p:sp>
        <p:nvSpPr>
          <p:cNvPr id="149573" name="Rectangle 68"/>
          <p:cNvSpPr/>
          <p:nvPr/>
        </p:nvSpPr>
        <p:spPr>
          <a:xfrm>
            <a:off x="1746250" y="3886200"/>
            <a:ext cx="328613" cy="457200"/>
          </a:xfrm>
          <a:prstGeom prst="rect">
            <a:avLst/>
          </a:prstGeom>
          <a:solidFill>
            <a:srgbClr val="006600"/>
          </a:solidFill>
          <a:ln w="9525"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hangingPunct="1">
              <a:spcBef>
                <a:spcPct val="0"/>
              </a:spcBef>
              <a:buClr>
                <a:schemeClr val="bg1"/>
              </a:buClr>
              <a:buFontTx/>
              <a:buNone/>
            </a:pPr>
            <a:endParaRPr lang="zh-CN" altLang="en-US" sz="2400" b="0" dirty="0">
              <a:latin typeface="Times New Roman" panose="02020603050405020304" pitchFamily="18" charset="0"/>
              <a:ea typeface="宋体" panose="02010600030101010101" pitchFamily="2" charset="-122"/>
            </a:endParaRPr>
          </a:p>
        </p:txBody>
      </p:sp>
      <p:sp>
        <p:nvSpPr>
          <p:cNvPr id="149574" name="Rectangle 69"/>
          <p:cNvSpPr/>
          <p:nvPr/>
        </p:nvSpPr>
        <p:spPr>
          <a:xfrm>
            <a:off x="2352675" y="3886200"/>
            <a:ext cx="328613" cy="457200"/>
          </a:xfrm>
          <a:prstGeom prst="rect">
            <a:avLst/>
          </a:prstGeom>
          <a:solidFill>
            <a:srgbClr val="FF00FF"/>
          </a:solidFill>
          <a:ln w="9525"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hangingPunct="1">
              <a:spcBef>
                <a:spcPct val="0"/>
              </a:spcBef>
              <a:buClr>
                <a:schemeClr val="bg1"/>
              </a:buClr>
              <a:buFontTx/>
              <a:buNone/>
            </a:pPr>
            <a:endParaRPr lang="zh-CN" altLang="en-US" sz="2400" b="0" dirty="0">
              <a:latin typeface="Times New Roman" panose="02020603050405020304" pitchFamily="18" charset="0"/>
              <a:ea typeface="宋体" panose="02010600030101010101" pitchFamily="2" charset="-122"/>
            </a:endParaRPr>
          </a:p>
        </p:txBody>
      </p:sp>
      <p:sp>
        <p:nvSpPr>
          <p:cNvPr id="149575" name="Rectangle 70"/>
          <p:cNvSpPr/>
          <p:nvPr/>
        </p:nvSpPr>
        <p:spPr>
          <a:xfrm>
            <a:off x="2987675" y="3886200"/>
            <a:ext cx="328613" cy="457200"/>
          </a:xfrm>
          <a:prstGeom prst="rect">
            <a:avLst/>
          </a:prstGeom>
          <a:solidFill>
            <a:srgbClr val="CC9900"/>
          </a:solidFill>
          <a:ln w="9525"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hangingPunct="1">
              <a:spcBef>
                <a:spcPct val="0"/>
              </a:spcBef>
              <a:buClr>
                <a:schemeClr val="bg1"/>
              </a:buClr>
              <a:buFontTx/>
              <a:buNone/>
            </a:pPr>
            <a:endParaRPr lang="zh-CN" altLang="en-US" sz="2400" b="0" dirty="0">
              <a:latin typeface="Times New Roman" panose="02020603050405020304" pitchFamily="18" charset="0"/>
              <a:ea typeface="宋体" panose="02010600030101010101" pitchFamily="2" charset="-122"/>
            </a:endParaRPr>
          </a:p>
        </p:txBody>
      </p:sp>
      <p:sp>
        <p:nvSpPr>
          <p:cNvPr id="149576" name="Rectangle 71"/>
          <p:cNvSpPr/>
          <p:nvPr/>
        </p:nvSpPr>
        <p:spPr>
          <a:xfrm>
            <a:off x="3640138" y="3886200"/>
            <a:ext cx="328612" cy="457200"/>
          </a:xfrm>
          <a:prstGeom prst="rect">
            <a:avLst/>
          </a:prstGeom>
          <a:solidFill>
            <a:srgbClr val="FF9999"/>
          </a:solidFill>
          <a:ln w="9525"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hangingPunct="1">
              <a:spcBef>
                <a:spcPct val="0"/>
              </a:spcBef>
              <a:buClr>
                <a:schemeClr val="bg1"/>
              </a:buClr>
              <a:buFontTx/>
              <a:buNone/>
            </a:pPr>
            <a:endParaRPr lang="zh-CN" altLang="en-US" sz="2400" b="0" dirty="0">
              <a:latin typeface="Times New Roman" panose="02020603050405020304" pitchFamily="18" charset="0"/>
              <a:ea typeface="宋体" panose="02010600030101010101" pitchFamily="2" charset="-122"/>
            </a:endParaRPr>
          </a:p>
        </p:txBody>
      </p:sp>
      <p:sp>
        <p:nvSpPr>
          <p:cNvPr id="149577" name="Rectangle 72"/>
          <p:cNvSpPr/>
          <p:nvPr/>
        </p:nvSpPr>
        <p:spPr>
          <a:xfrm>
            <a:off x="2654300" y="2514600"/>
            <a:ext cx="328613" cy="457200"/>
          </a:xfrm>
          <a:prstGeom prst="rect">
            <a:avLst/>
          </a:prstGeom>
          <a:solidFill>
            <a:srgbClr val="006600"/>
          </a:solidFill>
          <a:ln w="9525"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hangingPunct="1">
              <a:spcBef>
                <a:spcPct val="0"/>
              </a:spcBef>
              <a:buClr>
                <a:schemeClr val="bg1"/>
              </a:buClr>
              <a:buFontTx/>
              <a:buNone/>
            </a:pPr>
            <a:endParaRPr lang="zh-CN" altLang="en-US" sz="2400" b="0" dirty="0">
              <a:latin typeface="Times New Roman" panose="02020603050405020304" pitchFamily="18" charset="0"/>
              <a:ea typeface="宋体" panose="02010600030101010101" pitchFamily="2" charset="-122"/>
            </a:endParaRPr>
          </a:p>
        </p:txBody>
      </p:sp>
      <p:sp>
        <p:nvSpPr>
          <p:cNvPr id="149578" name="Rectangle 73"/>
          <p:cNvSpPr/>
          <p:nvPr/>
        </p:nvSpPr>
        <p:spPr>
          <a:xfrm>
            <a:off x="3321050" y="2514600"/>
            <a:ext cx="328613" cy="457200"/>
          </a:xfrm>
          <a:prstGeom prst="rect">
            <a:avLst/>
          </a:prstGeom>
          <a:solidFill>
            <a:srgbClr val="FF00FF"/>
          </a:solidFill>
          <a:ln w="9525"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hangingPunct="1">
              <a:spcBef>
                <a:spcPct val="0"/>
              </a:spcBef>
              <a:buClr>
                <a:schemeClr val="bg1"/>
              </a:buClr>
              <a:buFontTx/>
              <a:buNone/>
            </a:pPr>
            <a:endParaRPr lang="zh-CN" altLang="en-US" sz="2400" b="0" dirty="0">
              <a:latin typeface="Times New Roman" panose="02020603050405020304" pitchFamily="18" charset="0"/>
              <a:ea typeface="宋体" panose="02010600030101010101" pitchFamily="2" charset="-122"/>
            </a:endParaRPr>
          </a:p>
        </p:txBody>
      </p:sp>
      <p:sp>
        <p:nvSpPr>
          <p:cNvPr id="149579" name="Rectangle 74"/>
          <p:cNvSpPr/>
          <p:nvPr/>
        </p:nvSpPr>
        <p:spPr>
          <a:xfrm>
            <a:off x="3937000" y="2514600"/>
            <a:ext cx="328613" cy="457200"/>
          </a:xfrm>
          <a:prstGeom prst="rect">
            <a:avLst/>
          </a:prstGeom>
          <a:solidFill>
            <a:srgbClr val="CC9900"/>
          </a:solidFill>
          <a:ln w="9525"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hangingPunct="1">
              <a:spcBef>
                <a:spcPct val="0"/>
              </a:spcBef>
              <a:buClr>
                <a:schemeClr val="bg1"/>
              </a:buClr>
              <a:buFontTx/>
              <a:buNone/>
            </a:pPr>
            <a:endParaRPr lang="zh-CN" altLang="en-US" sz="2400" b="0" dirty="0">
              <a:latin typeface="Times New Roman" panose="02020603050405020304" pitchFamily="18" charset="0"/>
              <a:ea typeface="宋体" panose="02010600030101010101" pitchFamily="2" charset="-122"/>
            </a:endParaRPr>
          </a:p>
        </p:txBody>
      </p:sp>
      <p:sp>
        <p:nvSpPr>
          <p:cNvPr id="149580" name="Rectangle 75"/>
          <p:cNvSpPr/>
          <p:nvPr/>
        </p:nvSpPr>
        <p:spPr>
          <a:xfrm>
            <a:off x="4603750" y="2514600"/>
            <a:ext cx="328613" cy="457200"/>
          </a:xfrm>
          <a:prstGeom prst="rect">
            <a:avLst/>
          </a:prstGeom>
          <a:solidFill>
            <a:srgbClr val="FF9999"/>
          </a:solidFill>
          <a:ln w="9525"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hangingPunct="1">
              <a:spcBef>
                <a:spcPct val="0"/>
              </a:spcBef>
              <a:buClr>
                <a:schemeClr val="bg1"/>
              </a:buClr>
              <a:buFontTx/>
              <a:buNone/>
            </a:pPr>
            <a:endParaRPr lang="zh-CN" altLang="en-US" sz="2400" b="0" dirty="0">
              <a:latin typeface="Times New Roman" panose="02020603050405020304" pitchFamily="18" charset="0"/>
              <a:ea typeface="宋体" panose="02010600030101010101" pitchFamily="2" charset="-122"/>
            </a:endParaRPr>
          </a:p>
        </p:txBody>
      </p:sp>
      <p:sp>
        <p:nvSpPr>
          <p:cNvPr id="149581" name="Rectangle 76"/>
          <p:cNvSpPr/>
          <p:nvPr/>
        </p:nvSpPr>
        <p:spPr>
          <a:xfrm>
            <a:off x="5254625" y="3429000"/>
            <a:ext cx="609600" cy="457200"/>
          </a:xfrm>
          <a:prstGeom prst="rect">
            <a:avLst/>
          </a:prstGeom>
          <a:solidFill>
            <a:srgbClr val="CCCCFF"/>
          </a:solidFill>
          <a:ln w="9525"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hangingPunct="1">
              <a:spcBef>
                <a:spcPct val="0"/>
              </a:spcBef>
              <a:buClr>
                <a:schemeClr val="bg1"/>
              </a:buClr>
              <a:buFontTx/>
              <a:buNone/>
            </a:pPr>
            <a:endParaRPr lang="zh-CN" altLang="en-US" sz="2400" b="0" dirty="0">
              <a:latin typeface="Times New Roman" panose="02020603050405020304" pitchFamily="18" charset="0"/>
              <a:ea typeface="宋体" panose="02010600030101010101" pitchFamily="2" charset="-122"/>
            </a:endParaRPr>
          </a:p>
        </p:txBody>
      </p:sp>
      <p:sp>
        <p:nvSpPr>
          <p:cNvPr id="149582" name="Rectangle 77"/>
          <p:cNvSpPr/>
          <p:nvPr/>
        </p:nvSpPr>
        <p:spPr>
          <a:xfrm>
            <a:off x="5864225" y="3429000"/>
            <a:ext cx="646113" cy="457200"/>
          </a:xfrm>
          <a:prstGeom prst="rect">
            <a:avLst/>
          </a:prstGeom>
          <a:solidFill>
            <a:schemeClr val="accent1"/>
          </a:solidFill>
          <a:ln w="9525"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hangingPunct="1">
              <a:spcBef>
                <a:spcPct val="0"/>
              </a:spcBef>
              <a:buClr>
                <a:schemeClr val="bg1"/>
              </a:buClr>
              <a:buFontTx/>
              <a:buNone/>
            </a:pPr>
            <a:endParaRPr lang="zh-CN" altLang="en-US" sz="2400" b="0" dirty="0">
              <a:latin typeface="Times New Roman" panose="02020603050405020304" pitchFamily="18" charset="0"/>
              <a:ea typeface="宋体" panose="02010600030101010101" pitchFamily="2" charset="-122"/>
            </a:endParaRPr>
          </a:p>
        </p:txBody>
      </p:sp>
      <p:sp>
        <p:nvSpPr>
          <p:cNvPr id="149583" name="Rectangle 78"/>
          <p:cNvSpPr/>
          <p:nvPr/>
        </p:nvSpPr>
        <p:spPr>
          <a:xfrm>
            <a:off x="5864225" y="2514600"/>
            <a:ext cx="328613" cy="457200"/>
          </a:xfrm>
          <a:prstGeom prst="rect">
            <a:avLst/>
          </a:prstGeom>
          <a:solidFill>
            <a:srgbClr val="CCCCFF"/>
          </a:solidFill>
          <a:ln w="9525"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hangingPunct="1">
              <a:spcBef>
                <a:spcPct val="0"/>
              </a:spcBef>
              <a:buClr>
                <a:schemeClr val="bg1"/>
              </a:buClr>
              <a:buFontTx/>
              <a:buNone/>
            </a:pPr>
            <a:endParaRPr lang="zh-CN" altLang="en-US" sz="2400" b="0" dirty="0">
              <a:latin typeface="Times New Roman" panose="02020603050405020304" pitchFamily="18" charset="0"/>
              <a:ea typeface="宋体" panose="02010600030101010101" pitchFamily="2" charset="-122"/>
            </a:endParaRPr>
          </a:p>
        </p:txBody>
      </p:sp>
      <p:sp>
        <p:nvSpPr>
          <p:cNvPr id="149584" name="Rectangle 79"/>
          <p:cNvSpPr/>
          <p:nvPr/>
        </p:nvSpPr>
        <p:spPr>
          <a:xfrm>
            <a:off x="6473825" y="2514600"/>
            <a:ext cx="328613" cy="457200"/>
          </a:xfrm>
          <a:prstGeom prst="rect">
            <a:avLst/>
          </a:prstGeom>
          <a:solidFill>
            <a:schemeClr val="accent1"/>
          </a:solidFill>
          <a:ln w="9525"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hangingPunct="1">
              <a:spcBef>
                <a:spcPct val="0"/>
              </a:spcBef>
              <a:buClr>
                <a:schemeClr val="bg1"/>
              </a:buClr>
              <a:buFontTx/>
              <a:buNone/>
            </a:pPr>
            <a:endParaRPr lang="zh-CN" altLang="en-US" sz="2400" b="0" dirty="0">
              <a:latin typeface="Times New Roman" panose="02020603050405020304" pitchFamily="18" charset="0"/>
              <a:ea typeface="宋体" panose="02010600030101010101" pitchFamily="2" charset="-122"/>
            </a:endParaRPr>
          </a:p>
        </p:txBody>
      </p:sp>
      <p:sp>
        <p:nvSpPr>
          <p:cNvPr id="149585" name="Rectangle 80"/>
          <p:cNvSpPr/>
          <p:nvPr/>
        </p:nvSpPr>
        <p:spPr>
          <a:xfrm>
            <a:off x="6810375" y="3886200"/>
            <a:ext cx="328613" cy="457200"/>
          </a:xfrm>
          <a:prstGeom prst="rect">
            <a:avLst/>
          </a:prstGeom>
          <a:solidFill>
            <a:srgbClr val="7030A0"/>
          </a:solidFill>
          <a:ln w="9525"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hangingPunct="1">
              <a:spcBef>
                <a:spcPct val="0"/>
              </a:spcBef>
              <a:buClr>
                <a:schemeClr val="bg1"/>
              </a:buClr>
              <a:buFontTx/>
              <a:buNone/>
            </a:pPr>
            <a:endParaRPr lang="zh-CN" altLang="en-US" sz="2400" b="0" dirty="0">
              <a:latin typeface="Times New Roman" panose="02020603050405020304" pitchFamily="18" charset="0"/>
              <a:ea typeface="宋体" panose="02010600030101010101" pitchFamily="2" charset="-122"/>
            </a:endParaRPr>
          </a:p>
        </p:txBody>
      </p:sp>
      <p:sp>
        <p:nvSpPr>
          <p:cNvPr id="149586" name="Rectangle 81"/>
          <p:cNvSpPr/>
          <p:nvPr/>
        </p:nvSpPr>
        <p:spPr>
          <a:xfrm>
            <a:off x="7153275" y="3429000"/>
            <a:ext cx="609600" cy="457200"/>
          </a:xfrm>
          <a:prstGeom prst="rect">
            <a:avLst/>
          </a:prstGeom>
          <a:solidFill>
            <a:srgbClr val="7030A0"/>
          </a:solidFill>
          <a:ln w="9525"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hangingPunct="1">
              <a:spcBef>
                <a:spcPct val="0"/>
              </a:spcBef>
              <a:buClr>
                <a:schemeClr val="bg1"/>
              </a:buClr>
              <a:buFontTx/>
              <a:buNone/>
            </a:pPr>
            <a:endParaRPr lang="zh-CN" altLang="en-US" sz="2400" b="0" dirty="0">
              <a:latin typeface="Times New Roman" panose="02020603050405020304" pitchFamily="18" charset="0"/>
              <a:ea typeface="宋体" panose="02010600030101010101" pitchFamily="2" charset="-122"/>
            </a:endParaRPr>
          </a:p>
        </p:txBody>
      </p:sp>
      <p:sp>
        <p:nvSpPr>
          <p:cNvPr id="149587" name="Rectangle 82"/>
          <p:cNvSpPr/>
          <p:nvPr/>
        </p:nvSpPr>
        <p:spPr>
          <a:xfrm>
            <a:off x="7769225" y="2514600"/>
            <a:ext cx="328613" cy="457200"/>
          </a:xfrm>
          <a:prstGeom prst="rect">
            <a:avLst/>
          </a:prstGeom>
          <a:solidFill>
            <a:srgbClr val="7030A0"/>
          </a:solidFill>
          <a:ln w="9525"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hangingPunct="1">
              <a:spcBef>
                <a:spcPct val="0"/>
              </a:spcBef>
              <a:buClr>
                <a:schemeClr val="bg1"/>
              </a:buClr>
              <a:buFontTx/>
              <a:buNone/>
            </a:pPr>
            <a:endParaRPr lang="zh-CN" altLang="en-US" sz="2400" b="0" dirty="0">
              <a:latin typeface="Times New Roman" panose="02020603050405020304" pitchFamily="18" charset="0"/>
              <a:ea typeface="宋体" panose="02010600030101010101" pitchFamily="2" charset="-122"/>
            </a:endParaRPr>
          </a:p>
        </p:txBody>
      </p:sp>
      <p:sp>
        <p:nvSpPr>
          <p:cNvPr id="161850" name="Text Box 83"/>
          <p:cNvSpPr txBox="1"/>
          <p:nvPr/>
        </p:nvSpPr>
        <p:spPr>
          <a:xfrm>
            <a:off x="989013" y="5811838"/>
            <a:ext cx="7848600" cy="52387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hangingPunct="1">
              <a:buClr>
                <a:schemeClr val="bg1"/>
              </a:buClr>
              <a:buFontTx/>
              <a:buNone/>
            </a:pPr>
            <a:r>
              <a:rPr lang="zh-CN" altLang="en-US" b="0" dirty="0">
                <a:latin typeface="Book Antiqua" panose="02040602050305030304" pitchFamily="18" charset="0"/>
              </a:rPr>
              <a:t>效率</a:t>
            </a:r>
            <a:r>
              <a:rPr lang="en-US" altLang="zh-CN" b="0" dirty="0">
                <a:latin typeface="Book Antiqua" panose="02040602050305030304" pitchFamily="18" charset="0"/>
              </a:rPr>
              <a:t>η=</a:t>
            </a:r>
            <a:r>
              <a:rPr lang="zh-CN" altLang="en-US" b="0" dirty="0">
                <a:latin typeface="Book Antiqua" panose="02040602050305030304" pitchFamily="18" charset="0"/>
              </a:rPr>
              <a:t>（</a:t>
            </a:r>
            <a:r>
              <a:rPr lang="en-US" altLang="zh-CN" b="0" dirty="0">
                <a:latin typeface="Book Antiqua" panose="02040602050305030304" pitchFamily="18" charset="0"/>
              </a:rPr>
              <a:t>6*4</a:t>
            </a:r>
            <a:r>
              <a:rPr lang="en-US" altLang="zh-CN" b="0" dirty="0">
                <a:latin typeface="Symbol" panose="05050102010706020507" pitchFamily="18" charset="2"/>
              </a:rPr>
              <a:t>D</a:t>
            </a:r>
            <a:r>
              <a:rPr lang="en-US" altLang="zh-CN" b="0" dirty="0">
                <a:latin typeface="Book Antiqua" panose="02040602050305030304" pitchFamily="18" charset="0"/>
              </a:rPr>
              <a:t>t+3*4</a:t>
            </a:r>
            <a:r>
              <a:rPr lang="en-US" altLang="zh-CN" b="0" dirty="0">
                <a:latin typeface="Symbol" panose="05050102010706020507" pitchFamily="18" charset="2"/>
              </a:rPr>
              <a:t>D</a:t>
            </a:r>
            <a:r>
              <a:rPr lang="en-US" altLang="zh-CN" b="0" dirty="0">
                <a:latin typeface="Book Antiqua" panose="02040602050305030304" pitchFamily="18" charset="0"/>
              </a:rPr>
              <a:t>t</a:t>
            </a:r>
            <a:r>
              <a:rPr lang="zh-CN" altLang="en-US" b="0" dirty="0">
                <a:latin typeface="Book Antiqua" panose="02040602050305030304" pitchFamily="18" charset="0"/>
              </a:rPr>
              <a:t>）</a:t>
            </a:r>
            <a:r>
              <a:rPr lang="en-US" altLang="zh-CN" b="0" dirty="0">
                <a:latin typeface="Book Antiqua" panose="02040602050305030304" pitchFamily="18" charset="0"/>
              </a:rPr>
              <a:t>/</a:t>
            </a:r>
            <a:r>
              <a:rPr lang="zh-CN" altLang="en-US" b="0" dirty="0">
                <a:latin typeface="Book Antiqua" panose="02040602050305030304" pitchFamily="18" charset="0"/>
              </a:rPr>
              <a:t>（</a:t>
            </a:r>
            <a:r>
              <a:rPr lang="en-US" altLang="zh-CN" b="0" dirty="0">
                <a:latin typeface="Book Antiqua" panose="02040602050305030304" pitchFamily="18" charset="0"/>
              </a:rPr>
              <a:t>4*24</a:t>
            </a:r>
            <a:r>
              <a:rPr lang="en-US" altLang="zh-CN" b="0" dirty="0">
                <a:latin typeface="Symbol" panose="05050102010706020507" pitchFamily="18" charset="2"/>
              </a:rPr>
              <a:t>D</a:t>
            </a:r>
            <a:r>
              <a:rPr lang="en-US" altLang="zh-CN" b="0" dirty="0">
                <a:latin typeface="Book Antiqua" panose="02040602050305030304" pitchFamily="18" charset="0"/>
              </a:rPr>
              <a:t>t) =3/8</a:t>
            </a:r>
            <a:endParaRPr lang="en-US" altLang="zh-CN" b="0" baseline="-25000" dirty="0">
              <a:latin typeface="Book Antiqua" panose="02040602050305030304" pitchFamily="18" charset="0"/>
            </a:endParaRPr>
          </a:p>
        </p:txBody>
      </p:sp>
      <p:cxnSp>
        <p:nvCxnSpPr>
          <p:cNvPr id="161851" name="直接连接符 83"/>
          <p:cNvCxnSpPr/>
          <p:nvPr/>
        </p:nvCxnSpPr>
        <p:spPr>
          <a:xfrm>
            <a:off x="431800" y="3890963"/>
            <a:ext cx="7667625" cy="0"/>
          </a:xfrm>
          <a:prstGeom prst="line">
            <a:avLst/>
          </a:prstGeom>
          <a:ln w="9525" cap="flat" cmpd="sng">
            <a:solidFill>
              <a:srgbClr val="000000"/>
            </a:solidFill>
            <a:prstDash val="dash"/>
            <a:headEnd type="none" w="med" len="med"/>
            <a:tailEnd type="none" w="med" len="med"/>
          </a:ln>
        </p:spPr>
      </p:cxnSp>
      <p:cxnSp>
        <p:nvCxnSpPr>
          <p:cNvPr id="161852" name="直接连接符 84"/>
          <p:cNvCxnSpPr/>
          <p:nvPr/>
        </p:nvCxnSpPr>
        <p:spPr>
          <a:xfrm>
            <a:off x="431800" y="3433763"/>
            <a:ext cx="7667625" cy="0"/>
          </a:xfrm>
          <a:prstGeom prst="line">
            <a:avLst/>
          </a:prstGeom>
          <a:ln w="9525" cap="flat" cmpd="sng">
            <a:solidFill>
              <a:srgbClr val="000000"/>
            </a:solidFill>
            <a:prstDash val="dash"/>
            <a:headEnd type="none" w="med" len="med"/>
            <a:tailEnd type="none" w="med" len="med"/>
          </a:ln>
        </p:spPr>
      </p:cxnSp>
      <p:cxnSp>
        <p:nvCxnSpPr>
          <p:cNvPr id="161853" name="直接连接符 85"/>
          <p:cNvCxnSpPr/>
          <p:nvPr/>
        </p:nvCxnSpPr>
        <p:spPr>
          <a:xfrm>
            <a:off x="431800" y="2968625"/>
            <a:ext cx="7667625" cy="0"/>
          </a:xfrm>
          <a:prstGeom prst="line">
            <a:avLst/>
          </a:prstGeom>
          <a:ln w="9525" cap="flat" cmpd="sng">
            <a:solidFill>
              <a:srgbClr val="000000"/>
            </a:solidFill>
            <a:prstDash val="dash"/>
            <a:headEnd type="none" w="med" len="med"/>
            <a:tailEnd type="none" w="med" len="med"/>
          </a:ln>
        </p:spPr>
      </p:cxnSp>
      <p:cxnSp>
        <p:nvCxnSpPr>
          <p:cNvPr id="161854" name="直接连接符 86"/>
          <p:cNvCxnSpPr/>
          <p:nvPr/>
        </p:nvCxnSpPr>
        <p:spPr>
          <a:xfrm>
            <a:off x="431800" y="2514600"/>
            <a:ext cx="7667625" cy="0"/>
          </a:xfrm>
          <a:prstGeom prst="line">
            <a:avLst/>
          </a:prstGeom>
          <a:ln w="9525" cap="flat" cmpd="sng">
            <a:solidFill>
              <a:srgbClr val="000000"/>
            </a:solidFill>
            <a:prstDash val="dash"/>
            <a:headEnd type="none" w="med" len="med"/>
            <a:tailEnd type="none" w="med" len="med"/>
          </a:ln>
        </p:spPr>
      </p:cxnSp>
      <p:cxnSp>
        <p:nvCxnSpPr>
          <p:cNvPr id="161855" name="直接连接符 87"/>
          <p:cNvCxnSpPr/>
          <p:nvPr/>
        </p:nvCxnSpPr>
        <p:spPr>
          <a:xfrm>
            <a:off x="790575" y="2514600"/>
            <a:ext cx="0" cy="1836738"/>
          </a:xfrm>
          <a:prstGeom prst="line">
            <a:avLst/>
          </a:prstGeom>
          <a:ln w="9525" cap="flat" cmpd="sng">
            <a:solidFill>
              <a:srgbClr val="000000"/>
            </a:solidFill>
            <a:prstDash val="dash"/>
            <a:headEnd type="none" w="med" len="med"/>
            <a:tailEnd type="none" w="med" len="med"/>
          </a:ln>
        </p:spPr>
      </p:cxnSp>
      <p:cxnSp>
        <p:nvCxnSpPr>
          <p:cNvPr id="161856" name="直接连接符 88"/>
          <p:cNvCxnSpPr/>
          <p:nvPr/>
        </p:nvCxnSpPr>
        <p:spPr>
          <a:xfrm>
            <a:off x="1108075" y="2506663"/>
            <a:ext cx="0" cy="1836737"/>
          </a:xfrm>
          <a:prstGeom prst="line">
            <a:avLst/>
          </a:prstGeom>
          <a:ln w="9525" cap="flat" cmpd="sng">
            <a:solidFill>
              <a:srgbClr val="000000"/>
            </a:solidFill>
            <a:prstDash val="dash"/>
            <a:headEnd type="none" w="med" len="med"/>
            <a:tailEnd type="none" w="med" len="med"/>
          </a:ln>
        </p:spPr>
      </p:cxnSp>
      <p:cxnSp>
        <p:nvCxnSpPr>
          <p:cNvPr id="161857" name="直接连接符 89"/>
          <p:cNvCxnSpPr/>
          <p:nvPr/>
        </p:nvCxnSpPr>
        <p:spPr>
          <a:xfrm>
            <a:off x="1430338" y="2514600"/>
            <a:ext cx="0" cy="1836738"/>
          </a:xfrm>
          <a:prstGeom prst="line">
            <a:avLst/>
          </a:prstGeom>
          <a:ln w="9525" cap="flat" cmpd="sng">
            <a:solidFill>
              <a:srgbClr val="000000"/>
            </a:solidFill>
            <a:prstDash val="dash"/>
            <a:headEnd type="none" w="med" len="med"/>
            <a:tailEnd type="none" w="med" len="med"/>
          </a:ln>
        </p:spPr>
      </p:cxnSp>
      <p:cxnSp>
        <p:nvCxnSpPr>
          <p:cNvPr id="161858" name="直接连接符 90"/>
          <p:cNvCxnSpPr/>
          <p:nvPr/>
        </p:nvCxnSpPr>
        <p:spPr>
          <a:xfrm>
            <a:off x="1744663" y="2514600"/>
            <a:ext cx="0" cy="1836738"/>
          </a:xfrm>
          <a:prstGeom prst="line">
            <a:avLst/>
          </a:prstGeom>
          <a:ln w="9525" cap="flat" cmpd="sng">
            <a:solidFill>
              <a:srgbClr val="000000"/>
            </a:solidFill>
            <a:prstDash val="dash"/>
            <a:headEnd type="none" w="med" len="med"/>
            <a:tailEnd type="none" w="med" len="med"/>
          </a:ln>
        </p:spPr>
      </p:cxnSp>
      <p:cxnSp>
        <p:nvCxnSpPr>
          <p:cNvPr id="161859" name="直接连接符 91"/>
          <p:cNvCxnSpPr/>
          <p:nvPr/>
        </p:nvCxnSpPr>
        <p:spPr>
          <a:xfrm>
            <a:off x="2055813" y="2514600"/>
            <a:ext cx="0" cy="1836738"/>
          </a:xfrm>
          <a:prstGeom prst="line">
            <a:avLst/>
          </a:prstGeom>
          <a:ln w="9525" cap="flat" cmpd="sng">
            <a:solidFill>
              <a:srgbClr val="000000"/>
            </a:solidFill>
            <a:prstDash val="dash"/>
            <a:headEnd type="none" w="med" len="med"/>
            <a:tailEnd type="none" w="med" len="med"/>
          </a:ln>
        </p:spPr>
      </p:cxnSp>
      <p:cxnSp>
        <p:nvCxnSpPr>
          <p:cNvPr id="161860" name="直接连接符 92"/>
          <p:cNvCxnSpPr/>
          <p:nvPr/>
        </p:nvCxnSpPr>
        <p:spPr>
          <a:xfrm>
            <a:off x="2352675" y="2514600"/>
            <a:ext cx="0" cy="1836738"/>
          </a:xfrm>
          <a:prstGeom prst="line">
            <a:avLst/>
          </a:prstGeom>
          <a:ln w="9525" cap="flat" cmpd="sng">
            <a:solidFill>
              <a:srgbClr val="000000"/>
            </a:solidFill>
            <a:prstDash val="dash"/>
            <a:headEnd type="none" w="med" len="med"/>
            <a:tailEnd type="none" w="med" len="med"/>
          </a:ln>
        </p:spPr>
      </p:cxnSp>
      <p:cxnSp>
        <p:nvCxnSpPr>
          <p:cNvPr id="161861" name="直接连接符 93"/>
          <p:cNvCxnSpPr/>
          <p:nvPr/>
        </p:nvCxnSpPr>
        <p:spPr>
          <a:xfrm>
            <a:off x="2665413" y="2506663"/>
            <a:ext cx="0" cy="1836737"/>
          </a:xfrm>
          <a:prstGeom prst="line">
            <a:avLst/>
          </a:prstGeom>
          <a:ln w="9525" cap="flat" cmpd="sng">
            <a:solidFill>
              <a:srgbClr val="000000"/>
            </a:solidFill>
            <a:prstDash val="dash"/>
            <a:headEnd type="none" w="med" len="med"/>
            <a:tailEnd type="none" w="med" len="med"/>
          </a:ln>
        </p:spPr>
      </p:cxnSp>
      <p:cxnSp>
        <p:nvCxnSpPr>
          <p:cNvPr id="161862" name="直接连接符 94"/>
          <p:cNvCxnSpPr/>
          <p:nvPr/>
        </p:nvCxnSpPr>
        <p:spPr>
          <a:xfrm>
            <a:off x="2982913" y="2506663"/>
            <a:ext cx="0" cy="1836737"/>
          </a:xfrm>
          <a:prstGeom prst="line">
            <a:avLst/>
          </a:prstGeom>
          <a:ln w="9525" cap="flat" cmpd="sng">
            <a:solidFill>
              <a:srgbClr val="000000"/>
            </a:solidFill>
            <a:prstDash val="dash"/>
            <a:headEnd type="none" w="med" len="med"/>
            <a:tailEnd type="none" w="med" len="med"/>
          </a:ln>
        </p:spPr>
      </p:cxnSp>
      <p:cxnSp>
        <p:nvCxnSpPr>
          <p:cNvPr id="161863" name="直接连接符 95"/>
          <p:cNvCxnSpPr/>
          <p:nvPr/>
        </p:nvCxnSpPr>
        <p:spPr>
          <a:xfrm>
            <a:off x="3321050" y="2514600"/>
            <a:ext cx="0" cy="1836738"/>
          </a:xfrm>
          <a:prstGeom prst="line">
            <a:avLst/>
          </a:prstGeom>
          <a:ln w="9525" cap="flat" cmpd="sng">
            <a:solidFill>
              <a:srgbClr val="000000"/>
            </a:solidFill>
            <a:prstDash val="dash"/>
            <a:headEnd type="none" w="med" len="med"/>
            <a:tailEnd type="none" w="med" len="med"/>
          </a:ln>
        </p:spPr>
      </p:cxnSp>
      <p:cxnSp>
        <p:nvCxnSpPr>
          <p:cNvPr id="161864" name="直接连接符 96"/>
          <p:cNvCxnSpPr/>
          <p:nvPr/>
        </p:nvCxnSpPr>
        <p:spPr>
          <a:xfrm>
            <a:off x="3649663" y="2506663"/>
            <a:ext cx="0" cy="1836737"/>
          </a:xfrm>
          <a:prstGeom prst="line">
            <a:avLst/>
          </a:prstGeom>
          <a:ln w="9525" cap="flat" cmpd="sng">
            <a:solidFill>
              <a:srgbClr val="000000"/>
            </a:solidFill>
            <a:prstDash val="dash"/>
            <a:headEnd type="none" w="med" len="med"/>
            <a:tailEnd type="none" w="med" len="med"/>
          </a:ln>
        </p:spPr>
      </p:cxnSp>
      <p:cxnSp>
        <p:nvCxnSpPr>
          <p:cNvPr id="161865" name="直接连接符 97"/>
          <p:cNvCxnSpPr/>
          <p:nvPr/>
        </p:nvCxnSpPr>
        <p:spPr>
          <a:xfrm>
            <a:off x="3960813" y="2514600"/>
            <a:ext cx="0" cy="1836738"/>
          </a:xfrm>
          <a:prstGeom prst="line">
            <a:avLst/>
          </a:prstGeom>
          <a:ln w="9525" cap="flat" cmpd="sng">
            <a:solidFill>
              <a:srgbClr val="000000"/>
            </a:solidFill>
            <a:prstDash val="dash"/>
            <a:headEnd type="none" w="med" len="med"/>
            <a:tailEnd type="none" w="med" len="med"/>
          </a:ln>
        </p:spPr>
      </p:cxnSp>
      <p:cxnSp>
        <p:nvCxnSpPr>
          <p:cNvPr id="161866" name="直接连接符 98"/>
          <p:cNvCxnSpPr/>
          <p:nvPr/>
        </p:nvCxnSpPr>
        <p:spPr>
          <a:xfrm>
            <a:off x="4265613" y="2514600"/>
            <a:ext cx="0" cy="1836738"/>
          </a:xfrm>
          <a:prstGeom prst="line">
            <a:avLst/>
          </a:prstGeom>
          <a:ln w="9525" cap="flat" cmpd="sng">
            <a:solidFill>
              <a:srgbClr val="000000"/>
            </a:solidFill>
            <a:prstDash val="dash"/>
            <a:headEnd type="none" w="med" len="med"/>
            <a:tailEnd type="none" w="med" len="med"/>
          </a:ln>
        </p:spPr>
      </p:cxnSp>
      <p:cxnSp>
        <p:nvCxnSpPr>
          <p:cNvPr id="161867" name="直接连接符 99"/>
          <p:cNvCxnSpPr/>
          <p:nvPr/>
        </p:nvCxnSpPr>
        <p:spPr>
          <a:xfrm>
            <a:off x="4587875" y="2514600"/>
            <a:ext cx="0" cy="1836738"/>
          </a:xfrm>
          <a:prstGeom prst="line">
            <a:avLst/>
          </a:prstGeom>
          <a:ln w="9525" cap="flat" cmpd="sng">
            <a:solidFill>
              <a:srgbClr val="000000"/>
            </a:solidFill>
            <a:prstDash val="dash"/>
            <a:headEnd type="none" w="med" len="med"/>
            <a:tailEnd type="none" w="med" len="med"/>
          </a:ln>
        </p:spPr>
      </p:cxnSp>
      <p:cxnSp>
        <p:nvCxnSpPr>
          <p:cNvPr id="161868" name="直接连接符 100"/>
          <p:cNvCxnSpPr/>
          <p:nvPr/>
        </p:nvCxnSpPr>
        <p:spPr>
          <a:xfrm>
            <a:off x="4943475" y="2514600"/>
            <a:ext cx="0" cy="1836738"/>
          </a:xfrm>
          <a:prstGeom prst="line">
            <a:avLst/>
          </a:prstGeom>
          <a:ln w="9525" cap="flat" cmpd="sng">
            <a:solidFill>
              <a:srgbClr val="000000"/>
            </a:solidFill>
            <a:prstDash val="dash"/>
            <a:headEnd type="none" w="med" len="med"/>
            <a:tailEnd type="none" w="med" len="med"/>
          </a:ln>
        </p:spPr>
      </p:cxnSp>
      <p:cxnSp>
        <p:nvCxnSpPr>
          <p:cNvPr id="161869" name="直接连接符 101"/>
          <p:cNvCxnSpPr/>
          <p:nvPr/>
        </p:nvCxnSpPr>
        <p:spPr>
          <a:xfrm>
            <a:off x="5276850" y="2514600"/>
            <a:ext cx="0" cy="1836738"/>
          </a:xfrm>
          <a:prstGeom prst="line">
            <a:avLst/>
          </a:prstGeom>
          <a:ln w="9525" cap="flat" cmpd="sng">
            <a:solidFill>
              <a:srgbClr val="000000"/>
            </a:solidFill>
            <a:prstDash val="dash"/>
            <a:headEnd type="none" w="med" len="med"/>
            <a:tailEnd type="none" w="med" len="med"/>
          </a:ln>
        </p:spPr>
      </p:cxnSp>
      <p:cxnSp>
        <p:nvCxnSpPr>
          <p:cNvPr id="161870" name="直接连接符 102"/>
          <p:cNvCxnSpPr/>
          <p:nvPr/>
        </p:nvCxnSpPr>
        <p:spPr>
          <a:xfrm>
            <a:off x="5559425" y="2503488"/>
            <a:ext cx="0" cy="1835150"/>
          </a:xfrm>
          <a:prstGeom prst="line">
            <a:avLst/>
          </a:prstGeom>
          <a:ln w="9525" cap="flat" cmpd="sng">
            <a:solidFill>
              <a:srgbClr val="000000"/>
            </a:solidFill>
            <a:prstDash val="dash"/>
            <a:headEnd type="none" w="med" len="med"/>
            <a:tailEnd type="none" w="med" len="med"/>
          </a:ln>
        </p:spPr>
      </p:cxnSp>
      <p:cxnSp>
        <p:nvCxnSpPr>
          <p:cNvPr id="161871" name="直接连接符 103"/>
          <p:cNvCxnSpPr/>
          <p:nvPr/>
        </p:nvCxnSpPr>
        <p:spPr>
          <a:xfrm>
            <a:off x="7150100" y="2498725"/>
            <a:ext cx="0" cy="1836738"/>
          </a:xfrm>
          <a:prstGeom prst="line">
            <a:avLst/>
          </a:prstGeom>
          <a:ln w="9525" cap="flat" cmpd="sng">
            <a:solidFill>
              <a:srgbClr val="000000"/>
            </a:solidFill>
            <a:prstDash val="dash"/>
            <a:headEnd type="none" w="med" len="med"/>
            <a:tailEnd type="none" w="med" len="med"/>
          </a:ln>
        </p:spPr>
      </p:cxnSp>
      <p:cxnSp>
        <p:nvCxnSpPr>
          <p:cNvPr id="161872" name="直接连接符 104"/>
          <p:cNvCxnSpPr/>
          <p:nvPr/>
        </p:nvCxnSpPr>
        <p:spPr>
          <a:xfrm>
            <a:off x="5870575" y="2514600"/>
            <a:ext cx="0" cy="1836738"/>
          </a:xfrm>
          <a:prstGeom prst="line">
            <a:avLst/>
          </a:prstGeom>
          <a:ln w="9525" cap="flat" cmpd="sng">
            <a:solidFill>
              <a:srgbClr val="000000"/>
            </a:solidFill>
            <a:prstDash val="dash"/>
            <a:headEnd type="none" w="med" len="med"/>
            <a:tailEnd type="none" w="med" len="med"/>
          </a:ln>
        </p:spPr>
      </p:cxnSp>
      <p:cxnSp>
        <p:nvCxnSpPr>
          <p:cNvPr id="161873" name="直接连接符 105"/>
          <p:cNvCxnSpPr/>
          <p:nvPr/>
        </p:nvCxnSpPr>
        <p:spPr>
          <a:xfrm>
            <a:off x="6202363" y="2514600"/>
            <a:ext cx="0" cy="1836738"/>
          </a:xfrm>
          <a:prstGeom prst="line">
            <a:avLst/>
          </a:prstGeom>
          <a:ln w="9525" cap="flat" cmpd="sng">
            <a:solidFill>
              <a:srgbClr val="000000"/>
            </a:solidFill>
            <a:prstDash val="dash"/>
            <a:headEnd type="none" w="med" len="med"/>
            <a:tailEnd type="none" w="med" len="med"/>
          </a:ln>
        </p:spPr>
      </p:cxnSp>
      <p:cxnSp>
        <p:nvCxnSpPr>
          <p:cNvPr id="161874" name="直接连接符 106"/>
          <p:cNvCxnSpPr/>
          <p:nvPr/>
        </p:nvCxnSpPr>
        <p:spPr>
          <a:xfrm>
            <a:off x="7480300" y="2514600"/>
            <a:ext cx="0" cy="1836738"/>
          </a:xfrm>
          <a:prstGeom prst="line">
            <a:avLst/>
          </a:prstGeom>
          <a:ln w="9525" cap="flat" cmpd="sng">
            <a:solidFill>
              <a:srgbClr val="000000"/>
            </a:solidFill>
            <a:prstDash val="dash"/>
            <a:headEnd type="none" w="med" len="med"/>
            <a:tailEnd type="none" w="med" len="med"/>
          </a:ln>
        </p:spPr>
      </p:cxnSp>
      <p:cxnSp>
        <p:nvCxnSpPr>
          <p:cNvPr id="161875" name="直接连接符 107"/>
          <p:cNvCxnSpPr/>
          <p:nvPr/>
        </p:nvCxnSpPr>
        <p:spPr>
          <a:xfrm>
            <a:off x="6502400" y="2530475"/>
            <a:ext cx="0" cy="1835150"/>
          </a:xfrm>
          <a:prstGeom prst="line">
            <a:avLst/>
          </a:prstGeom>
          <a:ln w="9525" cap="flat" cmpd="sng">
            <a:solidFill>
              <a:srgbClr val="000000"/>
            </a:solidFill>
            <a:prstDash val="dash"/>
            <a:headEnd type="none" w="med" len="med"/>
            <a:tailEnd type="none" w="med" len="med"/>
          </a:ln>
        </p:spPr>
      </p:cxnSp>
      <p:cxnSp>
        <p:nvCxnSpPr>
          <p:cNvPr id="161876" name="直接连接符 108"/>
          <p:cNvCxnSpPr/>
          <p:nvPr/>
        </p:nvCxnSpPr>
        <p:spPr>
          <a:xfrm>
            <a:off x="6802438" y="2530475"/>
            <a:ext cx="0" cy="1835150"/>
          </a:xfrm>
          <a:prstGeom prst="line">
            <a:avLst/>
          </a:prstGeom>
          <a:ln w="9525" cap="flat" cmpd="sng">
            <a:solidFill>
              <a:srgbClr val="000000"/>
            </a:solidFill>
            <a:prstDash val="dash"/>
            <a:headEnd type="none" w="med" len="med"/>
            <a:tailEnd type="none" w="med" len="med"/>
          </a:ln>
        </p:spPr>
      </p:cxnSp>
      <p:cxnSp>
        <p:nvCxnSpPr>
          <p:cNvPr id="161877" name="直接连接符 109"/>
          <p:cNvCxnSpPr/>
          <p:nvPr/>
        </p:nvCxnSpPr>
        <p:spPr>
          <a:xfrm>
            <a:off x="7770813" y="2530475"/>
            <a:ext cx="0" cy="1835150"/>
          </a:xfrm>
          <a:prstGeom prst="line">
            <a:avLst/>
          </a:prstGeom>
          <a:ln w="9525" cap="flat" cmpd="sng">
            <a:solidFill>
              <a:srgbClr val="000000"/>
            </a:solidFill>
            <a:prstDash val="dash"/>
            <a:headEnd type="none" w="med" len="med"/>
            <a:tailEnd type="none" w="med" len="med"/>
          </a:ln>
        </p:spPr>
      </p:cxnSp>
      <p:cxnSp>
        <p:nvCxnSpPr>
          <p:cNvPr id="161878" name="直接连接符 110"/>
          <p:cNvCxnSpPr/>
          <p:nvPr/>
        </p:nvCxnSpPr>
        <p:spPr>
          <a:xfrm>
            <a:off x="8097838" y="2530475"/>
            <a:ext cx="0" cy="1835150"/>
          </a:xfrm>
          <a:prstGeom prst="line">
            <a:avLst/>
          </a:prstGeom>
          <a:ln w="9525" cap="flat" cmpd="sng">
            <a:solidFill>
              <a:srgbClr val="000000"/>
            </a:solidFill>
            <a:prstDash val="dash"/>
            <a:headEnd type="none" w="med" len="med"/>
            <a:tailEnd type="none" w="med" len="med"/>
          </a:ln>
        </p:spPr>
      </p:cxnSp>
      <p:sp>
        <p:nvSpPr>
          <p:cNvPr id="161879" name="文本框 111"/>
          <p:cNvSpPr txBox="1"/>
          <p:nvPr/>
        </p:nvSpPr>
        <p:spPr>
          <a:xfrm>
            <a:off x="-61912" y="4811713"/>
            <a:ext cx="588962" cy="64611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spcBef>
                <a:spcPct val="0"/>
              </a:spcBef>
              <a:buClrTx/>
              <a:buFontTx/>
              <a:buNone/>
            </a:pPr>
            <a:r>
              <a:rPr lang="zh-CN" altLang="en-US" sz="1800" b="0" dirty="0">
                <a:solidFill>
                  <a:srgbClr val="0000CC"/>
                </a:solidFill>
                <a:latin typeface="Times New Roman" panose="02020603050405020304" pitchFamily="18" charset="0"/>
              </a:rPr>
              <a:t>输 </a:t>
            </a:r>
            <a:r>
              <a:rPr lang="en-US" altLang="zh-CN" sz="1800" b="0" dirty="0">
                <a:solidFill>
                  <a:srgbClr val="0000CC"/>
                </a:solidFill>
                <a:latin typeface="Times New Roman" panose="02020603050405020304" pitchFamily="18" charset="0"/>
              </a:rPr>
              <a:t>  </a:t>
            </a:r>
            <a:endParaRPr lang="en-US" altLang="zh-CN" sz="1800" b="0" dirty="0">
              <a:solidFill>
                <a:srgbClr val="0000CC"/>
              </a:solidFill>
              <a:latin typeface="Times New Roman" panose="02020603050405020304" pitchFamily="18" charset="0"/>
            </a:endParaRPr>
          </a:p>
          <a:p>
            <a:pPr marL="0" lvl="0" indent="0">
              <a:spcBef>
                <a:spcPct val="0"/>
              </a:spcBef>
              <a:buClrTx/>
              <a:buFontTx/>
              <a:buNone/>
            </a:pPr>
            <a:r>
              <a:rPr lang="zh-CN" altLang="en-US" sz="1800" b="0" dirty="0">
                <a:solidFill>
                  <a:srgbClr val="0000CC"/>
                </a:solidFill>
                <a:latin typeface="Times New Roman" panose="02020603050405020304" pitchFamily="18" charset="0"/>
              </a:rPr>
              <a:t>入 </a:t>
            </a:r>
            <a:r>
              <a:rPr lang="en-US" altLang="zh-CN" sz="1800" b="0" dirty="0">
                <a:solidFill>
                  <a:srgbClr val="0000CC"/>
                </a:solidFill>
                <a:latin typeface="Times New Roman" panose="02020603050405020304" pitchFamily="18" charset="0"/>
              </a:rPr>
              <a:t> </a:t>
            </a:r>
            <a:endParaRPr lang="zh-CN" altLang="en-US" sz="1800" b="0" baseline="-25000" dirty="0">
              <a:solidFill>
                <a:srgbClr val="0000CC"/>
              </a:solidFill>
              <a:latin typeface="Times New Roman" panose="02020603050405020304" pitchFamily="18" charset="0"/>
            </a:endParaRPr>
          </a:p>
        </p:txBody>
      </p:sp>
      <p:grpSp>
        <p:nvGrpSpPr>
          <p:cNvPr id="113" name="组合 112"/>
          <p:cNvGrpSpPr/>
          <p:nvPr/>
        </p:nvGrpSpPr>
        <p:grpSpPr>
          <a:xfrm>
            <a:off x="303213" y="4757738"/>
            <a:ext cx="454025" cy="722312"/>
            <a:chOff x="1427017" y="6111015"/>
            <a:chExt cx="454035" cy="722380"/>
          </a:xfrm>
        </p:grpSpPr>
        <p:sp>
          <p:nvSpPr>
            <p:cNvPr id="161938" name="文本框 113"/>
            <p:cNvSpPr txBox="1"/>
            <p:nvPr/>
          </p:nvSpPr>
          <p:spPr>
            <a:xfrm>
              <a:off x="1427017" y="6187064"/>
              <a:ext cx="454035" cy="64633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spcBef>
                  <a:spcPct val="0"/>
                </a:spcBef>
                <a:buClrTx/>
                <a:buFontTx/>
                <a:buNone/>
              </a:pPr>
              <a:r>
                <a:rPr lang="en-US" altLang="zh-CN" sz="1800" b="0" dirty="0">
                  <a:solidFill>
                    <a:srgbClr val="0000CC"/>
                  </a:solidFill>
                  <a:latin typeface="Times New Roman" panose="02020603050405020304" pitchFamily="18" charset="0"/>
                </a:rPr>
                <a:t>A  </a:t>
              </a:r>
              <a:endParaRPr lang="en-US" altLang="zh-CN" sz="1800" b="0" dirty="0">
                <a:solidFill>
                  <a:srgbClr val="0000CC"/>
                </a:solidFill>
                <a:latin typeface="Times New Roman" panose="02020603050405020304" pitchFamily="18" charset="0"/>
              </a:endParaRPr>
            </a:p>
            <a:p>
              <a:pPr marL="0" lvl="0" indent="0">
                <a:spcBef>
                  <a:spcPct val="0"/>
                </a:spcBef>
                <a:buClrTx/>
                <a:buFontTx/>
                <a:buNone/>
              </a:pPr>
              <a:r>
                <a:rPr lang="en-US" altLang="zh-CN" sz="1800" b="0" dirty="0">
                  <a:solidFill>
                    <a:srgbClr val="0000CC"/>
                  </a:solidFill>
                  <a:latin typeface="Times New Roman" panose="02020603050405020304" pitchFamily="18" charset="0"/>
                </a:rPr>
                <a:t>C</a:t>
              </a:r>
              <a:endParaRPr lang="zh-CN" altLang="en-US" sz="1800" b="0" baseline="-25000" dirty="0">
                <a:solidFill>
                  <a:srgbClr val="0000CC"/>
                </a:solidFill>
                <a:latin typeface="Times New Roman" panose="02020603050405020304" pitchFamily="18" charset="0"/>
              </a:endParaRPr>
            </a:p>
          </p:txBody>
        </p:sp>
        <p:cxnSp>
          <p:nvCxnSpPr>
            <p:cNvPr id="161939" name="直接箭头连接符 114"/>
            <p:cNvCxnSpPr/>
            <p:nvPr/>
          </p:nvCxnSpPr>
          <p:spPr>
            <a:xfrm flipV="1">
              <a:off x="1572088" y="6111015"/>
              <a:ext cx="0" cy="180000"/>
            </a:xfrm>
            <a:prstGeom prst="straightConnector1">
              <a:avLst/>
            </a:prstGeom>
            <a:ln w="12700" cap="flat" cmpd="sng">
              <a:solidFill>
                <a:srgbClr val="0000CC"/>
              </a:solidFill>
              <a:prstDash val="solid"/>
              <a:headEnd type="none" w="med" len="med"/>
              <a:tailEnd type="triangle" w="med" len="med"/>
            </a:ln>
          </p:spPr>
        </p:cxnSp>
      </p:grpSp>
      <p:grpSp>
        <p:nvGrpSpPr>
          <p:cNvPr id="116" name="组合 115"/>
          <p:cNvGrpSpPr/>
          <p:nvPr/>
        </p:nvGrpSpPr>
        <p:grpSpPr>
          <a:xfrm>
            <a:off x="965200" y="4757738"/>
            <a:ext cx="441325" cy="722312"/>
            <a:chOff x="1427017" y="6111015"/>
            <a:chExt cx="441146" cy="722380"/>
          </a:xfrm>
        </p:grpSpPr>
        <p:sp>
          <p:nvSpPr>
            <p:cNvPr id="161936" name="文本框 116"/>
            <p:cNvSpPr txBox="1"/>
            <p:nvPr/>
          </p:nvSpPr>
          <p:spPr>
            <a:xfrm>
              <a:off x="1427017" y="6187064"/>
              <a:ext cx="441146" cy="64633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spcBef>
                  <a:spcPct val="0"/>
                </a:spcBef>
                <a:buClrTx/>
                <a:buFontTx/>
                <a:buNone/>
              </a:pPr>
              <a:r>
                <a:rPr lang="en-US" altLang="zh-CN" sz="1800" b="0" dirty="0">
                  <a:solidFill>
                    <a:srgbClr val="FF0000"/>
                  </a:solidFill>
                  <a:latin typeface="Times New Roman" panose="02020603050405020304" pitchFamily="18" charset="0"/>
                </a:rPr>
                <a:t>E  </a:t>
              </a:r>
              <a:endParaRPr lang="en-US" altLang="zh-CN" sz="1800" b="0" dirty="0">
                <a:solidFill>
                  <a:srgbClr val="FF0000"/>
                </a:solidFill>
                <a:latin typeface="Times New Roman" panose="02020603050405020304" pitchFamily="18" charset="0"/>
              </a:endParaRPr>
            </a:p>
            <a:p>
              <a:pPr marL="0" lvl="0" indent="0">
                <a:spcBef>
                  <a:spcPct val="0"/>
                </a:spcBef>
                <a:buClrTx/>
                <a:buFontTx/>
                <a:buNone/>
              </a:pPr>
              <a:r>
                <a:rPr lang="en-US" altLang="zh-CN" sz="1800" b="0" dirty="0">
                  <a:solidFill>
                    <a:srgbClr val="FF0000"/>
                  </a:solidFill>
                  <a:latin typeface="Times New Roman" panose="02020603050405020304" pitchFamily="18" charset="0"/>
                </a:rPr>
                <a:t>F</a:t>
              </a:r>
              <a:endParaRPr lang="zh-CN" altLang="en-US" sz="1800" b="0" baseline="-25000" dirty="0">
                <a:solidFill>
                  <a:srgbClr val="FF0000"/>
                </a:solidFill>
                <a:latin typeface="Times New Roman" panose="02020603050405020304" pitchFamily="18" charset="0"/>
              </a:endParaRPr>
            </a:p>
          </p:txBody>
        </p:sp>
        <p:cxnSp>
          <p:nvCxnSpPr>
            <p:cNvPr id="161937" name="直接箭头连接符 117"/>
            <p:cNvCxnSpPr/>
            <p:nvPr/>
          </p:nvCxnSpPr>
          <p:spPr>
            <a:xfrm flipV="1">
              <a:off x="1572088" y="6111015"/>
              <a:ext cx="0" cy="180000"/>
            </a:xfrm>
            <a:prstGeom prst="straightConnector1">
              <a:avLst/>
            </a:prstGeom>
            <a:ln w="12700" cap="flat" cmpd="sng">
              <a:solidFill>
                <a:srgbClr val="FF0000"/>
              </a:solidFill>
              <a:prstDash val="solid"/>
              <a:headEnd type="none" w="med" len="med"/>
              <a:tailEnd type="triangle" w="med" len="med"/>
            </a:ln>
          </p:spPr>
        </p:cxnSp>
      </p:grpSp>
      <p:grpSp>
        <p:nvGrpSpPr>
          <p:cNvPr id="119" name="组合 118"/>
          <p:cNvGrpSpPr/>
          <p:nvPr/>
        </p:nvGrpSpPr>
        <p:grpSpPr>
          <a:xfrm>
            <a:off x="1573213" y="4757738"/>
            <a:ext cx="563562" cy="722312"/>
            <a:chOff x="1396537" y="6111015"/>
            <a:chExt cx="562975" cy="722380"/>
          </a:xfrm>
        </p:grpSpPr>
        <p:sp>
          <p:nvSpPr>
            <p:cNvPr id="161934" name="文本框 119"/>
            <p:cNvSpPr txBox="1"/>
            <p:nvPr/>
          </p:nvSpPr>
          <p:spPr>
            <a:xfrm>
              <a:off x="1396537" y="6187064"/>
              <a:ext cx="562975" cy="64633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spcBef>
                  <a:spcPct val="0"/>
                </a:spcBef>
                <a:buClrTx/>
                <a:buFontTx/>
                <a:buNone/>
              </a:pPr>
              <a:r>
                <a:rPr lang="en-US" altLang="zh-CN" sz="1800" b="0" dirty="0">
                  <a:solidFill>
                    <a:srgbClr val="003300"/>
                  </a:solidFill>
                  <a:latin typeface="Times New Roman" panose="02020603050405020304" pitchFamily="18" charset="0"/>
                </a:rPr>
                <a:t>AC </a:t>
              </a:r>
              <a:endParaRPr lang="en-US" altLang="zh-CN" sz="1800" b="0" dirty="0">
                <a:solidFill>
                  <a:srgbClr val="003300"/>
                </a:solidFill>
                <a:latin typeface="Times New Roman" panose="02020603050405020304" pitchFamily="18" charset="0"/>
              </a:endParaRPr>
            </a:p>
            <a:p>
              <a:pPr marL="0" lvl="0" indent="0">
                <a:spcBef>
                  <a:spcPct val="0"/>
                </a:spcBef>
                <a:buClrTx/>
                <a:buFontTx/>
                <a:buNone/>
              </a:pPr>
              <a:r>
                <a:rPr lang="en-US" altLang="zh-CN" sz="1800" b="0" dirty="0">
                  <a:solidFill>
                    <a:srgbClr val="003300"/>
                  </a:solidFill>
                  <a:latin typeface="Times New Roman" panose="02020603050405020304" pitchFamily="18" charset="0"/>
                </a:rPr>
                <a:t>D</a:t>
              </a:r>
              <a:endParaRPr lang="zh-CN" altLang="en-US" sz="1800" b="0" baseline="-25000" dirty="0">
                <a:solidFill>
                  <a:srgbClr val="003300"/>
                </a:solidFill>
                <a:latin typeface="Times New Roman" panose="02020603050405020304" pitchFamily="18" charset="0"/>
              </a:endParaRPr>
            </a:p>
          </p:txBody>
        </p:sp>
        <p:cxnSp>
          <p:nvCxnSpPr>
            <p:cNvPr id="161935" name="直接箭头连接符 120"/>
            <p:cNvCxnSpPr/>
            <p:nvPr/>
          </p:nvCxnSpPr>
          <p:spPr>
            <a:xfrm flipV="1">
              <a:off x="1572088" y="6111015"/>
              <a:ext cx="0" cy="180000"/>
            </a:xfrm>
            <a:prstGeom prst="straightConnector1">
              <a:avLst/>
            </a:prstGeom>
            <a:ln w="12700" cap="flat" cmpd="sng">
              <a:solidFill>
                <a:srgbClr val="003300"/>
              </a:solidFill>
              <a:prstDash val="solid"/>
              <a:headEnd type="none" w="med" len="med"/>
              <a:tailEnd type="triangle" w="med" len="med"/>
            </a:ln>
          </p:spPr>
        </p:cxnSp>
      </p:grpSp>
      <p:grpSp>
        <p:nvGrpSpPr>
          <p:cNvPr id="122" name="组合 121"/>
          <p:cNvGrpSpPr/>
          <p:nvPr/>
        </p:nvGrpSpPr>
        <p:grpSpPr>
          <a:xfrm>
            <a:off x="2116138" y="4757738"/>
            <a:ext cx="620712" cy="722312"/>
            <a:chOff x="1335577" y="6111015"/>
            <a:chExt cx="620683" cy="722380"/>
          </a:xfrm>
        </p:grpSpPr>
        <p:sp>
          <p:nvSpPr>
            <p:cNvPr id="161932" name="文本框 122"/>
            <p:cNvSpPr txBox="1"/>
            <p:nvPr/>
          </p:nvSpPr>
          <p:spPr>
            <a:xfrm>
              <a:off x="1335577" y="6187064"/>
              <a:ext cx="620683" cy="64633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spcBef>
                  <a:spcPct val="0"/>
                </a:spcBef>
                <a:buClrTx/>
                <a:buFontTx/>
                <a:buNone/>
              </a:pPr>
              <a:r>
                <a:rPr lang="en-US" altLang="zh-CN" sz="1800" b="0" dirty="0">
                  <a:solidFill>
                    <a:srgbClr val="FF00FF"/>
                  </a:solidFill>
                  <a:latin typeface="Times New Roman" panose="02020603050405020304" pitchFamily="18" charset="0"/>
                </a:rPr>
                <a:t>AC  </a:t>
              </a:r>
              <a:endParaRPr lang="en-US" altLang="zh-CN" sz="1800" b="0" dirty="0">
                <a:solidFill>
                  <a:srgbClr val="FF00FF"/>
                </a:solidFill>
                <a:latin typeface="Times New Roman" panose="02020603050405020304" pitchFamily="18" charset="0"/>
              </a:endParaRPr>
            </a:p>
            <a:p>
              <a:pPr marL="0" lvl="0" indent="0">
                <a:spcBef>
                  <a:spcPct val="0"/>
                </a:spcBef>
                <a:buClrTx/>
                <a:buFontTx/>
                <a:buNone/>
              </a:pPr>
              <a:r>
                <a:rPr lang="en-US" altLang="zh-CN" sz="1800" b="0" dirty="0">
                  <a:solidFill>
                    <a:srgbClr val="FF00FF"/>
                  </a:solidFill>
                  <a:latin typeface="Times New Roman" panose="02020603050405020304" pitchFamily="18" charset="0"/>
                </a:rPr>
                <a:t>EF</a:t>
              </a:r>
              <a:endParaRPr lang="zh-CN" altLang="en-US" sz="1800" b="0" baseline="-25000" dirty="0">
                <a:solidFill>
                  <a:srgbClr val="FF00FF"/>
                </a:solidFill>
                <a:latin typeface="Times New Roman" panose="02020603050405020304" pitchFamily="18" charset="0"/>
              </a:endParaRPr>
            </a:p>
          </p:txBody>
        </p:sp>
        <p:cxnSp>
          <p:nvCxnSpPr>
            <p:cNvPr id="161933" name="直接箭头连接符 123"/>
            <p:cNvCxnSpPr/>
            <p:nvPr/>
          </p:nvCxnSpPr>
          <p:spPr>
            <a:xfrm flipV="1">
              <a:off x="1572088" y="6111015"/>
              <a:ext cx="0" cy="180000"/>
            </a:xfrm>
            <a:prstGeom prst="straightConnector1">
              <a:avLst/>
            </a:prstGeom>
            <a:ln w="12700" cap="flat" cmpd="sng">
              <a:solidFill>
                <a:srgbClr val="FF00FF"/>
              </a:solidFill>
              <a:prstDash val="solid"/>
              <a:headEnd type="none" w="med" len="med"/>
              <a:tailEnd type="triangle" w="med" len="med"/>
            </a:ln>
          </p:spPr>
        </p:cxnSp>
      </p:grpSp>
      <p:grpSp>
        <p:nvGrpSpPr>
          <p:cNvPr id="125" name="组合 124"/>
          <p:cNvGrpSpPr/>
          <p:nvPr/>
        </p:nvGrpSpPr>
        <p:grpSpPr>
          <a:xfrm>
            <a:off x="4510088" y="4757738"/>
            <a:ext cx="673100" cy="754062"/>
            <a:chOff x="3362975" y="6121978"/>
            <a:chExt cx="671979" cy="754594"/>
          </a:xfrm>
        </p:grpSpPr>
        <p:sp>
          <p:nvSpPr>
            <p:cNvPr id="161930" name="文本框 125"/>
            <p:cNvSpPr txBox="1"/>
            <p:nvPr/>
          </p:nvSpPr>
          <p:spPr>
            <a:xfrm>
              <a:off x="3362975" y="6230241"/>
              <a:ext cx="671979" cy="64633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r">
                <a:spcBef>
                  <a:spcPct val="0"/>
                </a:spcBef>
                <a:buClrTx/>
                <a:buFontTx/>
                <a:buNone/>
              </a:pPr>
              <a:r>
                <a:rPr lang="en-US" altLang="zh-CN" sz="1800" b="0" dirty="0">
                  <a:solidFill>
                    <a:srgbClr val="996600"/>
                  </a:solidFill>
                  <a:latin typeface="Times New Roman" panose="02020603050405020304" pitchFamily="18" charset="0"/>
                </a:rPr>
                <a:t>AB</a:t>
              </a:r>
              <a:endParaRPr lang="en-US" altLang="zh-CN" sz="1800" b="0" dirty="0">
                <a:solidFill>
                  <a:srgbClr val="996600"/>
                </a:solidFill>
                <a:latin typeface="Times New Roman" panose="02020603050405020304" pitchFamily="18" charset="0"/>
              </a:endParaRPr>
            </a:p>
            <a:p>
              <a:pPr marL="0" lvl="0" indent="0" algn="r">
                <a:spcBef>
                  <a:spcPct val="0"/>
                </a:spcBef>
                <a:buClrTx/>
                <a:buFontTx/>
                <a:buNone/>
              </a:pPr>
              <a:r>
                <a:rPr lang="en-US" altLang="zh-CN" sz="1800" b="0" dirty="0">
                  <a:solidFill>
                    <a:srgbClr val="006600"/>
                  </a:solidFill>
                  <a:latin typeface="Times New Roman" panose="02020603050405020304" pitchFamily="18" charset="0"/>
                </a:rPr>
                <a:t>ACD</a:t>
              </a:r>
              <a:endParaRPr lang="zh-CN" altLang="en-US" sz="1800" b="0" dirty="0">
                <a:solidFill>
                  <a:srgbClr val="006600"/>
                </a:solidFill>
                <a:latin typeface="Times New Roman" panose="02020603050405020304" pitchFamily="18" charset="0"/>
              </a:endParaRPr>
            </a:p>
          </p:txBody>
        </p:sp>
        <p:cxnSp>
          <p:nvCxnSpPr>
            <p:cNvPr id="161931" name="直接箭头连接符 126"/>
            <p:cNvCxnSpPr/>
            <p:nvPr/>
          </p:nvCxnSpPr>
          <p:spPr>
            <a:xfrm flipV="1">
              <a:off x="3840018" y="6121978"/>
              <a:ext cx="0" cy="180000"/>
            </a:xfrm>
            <a:prstGeom prst="straightConnector1">
              <a:avLst/>
            </a:prstGeom>
            <a:ln w="12700" cap="flat" cmpd="sng">
              <a:solidFill>
                <a:srgbClr val="9966FF"/>
              </a:solidFill>
              <a:prstDash val="solid"/>
              <a:headEnd type="none" w="med" len="med"/>
              <a:tailEnd type="triangle" w="med" len="med"/>
            </a:ln>
          </p:spPr>
        </p:cxnSp>
      </p:grpSp>
      <p:grpSp>
        <p:nvGrpSpPr>
          <p:cNvPr id="128" name="组合 127"/>
          <p:cNvGrpSpPr/>
          <p:nvPr/>
        </p:nvGrpSpPr>
        <p:grpSpPr>
          <a:xfrm>
            <a:off x="5472113" y="4757738"/>
            <a:ext cx="773112" cy="744537"/>
            <a:chOff x="4094193" y="6121978"/>
            <a:chExt cx="774571" cy="745630"/>
          </a:xfrm>
        </p:grpSpPr>
        <p:cxnSp>
          <p:nvCxnSpPr>
            <p:cNvPr id="161928" name="直接箭头连接符 128"/>
            <p:cNvCxnSpPr/>
            <p:nvPr/>
          </p:nvCxnSpPr>
          <p:spPr>
            <a:xfrm flipV="1">
              <a:off x="4221018" y="6121978"/>
              <a:ext cx="0" cy="180000"/>
            </a:xfrm>
            <a:prstGeom prst="straightConnector1">
              <a:avLst/>
            </a:prstGeom>
            <a:ln w="12700" cap="flat" cmpd="sng">
              <a:solidFill>
                <a:srgbClr val="0092CC"/>
              </a:solidFill>
              <a:prstDash val="solid"/>
              <a:headEnd type="none" w="med" len="med"/>
              <a:tailEnd type="triangle" w="med" len="med"/>
            </a:ln>
          </p:spPr>
        </p:cxnSp>
        <p:sp>
          <p:nvSpPr>
            <p:cNvPr id="161929" name="文本框 129"/>
            <p:cNvSpPr txBox="1"/>
            <p:nvPr/>
          </p:nvSpPr>
          <p:spPr>
            <a:xfrm>
              <a:off x="4094193" y="6221277"/>
              <a:ext cx="774571" cy="64633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spcBef>
                  <a:spcPct val="0"/>
                </a:spcBef>
                <a:buClrTx/>
                <a:buFontTx/>
                <a:buNone/>
              </a:pPr>
              <a:r>
                <a:rPr lang="en-US" altLang="zh-CN" sz="1800" b="0" dirty="0">
                  <a:solidFill>
                    <a:srgbClr val="FF00FF"/>
                  </a:solidFill>
                  <a:latin typeface="Times New Roman" panose="02020603050405020304" pitchFamily="18" charset="0"/>
                </a:rPr>
                <a:t>ACEF</a:t>
              </a:r>
              <a:endParaRPr lang="en-US" altLang="zh-CN" sz="1800" b="0" baseline="-25000" dirty="0">
                <a:solidFill>
                  <a:srgbClr val="FF00FF"/>
                </a:solidFill>
                <a:latin typeface="Times New Roman" panose="02020603050405020304" pitchFamily="18" charset="0"/>
              </a:endParaRPr>
            </a:p>
            <a:p>
              <a:pPr marL="0" lvl="0" indent="0">
                <a:spcBef>
                  <a:spcPct val="0"/>
                </a:spcBef>
                <a:buClrTx/>
                <a:buFontTx/>
                <a:buNone/>
              </a:pPr>
              <a:r>
                <a:rPr lang="en-US" altLang="zh-CN" sz="1800" b="0" dirty="0">
                  <a:solidFill>
                    <a:srgbClr val="FF9999"/>
                  </a:solidFill>
                  <a:latin typeface="Times New Roman" panose="02020603050405020304" pitchFamily="18" charset="0"/>
                </a:rPr>
                <a:t>GH</a:t>
              </a:r>
              <a:endParaRPr lang="zh-CN" altLang="en-US" sz="1800" b="0" baseline="-25000" dirty="0">
                <a:solidFill>
                  <a:srgbClr val="FF9999"/>
                </a:solidFill>
                <a:latin typeface="Times New Roman" panose="02020603050405020304" pitchFamily="18" charset="0"/>
              </a:endParaRPr>
            </a:p>
          </p:txBody>
        </p:sp>
      </p:grpSp>
      <p:grpSp>
        <p:nvGrpSpPr>
          <p:cNvPr id="131" name="组合 130"/>
          <p:cNvGrpSpPr/>
          <p:nvPr/>
        </p:nvGrpSpPr>
        <p:grpSpPr>
          <a:xfrm>
            <a:off x="6721475" y="4757738"/>
            <a:ext cx="1238250" cy="744537"/>
            <a:chOff x="5666821" y="6121978"/>
            <a:chExt cx="1237839" cy="745630"/>
          </a:xfrm>
        </p:grpSpPr>
        <p:cxnSp>
          <p:nvCxnSpPr>
            <p:cNvPr id="161926" name="直接箭头连接符 131"/>
            <p:cNvCxnSpPr/>
            <p:nvPr/>
          </p:nvCxnSpPr>
          <p:spPr>
            <a:xfrm flipV="1">
              <a:off x="5780877" y="6121978"/>
              <a:ext cx="0" cy="180000"/>
            </a:xfrm>
            <a:prstGeom prst="straightConnector1">
              <a:avLst/>
            </a:prstGeom>
            <a:ln w="12700" cap="flat" cmpd="sng">
              <a:solidFill>
                <a:srgbClr val="9900CC"/>
              </a:solidFill>
              <a:prstDash val="solid"/>
              <a:headEnd type="none" w="med" len="med"/>
              <a:tailEnd type="triangle" w="med" len="med"/>
            </a:ln>
          </p:spPr>
        </p:cxnSp>
        <p:sp>
          <p:nvSpPr>
            <p:cNvPr id="161927" name="文本框 132"/>
            <p:cNvSpPr txBox="1"/>
            <p:nvPr/>
          </p:nvSpPr>
          <p:spPr>
            <a:xfrm>
              <a:off x="5666821" y="6221277"/>
              <a:ext cx="1237839" cy="64633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spcBef>
                  <a:spcPct val="0"/>
                </a:spcBef>
                <a:buClrTx/>
                <a:buFontTx/>
                <a:buNone/>
              </a:pPr>
              <a:r>
                <a:rPr lang="en-US" altLang="zh-CN" sz="1800" b="0" dirty="0">
                  <a:solidFill>
                    <a:srgbClr val="9900CC"/>
                  </a:solidFill>
                  <a:latin typeface="Times New Roman" panose="02020603050405020304" pitchFamily="18" charset="0"/>
                </a:rPr>
                <a:t>AB+ACD </a:t>
              </a:r>
              <a:endParaRPr lang="en-US" altLang="zh-CN" sz="1800" b="0" baseline="-25000" dirty="0">
                <a:solidFill>
                  <a:srgbClr val="006600"/>
                </a:solidFill>
                <a:latin typeface="Times New Roman" panose="02020603050405020304" pitchFamily="18" charset="0"/>
              </a:endParaRPr>
            </a:p>
            <a:p>
              <a:pPr marL="0" lvl="0" indent="0">
                <a:spcBef>
                  <a:spcPct val="0"/>
                </a:spcBef>
                <a:buClrTx/>
                <a:buFontTx/>
                <a:buNone/>
              </a:pPr>
              <a:r>
                <a:rPr lang="en-US" altLang="zh-CN" sz="1800" b="0" dirty="0">
                  <a:solidFill>
                    <a:srgbClr val="9900CC"/>
                  </a:solidFill>
                  <a:latin typeface="Times New Roman" panose="02020603050405020304" pitchFamily="18" charset="0"/>
                </a:rPr>
                <a:t>ACEF+GH</a:t>
              </a:r>
              <a:endParaRPr lang="zh-CN" altLang="en-US" sz="1800" b="0" baseline="-25000" dirty="0">
                <a:solidFill>
                  <a:srgbClr val="996600"/>
                </a:solidFill>
                <a:latin typeface="Times New Roman" panose="02020603050405020304" pitchFamily="18" charset="0"/>
              </a:endParaRPr>
            </a:p>
          </p:txBody>
        </p:sp>
      </p:grpSp>
      <p:sp>
        <p:nvSpPr>
          <p:cNvPr id="161887" name="Text Box 14"/>
          <p:cNvSpPr txBox="1"/>
          <p:nvPr/>
        </p:nvSpPr>
        <p:spPr>
          <a:xfrm>
            <a:off x="282575" y="4397375"/>
            <a:ext cx="295275" cy="3365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fontAlgn="ctr" hangingPunct="1">
              <a:spcBef>
                <a:spcPct val="0"/>
              </a:spcBef>
              <a:buClr>
                <a:schemeClr val="bg1"/>
              </a:buClr>
              <a:buFontTx/>
              <a:buNone/>
            </a:pPr>
            <a:r>
              <a:rPr lang="en-US" altLang="zh-CN" sz="1600" b="0" dirty="0">
                <a:latin typeface="Tahoma" panose="020B0604030504040204" pitchFamily="34" charset="0"/>
                <a:ea typeface="宋体" panose="02010600030101010101" pitchFamily="2" charset="-122"/>
              </a:rPr>
              <a:t>0</a:t>
            </a:r>
            <a:endParaRPr lang="en-US" altLang="zh-CN" sz="1600" b="0" dirty="0">
              <a:latin typeface="Tahoma" panose="020B0604030504040204" pitchFamily="34" charset="0"/>
              <a:ea typeface="宋体" panose="02010600030101010101" pitchFamily="2" charset="-122"/>
            </a:endParaRPr>
          </a:p>
        </p:txBody>
      </p:sp>
      <p:sp>
        <p:nvSpPr>
          <p:cNvPr id="161888" name="Text Box 60"/>
          <p:cNvSpPr txBox="1"/>
          <p:nvPr/>
        </p:nvSpPr>
        <p:spPr>
          <a:xfrm>
            <a:off x="90488" y="3954463"/>
            <a:ext cx="296862" cy="338137"/>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fontAlgn="ctr" hangingPunct="1">
              <a:spcBef>
                <a:spcPct val="0"/>
              </a:spcBef>
              <a:buClr>
                <a:schemeClr val="bg1"/>
              </a:buClr>
              <a:buFontTx/>
              <a:buNone/>
            </a:pPr>
            <a:r>
              <a:rPr lang="en-US" altLang="zh-CN" sz="1600" b="0" dirty="0">
                <a:latin typeface="Tahoma" panose="020B0604030504040204" pitchFamily="34" charset="0"/>
                <a:ea typeface="宋体" panose="02010600030101010101" pitchFamily="2" charset="-122"/>
              </a:rPr>
              <a:t>1</a:t>
            </a:r>
            <a:endParaRPr lang="en-US" altLang="zh-CN" sz="1600" b="0" dirty="0">
              <a:latin typeface="Tahoma" panose="020B0604030504040204" pitchFamily="34" charset="0"/>
              <a:ea typeface="宋体" panose="02010600030101010101" pitchFamily="2" charset="-122"/>
            </a:endParaRPr>
          </a:p>
        </p:txBody>
      </p:sp>
      <p:sp>
        <p:nvSpPr>
          <p:cNvPr id="161889" name="Text Box 60"/>
          <p:cNvSpPr txBox="1"/>
          <p:nvPr/>
        </p:nvSpPr>
        <p:spPr>
          <a:xfrm>
            <a:off x="90488" y="3487738"/>
            <a:ext cx="296862" cy="338137"/>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fontAlgn="ctr" hangingPunct="1">
              <a:spcBef>
                <a:spcPct val="0"/>
              </a:spcBef>
              <a:buClr>
                <a:schemeClr val="bg1"/>
              </a:buClr>
              <a:buFontTx/>
              <a:buNone/>
            </a:pPr>
            <a:r>
              <a:rPr lang="en-US" altLang="zh-CN" sz="1600" b="0" dirty="0">
                <a:latin typeface="Tahoma" panose="020B0604030504040204" pitchFamily="34" charset="0"/>
                <a:ea typeface="宋体" panose="02010600030101010101" pitchFamily="2" charset="-122"/>
              </a:rPr>
              <a:t>2</a:t>
            </a:r>
            <a:endParaRPr lang="en-US" altLang="zh-CN" sz="1600" b="0" dirty="0">
              <a:latin typeface="Tahoma" panose="020B0604030504040204" pitchFamily="34" charset="0"/>
              <a:ea typeface="宋体" panose="02010600030101010101" pitchFamily="2" charset="-122"/>
            </a:endParaRPr>
          </a:p>
        </p:txBody>
      </p:sp>
      <p:sp>
        <p:nvSpPr>
          <p:cNvPr id="161890" name="Text Box 60"/>
          <p:cNvSpPr txBox="1"/>
          <p:nvPr/>
        </p:nvSpPr>
        <p:spPr>
          <a:xfrm>
            <a:off x="90488" y="3021013"/>
            <a:ext cx="296862" cy="338137"/>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fontAlgn="ctr" hangingPunct="1">
              <a:spcBef>
                <a:spcPct val="0"/>
              </a:spcBef>
              <a:buClr>
                <a:schemeClr val="bg1"/>
              </a:buClr>
              <a:buFontTx/>
              <a:buNone/>
            </a:pPr>
            <a:r>
              <a:rPr lang="en-US" altLang="zh-CN" sz="1600" b="0" dirty="0">
                <a:latin typeface="Tahoma" panose="020B0604030504040204" pitchFamily="34" charset="0"/>
                <a:ea typeface="宋体" panose="02010600030101010101" pitchFamily="2" charset="-122"/>
              </a:rPr>
              <a:t>3</a:t>
            </a:r>
            <a:endParaRPr lang="en-US" altLang="zh-CN" sz="1600" b="0" dirty="0">
              <a:latin typeface="Tahoma" panose="020B0604030504040204" pitchFamily="34" charset="0"/>
              <a:ea typeface="宋体" panose="02010600030101010101" pitchFamily="2" charset="-122"/>
            </a:endParaRPr>
          </a:p>
        </p:txBody>
      </p:sp>
      <p:sp>
        <p:nvSpPr>
          <p:cNvPr id="161891" name="Text Box 60"/>
          <p:cNvSpPr txBox="1"/>
          <p:nvPr/>
        </p:nvSpPr>
        <p:spPr>
          <a:xfrm>
            <a:off x="90488" y="2552700"/>
            <a:ext cx="296862" cy="33813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fontAlgn="ctr" hangingPunct="1">
              <a:spcBef>
                <a:spcPct val="0"/>
              </a:spcBef>
              <a:buClr>
                <a:schemeClr val="bg1"/>
              </a:buClr>
              <a:buFontTx/>
              <a:buNone/>
            </a:pPr>
            <a:r>
              <a:rPr lang="en-US" altLang="zh-CN" sz="1600" b="0" dirty="0">
                <a:latin typeface="Tahoma" panose="020B0604030504040204" pitchFamily="34" charset="0"/>
                <a:ea typeface="宋体" panose="02010600030101010101" pitchFamily="2" charset="-122"/>
              </a:rPr>
              <a:t>4</a:t>
            </a:r>
            <a:endParaRPr lang="en-US" altLang="zh-CN" sz="1600" b="0" dirty="0">
              <a:latin typeface="Tahoma" panose="020B0604030504040204" pitchFamily="34" charset="0"/>
              <a:ea typeface="宋体" panose="02010600030101010101" pitchFamily="2" charset="-122"/>
            </a:endParaRPr>
          </a:p>
        </p:txBody>
      </p:sp>
      <p:grpSp>
        <p:nvGrpSpPr>
          <p:cNvPr id="139" name="组合 138"/>
          <p:cNvGrpSpPr/>
          <p:nvPr/>
        </p:nvGrpSpPr>
        <p:grpSpPr>
          <a:xfrm>
            <a:off x="1471613" y="2019300"/>
            <a:ext cx="506412" cy="479425"/>
            <a:chOff x="2401303" y="3040776"/>
            <a:chExt cx="505267" cy="479320"/>
          </a:xfrm>
        </p:grpSpPr>
        <p:sp>
          <p:nvSpPr>
            <p:cNvPr id="161924" name="文本框 139"/>
            <p:cNvSpPr txBox="1"/>
            <p:nvPr/>
          </p:nvSpPr>
          <p:spPr>
            <a:xfrm>
              <a:off x="2401303" y="3040776"/>
              <a:ext cx="505267" cy="36933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spcBef>
                  <a:spcPct val="0"/>
                </a:spcBef>
                <a:buClrTx/>
                <a:buFontTx/>
                <a:buNone/>
              </a:pPr>
              <a:r>
                <a:rPr lang="en-US" altLang="zh-CN" sz="1800" b="0" dirty="0">
                  <a:solidFill>
                    <a:srgbClr val="0000CC"/>
                  </a:solidFill>
                  <a:latin typeface="Times New Roman" panose="02020603050405020304" pitchFamily="18" charset="0"/>
                </a:rPr>
                <a:t>AC</a:t>
              </a:r>
              <a:endParaRPr lang="zh-CN" altLang="en-US" sz="1800" b="0" baseline="-25000" dirty="0">
                <a:solidFill>
                  <a:srgbClr val="0000CC"/>
                </a:solidFill>
                <a:latin typeface="Times New Roman" panose="02020603050405020304" pitchFamily="18" charset="0"/>
              </a:endParaRPr>
            </a:p>
          </p:txBody>
        </p:sp>
        <p:cxnSp>
          <p:nvCxnSpPr>
            <p:cNvPr id="161925" name="直接箭头连接符 140"/>
            <p:cNvCxnSpPr/>
            <p:nvPr/>
          </p:nvCxnSpPr>
          <p:spPr>
            <a:xfrm flipV="1">
              <a:off x="2685327" y="3340096"/>
              <a:ext cx="0" cy="180000"/>
            </a:xfrm>
            <a:prstGeom prst="straightConnector1">
              <a:avLst/>
            </a:prstGeom>
            <a:ln w="12700" cap="flat" cmpd="sng">
              <a:solidFill>
                <a:srgbClr val="0000CC"/>
              </a:solidFill>
              <a:prstDash val="solid"/>
              <a:headEnd type="none" w="med" len="med"/>
              <a:tailEnd type="triangle" w="med" len="med"/>
            </a:ln>
          </p:spPr>
        </p:cxnSp>
      </p:grpSp>
      <p:grpSp>
        <p:nvGrpSpPr>
          <p:cNvPr id="142" name="组合 141"/>
          <p:cNvGrpSpPr/>
          <p:nvPr/>
        </p:nvGrpSpPr>
        <p:grpSpPr>
          <a:xfrm>
            <a:off x="2071688" y="2019300"/>
            <a:ext cx="454025" cy="487363"/>
            <a:chOff x="2795298" y="3032956"/>
            <a:chExt cx="453970" cy="487140"/>
          </a:xfrm>
        </p:grpSpPr>
        <p:sp>
          <p:nvSpPr>
            <p:cNvPr id="161922" name="文本框 142"/>
            <p:cNvSpPr txBox="1"/>
            <p:nvPr/>
          </p:nvSpPr>
          <p:spPr>
            <a:xfrm>
              <a:off x="2795298" y="3032956"/>
              <a:ext cx="453970" cy="36933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spcBef>
                  <a:spcPct val="0"/>
                </a:spcBef>
                <a:buClrTx/>
                <a:buFontTx/>
                <a:buNone/>
              </a:pPr>
              <a:r>
                <a:rPr lang="en-US" altLang="zh-CN" sz="1800" b="0" dirty="0">
                  <a:solidFill>
                    <a:srgbClr val="FF0000"/>
                  </a:solidFill>
                  <a:latin typeface="Times New Roman" panose="02020603050405020304" pitchFamily="18" charset="0"/>
                </a:rPr>
                <a:t>EF</a:t>
              </a:r>
              <a:endParaRPr lang="zh-CN" altLang="en-US" sz="1800" b="0" baseline="-25000" dirty="0">
                <a:solidFill>
                  <a:srgbClr val="FF0000"/>
                </a:solidFill>
                <a:latin typeface="Times New Roman" panose="02020603050405020304" pitchFamily="18" charset="0"/>
              </a:endParaRPr>
            </a:p>
          </p:txBody>
        </p:sp>
        <p:cxnSp>
          <p:nvCxnSpPr>
            <p:cNvPr id="161923" name="直接箭头连接符 143"/>
            <p:cNvCxnSpPr/>
            <p:nvPr/>
          </p:nvCxnSpPr>
          <p:spPr>
            <a:xfrm flipV="1">
              <a:off x="3078018" y="3340096"/>
              <a:ext cx="0" cy="180000"/>
            </a:xfrm>
            <a:prstGeom prst="straightConnector1">
              <a:avLst/>
            </a:prstGeom>
            <a:ln w="12700" cap="flat" cmpd="sng">
              <a:solidFill>
                <a:srgbClr val="FF0000"/>
              </a:solidFill>
              <a:prstDash val="solid"/>
              <a:headEnd type="none" w="med" len="med"/>
              <a:tailEnd type="triangle" w="med" len="med"/>
            </a:ln>
          </p:spPr>
        </p:cxnSp>
      </p:grpSp>
      <p:grpSp>
        <p:nvGrpSpPr>
          <p:cNvPr id="145" name="组合 144"/>
          <p:cNvGrpSpPr/>
          <p:nvPr/>
        </p:nvGrpSpPr>
        <p:grpSpPr>
          <a:xfrm>
            <a:off x="2616200" y="2027238"/>
            <a:ext cx="671513" cy="479425"/>
            <a:chOff x="3093198" y="3040776"/>
            <a:chExt cx="671979" cy="479320"/>
          </a:xfrm>
        </p:grpSpPr>
        <p:sp>
          <p:nvSpPr>
            <p:cNvPr id="161920" name="文本框 145"/>
            <p:cNvSpPr txBox="1"/>
            <p:nvPr/>
          </p:nvSpPr>
          <p:spPr>
            <a:xfrm>
              <a:off x="3093198" y="3040776"/>
              <a:ext cx="671979" cy="36933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spcBef>
                  <a:spcPct val="0"/>
                </a:spcBef>
                <a:buClrTx/>
                <a:buFontTx/>
                <a:buNone/>
              </a:pPr>
              <a:r>
                <a:rPr lang="en-US" altLang="zh-CN" sz="1800" b="0" dirty="0">
                  <a:solidFill>
                    <a:srgbClr val="003300"/>
                  </a:solidFill>
                  <a:latin typeface="Times New Roman" panose="02020603050405020304" pitchFamily="18" charset="0"/>
                </a:rPr>
                <a:t>ACD</a:t>
              </a:r>
              <a:endParaRPr lang="zh-CN" altLang="en-US" sz="1800" b="0" baseline="-25000" dirty="0">
                <a:solidFill>
                  <a:srgbClr val="003300"/>
                </a:solidFill>
                <a:latin typeface="Times New Roman" panose="02020603050405020304" pitchFamily="18" charset="0"/>
              </a:endParaRPr>
            </a:p>
          </p:txBody>
        </p:sp>
        <p:cxnSp>
          <p:nvCxnSpPr>
            <p:cNvPr id="161921" name="直接箭头连接符 146"/>
            <p:cNvCxnSpPr/>
            <p:nvPr/>
          </p:nvCxnSpPr>
          <p:spPr>
            <a:xfrm flipV="1">
              <a:off x="3447327" y="3340096"/>
              <a:ext cx="0" cy="180000"/>
            </a:xfrm>
            <a:prstGeom prst="straightConnector1">
              <a:avLst/>
            </a:prstGeom>
            <a:ln w="12700" cap="flat" cmpd="sng">
              <a:solidFill>
                <a:srgbClr val="003300"/>
              </a:solidFill>
              <a:prstDash val="solid"/>
              <a:headEnd type="none" w="med" len="med"/>
              <a:tailEnd type="triangle" w="med" len="med"/>
            </a:ln>
          </p:spPr>
        </p:cxnSp>
      </p:grpSp>
      <p:grpSp>
        <p:nvGrpSpPr>
          <p:cNvPr id="157" name="组合 156"/>
          <p:cNvGrpSpPr/>
          <p:nvPr/>
        </p:nvGrpSpPr>
        <p:grpSpPr>
          <a:xfrm>
            <a:off x="2800350" y="4757738"/>
            <a:ext cx="454025" cy="722312"/>
            <a:chOff x="1396537" y="6111015"/>
            <a:chExt cx="454035" cy="722380"/>
          </a:xfrm>
        </p:grpSpPr>
        <p:sp>
          <p:nvSpPr>
            <p:cNvPr id="161918" name="文本框 157"/>
            <p:cNvSpPr txBox="1"/>
            <p:nvPr/>
          </p:nvSpPr>
          <p:spPr>
            <a:xfrm>
              <a:off x="1396537" y="6187064"/>
              <a:ext cx="454035" cy="64633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spcBef>
                  <a:spcPct val="0"/>
                </a:spcBef>
                <a:buClrTx/>
                <a:buFontTx/>
                <a:buNone/>
              </a:pPr>
              <a:r>
                <a:rPr lang="en-US" altLang="zh-CN" sz="1800" b="0" dirty="0">
                  <a:solidFill>
                    <a:srgbClr val="CC9900"/>
                  </a:solidFill>
                  <a:latin typeface="Times New Roman" panose="02020603050405020304" pitchFamily="18" charset="0"/>
                </a:rPr>
                <a:t>A  </a:t>
              </a:r>
              <a:endParaRPr lang="en-US" altLang="zh-CN" sz="1800" b="0" dirty="0">
                <a:solidFill>
                  <a:srgbClr val="CC9900"/>
                </a:solidFill>
                <a:latin typeface="Times New Roman" panose="02020603050405020304" pitchFamily="18" charset="0"/>
              </a:endParaRPr>
            </a:p>
            <a:p>
              <a:pPr marL="0" lvl="0" indent="0">
                <a:spcBef>
                  <a:spcPct val="0"/>
                </a:spcBef>
                <a:buClrTx/>
                <a:buFontTx/>
                <a:buNone/>
              </a:pPr>
              <a:r>
                <a:rPr lang="en-US" altLang="zh-CN" sz="1800" b="0" dirty="0">
                  <a:solidFill>
                    <a:srgbClr val="CC9900"/>
                  </a:solidFill>
                  <a:latin typeface="Times New Roman" panose="02020603050405020304" pitchFamily="18" charset="0"/>
                </a:rPr>
                <a:t>B</a:t>
              </a:r>
              <a:endParaRPr lang="zh-CN" altLang="en-US" sz="1800" b="0" baseline="-25000" dirty="0">
                <a:solidFill>
                  <a:srgbClr val="CC9900"/>
                </a:solidFill>
                <a:latin typeface="Times New Roman" panose="02020603050405020304" pitchFamily="18" charset="0"/>
              </a:endParaRPr>
            </a:p>
          </p:txBody>
        </p:sp>
        <p:cxnSp>
          <p:nvCxnSpPr>
            <p:cNvPr id="161919" name="直接箭头连接符 158"/>
            <p:cNvCxnSpPr/>
            <p:nvPr/>
          </p:nvCxnSpPr>
          <p:spPr>
            <a:xfrm flipV="1">
              <a:off x="1572088" y="6111015"/>
              <a:ext cx="0" cy="180000"/>
            </a:xfrm>
            <a:prstGeom prst="straightConnector1">
              <a:avLst/>
            </a:prstGeom>
            <a:ln w="12700" cap="flat" cmpd="sng">
              <a:solidFill>
                <a:srgbClr val="CC9900"/>
              </a:solidFill>
              <a:prstDash val="solid"/>
              <a:headEnd type="none" w="med" len="med"/>
              <a:tailEnd type="triangle" w="med" len="med"/>
            </a:ln>
          </p:spPr>
        </p:cxnSp>
      </p:grpSp>
      <p:grpSp>
        <p:nvGrpSpPr>
          <p:cNvPr id="160" name="组合 159"/>
          <p:cNvGrpSpPr/>
          <p:nvPr/>
        </p:nvGrpSpPr>
        <p:grpSpPr>
          <a:xfrm>
            <a:off x="3155950" y="1804988"/>
            <a:ext cx="1150938" cy="708025"/>
            <a:chOff x="3345880" y="2811976"/>
            <a:chExt cx="1151257" cy="708120"/>
          </a:xfrm>
        </p:grpSpPr>
        <p:sp>
          <p:nvSpPr>
            <p:cNvPr id="161916" name="文本框 160"/>
            <p:cNvSpPr txBox="1"/>
            <p:nvPr/>
          </p:nvSpPr>
          <p:spPr>
            <a:xfrm>
              <a:off x="3345880" y="2811976"/>
              <a:ext cx="1151257" cy="369332"/>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spcBef>
                  <a:spcPct val="0"/>
                </a:spcBef>
                <a:buClrTx/>
                <a:buFontTx/>
                <a:buNone/>
              </a:pPr>
              <a:r>
                <a:rPr lang="en-US" altLang="zh-CN" sz="1800" b="0" dirty="0">
                  <a:solidFill>
                    <a:srgbClr val="FF00FF"/>
                  </a:solidFill>
                  <a:latin typeface="Times New Roman" panose="02020603050405020304" pitchFamily="18" charset="0"/>
                </a:rPr>
                <a:t>ACEF</a:t>
              </a:r>
              <a:endParaRPr lang="zh-CN" altLang="en-US" sz="1800" b="0" baseline="-25000" dirty="0">
                <a:solidFill>
                  <a:srgbClr val="FF00FF"/>
                </a:solidFill>
                <a:latin typeface="Times New Roman" panose="02020603050405020304" pitchFamily="18" charset="0"/>
              </a:endParaRPr>
            </a:p>
          </p:txBody>
        </p:sp>
        <p:cxnSp>
          <p:nvCxnSpPr>
            <p:cNvPr id="161917" name="直接箭头连接符 161"/>
            <p:cNvCxnSpPr/>
            <p:nvPr/>
          </p:nvCxnSpPr>
          <p:spPr>
            <a:xfrm flipV="1">
              <a:off x="3828327" y="3340096"/>
              <a:ext cx="0" cy="180000"/>
            </a:xfrm>
            <a:prstGeom prst="straightConnector1">
              <a:avLst/>
            </a:prstGeom>
            <a:ln w="12700" cap="flat" cmpd="sng">
              <a:solidFill>
                <a:srgbClr val="FF00FF"/>
              </a:solidFill>
              <a:prstDash val="solid"/>
              <a:headEnd type="none" w="med" len="med"/>
              <a:tailEnd type="triangle" w="med" len="med"/>
            </a:ln>
          </p:spPr>
        </p:cxnSp>
      </p:grpSp>
      <p:grpSp>
        <p:nvGrpSpPr>
          <p:cNvPr id="163" name="组合 162"/>
          <p:cNvGrpSpPr/>
          <p:nvPr/>
        </p:nvGrpSpPr>
        <p:grpSpPr>
          <a:xfrm>
            <a:off x="3484563" y="4757738"/>
            <a:ext cx="466725" cy="722312"/>
            <a:chOff x="1396537" y="6111015"/>
            <a:chExt cx="466794" cy="722380"/>
          </a:xfrm>
        </p:grpSpPr>
        <p:sp>
          <p:nvSpPr>
            <p:cNvPr id="161914" name="文本框 163"/>
            <p:cNvSpPr txBox="1"/>
            <p:nvPr/>
          </p:nvSpPr>
          <p:spPr>
            <a:xfrm>
              <a:off x="1396537" y="6187064"/>
              <a:ext cx="466794" cy="64633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spcBef>
                  <a:spcPct val="0"/>
                </a:spcBef>
                <a:buClrTx/>
                <a:buFontTx/>
                <a:buNone/>
              </a:pPr>
              <a:r>
                <a:rPr lang="en-US" altLang="zh-CN" sz="1800" b="0" dirty="0">
                  <a:solidFill>
                    <a:srgbClr val="FF9999"/>
                  </a:solidFill>
                  <a:latin typeface="Times New Roman" panose="02020603050405020304" pitchFamily="18" charset="0"/>
                </a:rPr>
                <a:t>G  </a:t>
              </a:r>
              <a:endParaRPr lang="en-US" altLang="zh-CN" sz="1800" b="0" dirty="0">
                <a:solidFill>
                  <a:srgbClr val="FF9999"/>
                </a:solidFill>
                <a:latin typeface="Times New Roman" panose="02020603050405020304" pitchFamily="18" charset="0"/>
              </a:endParaRPr>
            </a:p>
            <a:p>
              <a:pPr marL="0" lvl="0" indent="0">
                <a:spcBef>
                  <a:spcPct val="0"/>
                </a:spcBef>
                <a:buClrTx/>
                <a:buFontTx/>
                <a:buNone/>
              </a:pPr>
              <a:r>
                <a:rPr lang="en-US" altLang="zh-CN" sz="1800" b="0" dirty="0">
                  <a:solidFill>
                    <a:srgbClr val="FF9999"/>
                  </a:solidFill>
                  <a:latin typeface="Times New Roman" panose="02020603050405020304" pitchFamily="18" charset="0"/>
                </a:rPr>
                <a:t>H</a:t>
              </a:r>
              <a:endParaRPr lang="zh-CN" altLang="en-US" sz="1800" b="0" baseline="-25000" dirty="0">
                <a:solidFill>
                  <a:srgbClr val="FF9999"/>
                </a:solidFill>
                <a:latin typeface="Times New Roman" panose="02020603050405020304" pitchFamily="18" charset="0"/>
              </a:endParaRPr>
            </a:p>
          </p:txBody>
        </p:sp>
        <p:cxnSp>
          <p:nvCxnSpPr>
            <p:cNvPr id="161915" name="直接箭头连接符 164"/>
            <p:cNvCxnSpPr/>
            <p:nvPr/>
          </p:nvCxnSpPr>
          <p:spPr>
            <a:xfrm flipV="1">
              <a:off x="1572088" y="6111015"/>
              <a:ext cx="0" cy="180000"/>
            </a:xfrm>
            <a:prstGeom prst="straightConnector1">
              <a:avLst/>
            </a:prstGeom>
            <a:ln w="12700" cap="flat" cmpd="sng">
              <a:solidFill>
                <a:srgbClr val="FF9999"/>
              </a:solidFill>
              <a:prstDash val="solid"/>
              <a:headEnd type="none" w="med" len="med"/>
              <a:tailEnd type="triangle" w="med" len="med"/>
            </a:ln>
          </p:spPr>
        </p:cxnSp>
      </p:grpSp>
      <p:grpSp>
        <p:nvGrpSpPr>
          <p:cNvPr id="166" name="组合 165"/>
          <p:cNvGrpSpPr/>
          <p:nvPr/>
        </p:nvGrpSpPr>
        <p:grpSpPr>
          <a:xfrm>
            <a:off x="3911600" y="2017713"/>
            <a:ext cx="506413" cy="479425"/>
            <a:chOff x="3093198" y="3040776"/>
            <a:chExt cx="505267" cy="479320"/>
          </a:xfrm>
        </p:grpSpPr>
        <p:sp>
          <p:nvSpPr>
            <p:cNvPr id="161912" name="文本框 166"/>
            <p:cNvSpPr txBox="1"/>
            <p:nvPr/>
          </p:nvSpPr>
          <p:spPr>
            <a:xfrm>
              <a:off x="3093198" y="3040776"/>
              <a:ext cx="505267" cy="36933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spcBef>
                  <a:spcPct val="0"/>
                </a:spcBef>
                <a:buClrTx/>
                <a:buFontTx/>
                <a:buNone/>
              </a:pPr>
              <a:r>
                <a:rPr lang="en-US" altLang="zh-CN" sz="1800" b="0" dirty="0">
                  <a:solidFill>
                    <a:srgbClr val="996600"/>
                  </a:solidFill>
                  <a:latin typeface="Times New Roman" panose="02020603050405020304" pitchFamily="18" charset="0"/>
                </a:rPr>
                <a:t>AB</a:t>
              </a:r>
              <a:endParaRPr lang="zh-CN" altLang="en-US" sz="1800" b="0" baseline="-25000" dirty="0">
                <a:solidFill>
                  <a:srgbClr val="996600"/>
                </a:solidFill>
                <a:latin typeface="Times New Roman" panose="02020603050405020304" pitchFamily="18" charset="0"/>
              </a:endParaRPr>
            </a:p>
          </p:txBody>
        </p:sp>
        <p:cxnSp>
          <p:nvCxnSpPr>
            <p:cNvPr id="161913" name="直接箭头连接符 167"/>
            <p:cNvCxnSpPr/>
            <p:nvPr/>
          </p:nvCxnSpPr>
          <p:spPr>
            <a:xfrm flipV="1">
              <a:off x="3447327" y="3340096"/>
              <a:ext cx="0" cy="180000"/>
            </a:xfrm>
            <a:prstGeom prst="straightConnector1">
              <a:avLst/>
            </a:prstGeom>
            <a:ln w="12700" cap="flat" cmpd="sng">
              <a:solidFill>
                <a:srgbClr val="CC9900"/>
              </a:solidFill>
              <a:prstDash val="solid"/>
              <a:headEnd type="none" w="med" len="med"/>
              <a:tailEnd type="triangle" w="med" len="med"/>
            </a:ln>
          </p:spPr>
        </p:cxnSp>
      </p:grpSp>
      <p:grpSp>
        <p:nvGrpSpPr>
          <p:cNvPr id="169" name="组合 168"/>
          <p:cNvGrpSpPr/>
          <p:nvPr/>
        </p:nvGrpSpPr>
        <p:grpSpPr>
          <a:xfrm>
            <a:off x="4675188" y="2006600"/>
            <a:ext cx="517525" cy="479425"/>
            <a:chOff x="3184638" y="3040776"/>
            <a:chExt cx="518091" cy="479320"/>
          </a:xfrm>
        </p:grpSpPr>
        <p:sp>
          <p:nvSpPr>
            <p:cNvPr id="161910" name="文本框 169"/>
            <p:cNvSpPr txBox="1"/>
            <p:nvPr/>
          </p:nvSpPr>
          <p:spPr>
            <a:xfrm>
              <a:off x="3184638" y="3040776"/>
              <a:ext cx="518091" cy="36933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spcBef>
                  <a:spcPct val="0"/>
                </a:spcBef>
                <a:buClrTx/>
                <a:buFontTx/>
                <a:buNone/>
              </a:pPr>
              <a:r>
                <a:rPr lang="en-US" altLang="zh-CN" sz="1800" b="0" dirty="0">
                  <a:solidFill>
                    <a:srgbClr val="FF9999"/>
                  </a:solidFill>
                  <a:latin typeface="Times New Roman" panose="02020603050405020304" pitchFamily="18" charset="0"/>
                </a:rPr>
                <a:t>GH</a:t>
              </a:r>
              <a:endParaRPr lang="zh-CN" altLang="en-US" sz="1800" b="0" baseline="-25000" dirty="0">
                <a:solidFill>
                  <a:srgbClr val="FF9999"/>
                </a:solidFill>
                <a:latin typeface="Times New Roman" panose="02020603050405020304" pitchFamily="18" charset="0"/>
              </a:endParaRPr>
            </a:p>
          </p:txBody>
        </p:sp>
        <p:cxnSp>
          <p:nvCxnSpPr>
            <p:cNvPr id="161911" name="直接箭头连接符 170"/>
            <p:cNvCxnSpPr/>
            <p:nvPr/>
          </p:nvCxnSpPr>
          <p:spPr>
            <a:xfrm flipV="1">
              <a:off x="3447327" y="3340096"/>
              <a:ext cx="0" cy="180000"/>
            </a:xfrm>
            <a:prstGeom prst="straightConnector1">
              <a:avLst/>
            </a:prstGeom>
            <a:ln w="12700" cap="flat" cmpd="sng">
              <a:solidFill>
                <a:srgbClr val="FF9999"/>
              </a:solidFill>
              <a:prstDash val="solid"/>
              <a:headEnd type="none" w="med" len="med"/>
              <a:tailEnd type="triangle" w="med" len="med"/>
            </a:ln>
          </p:spPr>
        </p:cxnSp>
      </p:grpSp>
      <p:grpSp>
        <p:nvGrpSpPr>
          <p:cNvPr id="172" name="组合 171"/>
          <p:cNvGrpSpPr/>
          <p:nvPr/>
        </p:nvGrpSpPr>
        <p:grpSpPr>
          <a:xfrm>
            <a:off x="5641975" y="2012950"/>
            <a:ext cx="1166813" cy="496888"/>
            <a:chOff x="2904812" y="3023926"/>
            <a:chExt cx="1166808" cy="496170"/>
          </a:xfrm>
        </p:grpSpPr>
        <p:sp>
          <p:nvSpPr>
            <p:cNvPr id="161908" name="文本框 172"/>
            <p:cNvSpPr txBox="1"/>
            <p:nvPr/>
          </p:nvSpPr>
          <p:spPr>
            <a:xfrm>
              <a:off x="2904812" y="3023926"/>
              <a:ext cx="1166808" cy="369332"/>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spcBef>
                  <a:spcPct val="0"/>
                </a:spcBef>
                <a:buClrTx/>
                <a:buFontTx/>
                <a:buNone/>
              </a:pPr>
              <a:r>
                <a:rPr lang="en-US" altLang="zh-CN" sz="1800" b="0" dirty="0">
                  <a:solidFill>
                    <a:srgbClr val="9966FF"/>
                  </a:solidFill>
                  <a:latin typeface="Times New Roman" panose="02020603050405020304" pitchFamily="18" charset="0"/>
                </a:rPr>
                <a:t>AB+ACD</a:t>
              </a:r>
              <a:endParaRPr lang="zh-CN" altLang="en-US" sz="1800" b="0" dirty="0">
                <a:solidFill>
                  <a:srgbClr val="9966FF"/>
                </a:solidFill>
                <a:latin typeface="Times New Roman" panose="02020603050405020304" pitchFamily="18" charset="0"/>
              </a:endParaRPr>
            </a:p>
          </p:txBody>
        </p:sp>
        <p:cxnSp>
          <p:nvCxnSpPr>
            <p:cNvPr id="161909" name="直接箭头连接符 173"/>
            <p:cNvCxnSpPr/>
            <p:nvPr/>
          </p:nvCxnSpPr>
          <p:spPr>
            <a:xfrm flipV="1">
              <a:off x="3447327" y="3340096"/>
              <a:ext cx="0" cy="180000"/>
            </a:xfrm>
            <a:prstGeom prst="straightConnector1">
              <a:avLst/>
            </a:prstGeom>
            <a:ln w="12700" cap="flat" cmpd="sng">
              <a:solidFill>
                <a:srgbClr val="9966FF"/>
              </a:solidFill>
              <a:prstDash val="solid"/>
              <a:headEnd type="none" w="med" len="med"/>
              <a:tailEnd type="triangle" w="med" len="med"/>
            </a:ln>
          </p:spPr>
        </p:cxnSp>
      </p:grpSp>
      <p:grpSp>
        <p:nvGrpSpPr>
          <p:cNvPr id="2" name="组合 1"/>
          <p:cNvGrpSpPr/>
          <p:nvPr/>
        </p:nvGrpSpPr>
        <p:grpSpPr>
          <a:xfrm>
            <a:off x="6145213" y="1663700"/>
            <a:ext cx="1328737" cy="842963"/>
            <a:chOff x="6145910" y="1664254"/>
            <a:chExt cx="1327660" cy="842433"/>
          </a:xfrm>
        </p:grpSpPr>
        <p:cxnSp>
          <p:nvCxnSpPr>
            <p:cNvPr id="161906" name="直接箭头连接符 175"/>
            <p:cNvCxnSpPr/>
            <p:nvPr/>
          </p:nvCxnSpPr>
          <p:spPr>
            <a:xfrm flipV="1">
              <a:off x="6796026" y="2326687"/>
              <a:ext cx="0" cy="180000"/>
            </a:xfrm>
            <a:prstGeom prst="straightConnector1">
              <a:avLst/>
            </a:prstGeom>
            <a:ln w="12700" cap="flat" cmpd="sng">
              <a:solidFill>
                <a:srgbClr val="0092CC"/>
              </a:solidFill>
              <a:prstDash val="solid"/>
              <a:headEnd type="none" w="med" len="med"/>
              <a:tailEnd type="triangle" w="med" len="med"/>
            </a:ln>
          </p:spPr>
        </p:cxnSp>
        <p:sp>
          <p:nvSpPr>
            <p:cNvPr id="161907" name="文本框 176"/>
            <p:cNvSpPr txBox="1"/>
            <p:nvPr/>
          </p:nvSpPr>
          <p:spPr>
            <a:xfrm>
              <a:off x="6145910" y="1664254"/>
              <a:ext cx="1327660" cy="369332"/>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spcBef>
                  <a:spcPct val="0"/>
                </a:spcBef>
                <a:buClrTx/>
                <a:buFontTx/>
                <a:buNone/>
              </a:pPr>
              <a:r>
                <a:rPr lang="en-US" altLang="zh-CN" sz="1800" b="0" dirty="0">
                  <a:solidFill>
                    <a:srgbClr val="0092CC"/>
                  </a:solidFill>
                  <a:latin typeface="Times New Roman" panose="02020603050405020304" pitchFamily="18" charset="0"/>
                </a:rPr>
                <a:t>ACEF+GH</a:t>
              </a:r>
              <a:endParaRPr lang="zh-CN" altLang="en-US" sz="1800" b="0" baseline="-25000" dirty="0">
                <a:solidFill>
                  <a:srgbClr val="0092CC"/>
                </a:solidFill>
                <a:latin typeface="Times New Roman" panose="02020603050405020304" pitchFamily="18" charset="0"/>
              </a:endParaRPr>
            </a:p>
          </p:txBody>
        </p:sp>
      </p:grpSp>
      <p:grpSp>
        <p:nvGrpSpPr>
          <p:cNvPr id="3" name="组合 2"/>
          <p:cNvGrpSpPr/>
          <p:nvPr/>
        </p:nvGrpSpPr>
        <p:grpSpPr>
          <a:xfrm>
            <a:off x="7542213" y="1736725"/>
            <a:ext cx="1309687" cy="777875"/>
            <a:chOff x="7541926" y="1736477"/>
            <a:chExt cx="1309974" cy="778123"/>
          </a:xfrm>
        </p:grpSpPr>
        <p:cxnSp>
          <p:nvCxnSpPr>
            <p:cNvPr id="161904" name="直接箭头连接符 177"/>
            <p:cNvCxnSpPr/>
            <p:nvPr/>
          </p:nvCxnSpPr>
          <p:spPr>
            <a:xfrm flipV="1">
              <a:off x="8088728" y="2334600"/>
              <a:ext cx="0" cy="180000"/>
            </a:xfrm>
            <a:prstGeom prst="straightConnector1">
              <a:avLst/>
            </a:prstGeom>
            <a:ln w="12700" cap="flat" cmpd="sng">
              <a:solidFill>
                <a:srgbClr val="9900CC"/>
              </a:solidFill>
              <a:prstDash val="solid"/>
              <a:headEnd type="none" w="med" len="med"/>
              <a:tailEnd type="triangle" w="med" len="med"/>
            </a:ln>
          </p:spPr>
        </p:cxnSp>
        <p:sp>
          <p:nvSpPr>
            <p:cNvPr id="161905" name="文本框 178"/>
            <p:cNvSpPr txBox="1"/>
            <p:nvPr/>
          </p:nvSpPr>
          <p:spPr>
            <a:xfrm>
              <a:off x="7541926" y="1736477"/>
              <a:ext cx="1309974" cy="64633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spcBef>
                  <a:spcPct val="0"/>
                </a:spcBef>
                <a:buClrTx/>
                <a:buFontTx/>
                <a:buNone/>
              </a:pPr>
              <a:r>
                <a:rPr lang="en-US" altLang="zh-CN" sz="1800" b="0" dirty="0">
                  <a:solidFill>
                    <a:srgbClr val="9900CC"/>
                  </a:solidFill>
                  <a:latin typeface="Times New Roman" panose="02020603050405020304" pitchFamily="18" charset="0"/>
                </a:rPr>
                <a:t>AB+ACD+ </a:t>
              </a:r>
              <a:endParaRPr lang="en-US" altLang="zh-CN" sz="1800" b="0" baseline="-25000" dirty="0">
                <a:solidFill>
                  <a:srgbClr val="006600"/>
                </a:solidFill>
                <a:latin typeface="Times New Roman" panose="02020603050405020304" pitchFamily="18" charset="0"/>
              </a:endParaRPr>
            </a:p>
            <a:p>
              <a:pPr marL="0" lvl="0" indent="0">
                <a:spcBef>
                  <a:spcPct val="0"/>
                </a:spcBef>
                <a:buClrTx/>
                <a:buFontTx/>
                <a:buNone/>
              </a:pPr>
              <a:r>
                <a:rPr lang="en-US" altLang="zh-CN" sz="1800" b="0" dirty="0">
                  <a:solidFill>
                    <a:srgbClr val="9900CC"/>
                  </a:solidFill>
                  <a:latin typeface="Times New Roman" panose="02020603050405020304" pitchFamily="18" charset="0"/>
                </a:rPr>
                <a:t>ACEF+GH</a:t>
              </a:r>
              <a:endParaRPr lang="zh-CN" altLang="en-US" sz="1800" b="0" baseline="-25000" dirty="0">
                <a:solidFill>
                  <a:srgbClr val="996600"/>
                </a:solidFill>
                <a:latin typeface="Times New Roman" panose="02020603050405020304" pitchFamily="18" charset="0"/>
              </a:endParaRPr>
            </a:p>
          </p:txBody>
        </p:sp>
      </p:grpSp>
      <p:sp>
        <p:nvSpPr>
          <p:cNvPr id="161903" name="文本框 181"/>
          <p:cNvSpPr txBox="1"/>
          <p:nvPr/>
        </p:nvSpPr>
        <p:spPr>
          <a:xfrm>
            <a:off x="53975" y="1765300"/>
            <a:ext cx="587375" cy="6461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spcBef>
                <a:spcPct val="0"/>
              </a:spcBef>
              <a:buClrTx/>
              <a:buFontTx/>
              <a:buNone/>
            </a:pPr>
            <a:r>
              <a:rPr lang="zh-CN" altLang="en-US" sz="1800" b="0" dirty="0">
                <a:solidFill>
                  <a:srgbClr val="0000CC"/>
                </a:solidFill>
                <a:latin typeface="Times New Roman" panose="02020603050405020304" pitchFamily="18" charset="0"/>
              </a:rPr>
              <a:t>输 </a:t>
            </a:r>
            <a:r>
              <a:rPr lang="en-US" altLang="zh-CN" sz="1800" b="0" dirty="0">
                <a:solidFill>
                  <a:srgbClr val="0000CC"/>
                </a:solidFill>
                <a:latin typeface="Times New Roman" panose="02020603050405020304" pitchFamily="18" charset="0"/>
              </a:rPr>
              <a:t>  </a:t>
            </a:r>
            <a:endParaRPr lang="en-US" altLang="zh-CN" sz="1800" b="0" dirty="0">
              <a:solidFill>
                <a:srgbClr val="0000CC"/>
              </a:solidFill>
              <a:latin typeface="Times New Roman" panose="02020603050405020304" pitchFamily="18" charset="0"/>
            </a:endParaRPr>
          </a:p>
          <a:p>
            <a:pPr marL="0" lvl="0" indent="0">
              <a:spcBef>
                <a:spcPct val="0"/>
              </a:spcBef>
              <a:buClrTx/>
              <a:buFontTx/>
              <a:buNone/>
            </a:pPr>
            <a:r>
              <a:rPr lang="zh-CN" altLang="en-US" sz="1800" b="0" dirty="0">
                <a:solidFill>
                  <a:srgbClr val="0000CC"/>
                </a:solidFill>
                <a:latin typeface="Times New Roman" panose="02020603050405020304" pitchFamily="18" charset="0"/>
              </a:rPr>
              <a:t>出 </a:t>
            </a:r>
            <a:r>
              <a:rPr lang="en-US" altLang="zh-CN" sz="1800" b="0" dirty="0">
                <a:solidFill>
                  <a:srgbClr val="0000CC"/>
                </a:solidFill>
                <a:latin typeface="Times New Roman" panose="02020603050405020304" pitchFamily="18" charset="0"/>
              </a:rPr>
              <a:t> </a:t>
            </a:r>
            <a:endParaRPr lang="zh-CN" altLang="en-US" sz="1800" b="0" baseline="-25000" dirty="0">
              <a:solidFill>
                <a:srgbClr val="0000CC"/>
              </a:solidFill>
              <a:latin typeface="Times New Roman" panose="02020603050405020304"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3"/>
                                        </p:tgtEl>
                                        <p:attrNameLst>
                                          <p:attrName>style.visibility</p:attrName>
                                        </p:attrNameLst>
                                      </p:cBhvr>
                                      <p:to>
                                        <p:strVal val="visible"/>
                                      </p:to>
                                    </p:set>
                                    <p:anim calcmode="lin" valueType="num">
                                      <p:cBhvr additive="base">
                                        <p:cTn id="7" dur="500" fill="hold"/>
                                        <p:tgtEl>
                                          <p:spTgt spid="113"/>
                                        </p:tgtEl>
                                        <p:attrNameLst>
                                          <p:attrName>ppt_x</p:attrName>
                                        </p:attrNameLst>
                                      </p:cBhvr>
                                      <p:tavLst>
                                        <p:tav tm="0">
                                          <p:val>
                                            <p:strVal val="#ppt_x"/>
                                          </p:val>
                                        </p:tav>
                                        <p:tav tm="100000">
                                          <p:val>
                                            <p:strVal val="#ppt_x"/>
                                          </p:val>
                                        </p:tav>
                                      </p:tavLst>
                                    </p:anim>
                                    <p:anim calcmode="lin" valueType="num">
                                      <p:cBhvr additive="base">
                                        <p:cTn id="8" dur="500" fill="hold"/>
                                        <p:tgtEl>
                                          <p:spTgt spid="11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49511"/>
                                        </p:tgtEl>
                                        <p:attrNameLst>
                                          <p:attrName>style.visibility</p:attrName>
                                        </p:attrNameLst>
                                      </p:cBhvr>
                                      <p:to>
                                        <p:strVal val="visible"/>
                                      </p:to>
                                    </p:set>
                                    <p:anim calcmode="lin" valueType="num">
                                      <p:cBhvr additive="base">
                                        <p:cTn id="13" dur="500" fill="hold"/>
                                        <p:tgtEl>
                                          <p:spTgt spid="149511"/>
                                        </p:tgtEl>
                                        <p:attrNameLst>
                                          <p:attrName>ppt_x</p:attrName>
                                        </p:attrNameLst>
                                      </p:cBhvr>
                                      <p:tavLst>
                                        <p:tav tm="0">
                                          <p:val>
                                            <p:strVal val="#ppt_x"/>
                                          </p:val>
                                        </p:tav>
                                        <p:tav tm="100000">
                                          <p:val>
                                            <p:strVal val="#ppt_x"/>
                                          </p:val>
                                        </p:tav>
                                      </p:tavLst>
                                    </p:anim>
                                    <p:anim calcmode="lin" valueType="num">
                                      <p:cBhvr additive="base">
                                        <p:cTn id="14" dur="500" fill="hold"/>
                                        <p:tgtEl>
                                          <p:spTgt spid="149511"/>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49514"/>
                                        </p:tgtEl>
                                        <p:attrNameLst>
                                          <p:attrName>style.visibility</p:attrName>
                                        </p:attrNameLst>
                                      </p:cBhvr>
                                      <p:to>
                                        <p:strVal val="visible"/>
                                      </p:to>
                                    </p:set>
                                    <p:anim calcmode="lin" valueType="num">
                                      <p:cBhvr additive="base">
                                        <p:cTn id="19" dur="500" fill="hold"/>
                                        <p:tgtEl>
                                          <p:spTgt spid="149514"/>
                                        </p:tgtEl>
                                        <p:attrNameLst>
                                          <p:attrName>ppt_x</p:attrName>
                                        </p:attrNameLst>
                                      </p:cBhvr>
                                      <p:tavLst>
                                        <p:tav tm="0">
                                          <p:val>
                                            <p:strVal val="#ppt_x"/>
                                          </p:val>
                                        </p:tav>
                                        <p:tav tm="100000">
                                          <p:val>
                                            <p:strVal val="#ppt_x"/>
                                          </p:val>
                                        </p:tav>
                                      </p:tavLst>
                                    </p:anim>
                                    <p:anim calcmode="lin" valueType="num">
                                      <p:cBhvr additive="base">
                                        <p:cTn id="20" dur="500" fill="hold"/>
                                        <p:tgtEl>
                                          <p:spTgt spid="14951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16"/>
                                        </p:tgtEl>
                                        <p:attrNameLst>
                                          <p:attrName>style.visibility</p:attrName>
                                        </p:attrNameLst>
                                      </p:cBhvr>
                                      <p:to>
                                        <p:strVal val="visible"/>
                                      </p:to>
                                    </p:set>
                                    <p:anim calcmode="lin" valueType="num">
                                      <p:cBhvr additive="base">
                                        <p:cTn id="25" dur="500" fill="hold"/>
                                        <p:tgtEl>
                                          <p:spTgt spid="116"/>
                                        </p:tgtEl>
                                        <p:attrNameLst>
                                          <p:attrName>ppt_x</p:attrName>
                                        </p:attrNameLst>
                                      </p:cBhvr>
                                      <p:tavLst>
                                        <p:tav tm="0">
                                          <p:val>
                                            <p:strVal val="#ppt_x"/>
                                          </p:val>
                                        </p:tav>
                                        <p:tav tm="100000">
                                          <p:val>
                                            <p:strVal val="#ppt_x"/>
                                          </p:val>
                                        </p:tav>
                                      </p:tavLst>
                                    </p:anim>
                                    <p:anim calcmode="lin" valueType="num">
                                      <p:cBhvr additive="base">
                                        <p:cTn id="26" dur="500" fill="hold"/>
                                        <p:tgtEl>
                                          <p:spTgt spid="116"/>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149566"/>
                                        </p:tgtEl>
                                        <p:attrNameLst>
                                          <p:attrName>style.visibility</p:attrName>
                                        </p:attrNameLst>
                                      </p:cBhvr>
                                      <p:to>
                                        <p:strVal val="visible"/>
                                      </p:to>
                                    </p:set>
                                    <p:anim calcmode="lin" valueType="num">
                                      <p:cBhvr additive="base">
                                        <p:cTn id="29" dur="500" fill="hold"/>
                                        <p:tgtEl>
                                          <p:spTgt spid="149566"/>
                                        </p:tgtEl>
                                        <p:attrNameLst>
                                          <p:attrName>ppt_x</p:attrName>
                                        </p:attrNameLst>
                                      </p:cBhvr>
                                      <p:tavLst>
                                        <p:tav tm="0">
                                          <p:val>
                                            <p:strVal val="#ppt_x"/>
                                          </p:val>
                                        </p:tav>
                                        <p:tav tm="100000">
                                          <p:val>
                                            <p:strVal val="#ppt_x"/>
                                          </p:val>
                                        </p:tav>
                                      </p:tavLst>
                                    </p:anim>
                                    <p:anim calcmode="lin" valueType="num">
                                      <p:cBhvr additive="base">
                                        <p:cTn id="30" dur="500" fill="hold"/>
                                        <p:tgtEl>
                                          <p:spTgt spid="149566"/>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149567"/>
                                        </p:tgtEl>
                                        <p:attrNameLst>
                                          <p:attrName>style.visibility</p:attrName>
                                        </p:attrNameLst>
                                      </p:cBhvr>
                                      <p:to>
                                        <p:strVal val="visible"/>
                                      </p:to>
                                    </p:set>
                                    <p:anim calcmode="lin" valueType="num">
                                      <p:cBhvr additive="base">
                                        <p:cTn id="35" dur="500" fill="hold"/>
                                        <p:tgtEl>
                                          <p:spTgt spid="149567"/>
                                        </p:tgtEl>
                                        <p:attrNameLst>
                                          <p:attrName>ppt_x</p:attrName>
                                        </p:attrNameLst>
                                      </p:cBhvr>
                                      <p:tavLst>
                                        <p:tav tm="0">
                                          <p:val>
                                            <p:strVal val="#ppt_x"/>
                                          </p:val>
                                        </p:tav>
                                        <p:tav tm="100000">
                                          <p:val>
                                            <p:strVal val="#ppt_x"/>
                                          </p:val>
                                        </p:tav>
                                      </p:tavLst>
                                    </p:anim>
                                    <p:anim calcmode="lin" valueType="num">
                                      <p:cBhvr additive="base">
                                        <p:cTn id="36" dur="500" fill="hold"/>
                                        <p:tgtEl>
                                          <p:spTgt spid="149567"/>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49515"/>
                                        </p:tgtEl>
                                        <p:attrNameLst>
                                          <p:attrName>style.visibility</p:attrName>
                                        </p:attrNameLst>
                                      </p:cBhvr>
                                      <p:to>
                                        <p:strVal val="visible"/>
                                      </p:to>
                                    </p:set>
                                    <p:anim calcmode="lin" valueType="num">
                                      <p:cBhvr additive="base">
                                        <p:cTn id="39" dur="500" fill="hold"/>
                                        <p:tgtEl>
                                          <p:spTgt spid="149515"/>
                                        </p:tgtEl>
                                        <p:attrNameLst>
                                          <p:attrName>ppt_x</p:attrName>
                                        </p:attrNameLst>
                                      </p:cBhvr>
                                      <p:tavLst>
                                        <p:tav tm="0">
                                          <p:val>
                                            <p:strVal val="#ppt_x"/>
                                          </p:val>
                                        </p:tav>
                                        <p:tav tm="100000">
                                          <p:val>
                                            <p:strVal val="#ppt_x"/>
                                          </p:val>
                                        </p:tav>
                                      </p:tavLst>
                                    </p:anim>
                                    <p:anim calcmode="lin" valueType="num">
                                      <p:cBhvr additive="base">
                                        <p:cTn id="40" dur="500" fill="hold"/>
                                        <p:tgtEl>
                                          <p:spTgt spid="149515"/>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139"/>
                                        </p:tgtEl>
                                        <p:attrNameLst>
                                          <p:attrName>style.visibility</p:attrName>
                                        </p:attrNameLst>
                                      </p:cBhvr>
                                      <p:to>
                                        <p:strVal val="visible"/>
                                      </p:to>
                                    </p:set>
                                    <p:anim calcmode="lin" valueType="num">
                                      <p:cBhvr additive="base">
                                        <p:cTn id="43" dur="500" fill="hold"/>
                                        <p:tgtEl>
                                          <p:spTgt spid="139"/>
                                        </p:tgtEl>
                                        <p:attrNameLst>
                                          <p:attrName>ppt_x</p:attrName>
                                        </p:attrNameLst>
                                      </p:cBhvr>
                                      <p:tavLst>
                                        <p:tav tm="0">
                                          <p:val>
                                            <p:strVal val="#ppt_x"/>
                                          </p:val>
                                        </p:tav>
                                        <p:tav tm="100000">
                                          <p:val>
                                            <p:strVal val="#ppt_x"/>
                                          </p:val>
                                        </p:tav>
                                      </p:tavLst>
                                    </p:anim>
                                    <p:anim calcmode="lin" valueType="num">
                                      <p:cBhvr additive="base">
                                        <p:cTn id="44" dur="500" fill="hold"/>
                                        <p:tgtEl>
                                          <p:spTgt spid="139"/>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119"/>
                                        </p:tgtEl>
                                        <p:attrNameLst>
                                          <p:attrName>style.visibility</p:attrName>
                                        </p:attrNameLst>
                                      </p:cBhvr>
                                      <p:to>
                                        <p:strVal val="visible"/>
                                      </p:to>
                                    </p:set>
                                    <p:anim calcmode="lin" valueType="num">
                                      <p:cBhvr additive="base">
                                        <p:cTn id="49" dur="500" fill="hold"/>
                                        <p:tgtEl>
                                          <p:spTgt spid="119"/>
                                        </p:tgtEl>
                                        <p:attrNameLst>
                                          <p:attrName>ppt_x</p:attrName>
                                        </p:attrNameLst>
                                      </p:cBhvr>
                                      <p:tavLst>
                                        <p:tav tm="0">
                                          <p:val>
                                            <p:strVal val="#ppt_x"/>
                                          </p:val>
                                        </p:tav>
                                        <p:tav tm="100000">
                                          <p:val>
                                            <p:strVal val="#ppt_x"/>
                                          </p:val>
                                        </p:tav>
                                      </p:tavLst>
                                    </p:anim>
                                    <p:anim calcmode="lin" valueType="num">
                                      <p:cBhvr additive="base">
                                        <p:cTn id="50" dur="500" fill="hold"/>
                                        <p:tgtEl>
                                          <p:spTgt spid="119"/>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149573"/>
                                        </p:tgtEl>
                                        <p:attrNameLst>
                                          <p:attrName>style.visibility</p:attrName>
                                        </p:attrNameLst>
                                      </p:cBhvr>
                                      <p:to>
                                        <p:strVal val="visible"/>
                                      </p:to>
                                    </p:set>
                                    <p:anim calcmode="lin" valueType="num">
                                      <p:cBhvr additive="base">
                                        <p:cTn id="53" dur="500" fill="hold"/>
                                        <p:tgtEl>
                                          <p:spTgt spid="149573"/>
                                        </p:tgtEl>
                                        <p:attrNameLst>
                                          <p:attrName>ppt_x</p:attrName>
                                        </p:attrNameLst>
                                      </p:cBhvr>
                                      <p:tavLst>
                                        <p:tav tm="0">
                                          <p:val>
                                            <p:strVal val="#ppt_x"/>
                                          </p:val>
                                        </p:tav>
                                        <p:tav tm="100000">
                                          <p:val>
                                            <p:strVal val="#ppt_x"/>
                                          </p:val>
                                        </p:tav>
                                      </p:tavLst>
                                    </p:anim>
                                    <p:anim calcmode="lin" valueType="num">
                                      <p:cBhvr additive="base">
                                        <p:cTn id="54" dur="500" fill="hold"/>
                                        <p:tgtEl>
                                          <p:spTgt spid="149573"/>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grpId="0" nodeType="clickEffect">
                                  <p:stCondLst>
                                    <p:cond delay="0"/>
                                  </p:stCondLst>
                                  <p:childTnLst>
                                    <p:set>
                                      <p:cBhvr>
                                        <p:cTn id="58" dur="1" fill="hold">
                                          <p:stCondLst>
                                            <p:cond delay="0"/>
                                          </p:stCondLst>
                                        </p:cTn>
                                        <p:tgtEl>
                                          <p:spTgt spid="149569"/>
                                        </p:tgtEl>
                                        <p:attrNameLst>
                                          <p:attrName>style.visibility</p:attrName>
                                        </p:attrNameLst>
                                      </p:cBhvr>
                                      <p:to>
                                        <p:strVal val="visible"/>
                                      </p:to>
                                    </p:set>
                                    <p:anim calcmode="lin" valueType="num">
                                      <p:cBhvr additive="base">
                                        <p:cTn id="59" dur="500" fill="hold"/>
                                        <p:tgtEl>
                                          <p:spTgt spid="149569"/>
                                        </p:tgtEl>
                                        <p:attrNameLst>
                                          <p:attrName>ppt_x</p:attrName>
                                        </p:attrNameLst>
                                      </p:cBhvr>
                                      <p:tavLst>
                                        <p:tav tm="0">
                                          <p:val>
                                            <p:strVal val="#ppt_x"/>
                                          </p:val>
                                        </p:tav>
                                        <p:tav tm="100000">
                                          <p:val>
                                            <p:strVal val="#ppt_x"/>
                                          </p:val>
                                        </p:tav>
                                      </p:tavLst>
                                    </p:anim>
                                    <p:anim calcmode="lin" valueType="num">
                                      <p:cBhvr additive="base">
                                        <p:cTn id="60" dur="500" fill="hold"/>
                                        <p:tgtEl>
                                          <p:spTgt spid="149569"/>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stCondLst>
                                    <p:cond delay="0"/>
                                  </p:stCondLst>
                                  <p:childTnLst>
                                    <p:set>
                                      <p:cBhvr>
                                        <p:cTn id="62" dur="1" fill="hold">
                                          <p:stCondLst>
                                            <p:cond delay="0"/>
                                          </p:stCondLst>
                                        </p:cTn>
                                        <p:tgtEl>
                                          <p:spTgt spid="149568"/>
                                        </p:tgtEl>
                                        <p:attrNameLst>
                                          <p:attrName>style.visibility</p:attrName>
                                        </p:attrNameLst>
                                      </p:cBhvr>
                                      <p:to>
                                        <p:strVal val="visible"/>
                                      </p:to>
                                    </p:set>
                                    <p:anim calcmode="lin" valueType="num">
                                      <p:cBhvr additive="base">
                                        <p:cTn id="63" dur="500" fill="hold"/>
                                        <p:tgtEl>
                                          <p:spTgt spid="149568"/>
                                        </p:tgtEl>
                                        <p:attrNameLst>
                                          <p:attrName>ppt_x</p:attrName>
                                        </p:attrNameLst>
                                      </p:cBhvr>
                                      <p:tavLst>
                                        <p:tav tm="0">
                                          <p:val>
                                            <p:strVal val="#ppt_x"/>
                                          </p:val>
                                        </p:tav>
                                        <p:tav tm="100000">
                                          <p:val>
                                            <p:strVal val="#ppt_x"/>
                                          </p:val>
                                        </p:tav>
                                      </p:tavLst>
                                    </p:anim>
                                    <p:anim calcmode="lin" valueType="num">
                                      <p:cBhvr additive="base">
                                        <p:cTn id="64" dur="500" fill="hold"/>
                                        <p:tgtEl>
                                          <p:spTgt spid="149568"/>
                                        </p:tgtEl>
                                        <p:attrNameLst>
                                          <p:attrName>ppt_y</p:attrName>
                                        </p:attrNameLst>
                                      </p:cBhvr>
                                      <p:tavLst>
                                        <p:tav tm="0">
                                          <p:val>
                                            <p:strVal val="1+#ppt_h/2"/>
                                          </p:val>
                                        </p:tav>
                                        <p:tav tm="100000">
                                          <p:val>
                                            <p:strVal val="#ppt_y"/>
                                          </p:val>
                                        </p:tav>
                                      </p:tavLst>
                                    </p:anim>
                                  </p:childTnLst>
                                </p:cTn>
                              </p:par>
                              <p:par>
                                <p:cTn id="65" presetID="2" presetClass="entr" presetSubtype="4" fill="hold" nodeType="withEffect">
                                  <p:stCondLst>
                                    <p:cond delay="0"/>
                                  </p:stCondLst>
                                  <p:childTnLst>
                                    <p:set>
                                      <p:cBhvr>
                                        <p:cTn id="66" dur="1" fill="hold">
                                          <p:stCondLst>
                                            <p:cond delay="0"/>
                                          </p:stCondLst>
                                        </p:cTn>
                                        <p:tgtEl>
                                          <p:spTgt spid="142"/>
                                        </p:tgtEl>
                                        <p:attrNameLst>
                                          <p:attrName>style.visibility</p:attrName>
                                        </p:attrNameLst>
                                      </p:cBhvr>
                                      <p:to>
                                        <p:strVal val="visible"/>
                                      </p:to>
                                    </p:set>
                                    <p:anim calcmode="lin" valueType="num">
                                      <p:cBhvr additive="base">
                                        <p:cTn id="67" dur="500" fill="hold"/>
                                        <p:tgtEl>
                                          <p:spTgt spid="142"/>
                                        </p:tgtEl>
                                        <p:attrNameLst>
                                          <p:attrName>ppt_x</p:attrName>
                                        </p:attrNameLst>
                                      </p:cBhvr>
                                      <p:tavLst>
                                        <p:tav tm="0">
                                          <p:val>
                                            <p:strVal val="#ppt_x"/>
                                          </p:val>
                                        </p:tav>
                                        <p:tav tm="100000">
                                          <p:val>
                                            <p:strVal val="#ppt_x"/>
                                          </p:val>
                                        </p:tav>
                                      </p:tavLst>
                                    </p:anim>
                                    <p:anim calcmode="lin" valueType="num">
                                      <p:cBhvr additive="base">
                                        <p:cTn id="68" dur="500" fill="hold"/>
                                        <p:tgtEl>
                                          <p:spTgt spid="142"/>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nodeType="clickEffect">
                                  <p:stCondLst>
                                    <p:cond delay="0"/>
                                  </p:stCondLst>
                                  <p:childTnLst>
                                    <p:set>
                                      <p:cBhvr>
                                        <p:cTn id="72" dur="1" fill="hold">
                                          <p:stCondLst>
                                            <p:cond delay="0"/>
                                          </p:stCondLst>
                                        </p:cTn>
                                        <p:tgtEl>
                                          <p:spTgt spid="122"/>
                                        </p:tgtEl>
                                        <p:attrNameLst>
                                          <p:attrName>style.visibility</p:attrName>
                                        </p:attrNameLst>
                                      </p:cBhvr>
                                      <p:to>
                                        <p:strVal val="visible"/>
                                      </p:to>
                                    </p:set>
                                    <p:anim calcmode="lin" valueType="num">
                                      <p:cBhvr additive="base">
                                        <p:cTn id="73" dur="500" fill="hold"/>
                                        <p:tgtEl>
                                          <p:spTgt spid="122"/>
                                        </p:tgtEl>
                                        <p:attrNameLst>
                                          <p:attrName>ppt_x</p:attrName>
                                        </p:attrNameLst>
                                      </p:cBhvr>
                                      <p:tavLst>
                                        <p:tav tm="0">
                                          <p:val>
                                            <p:strVal val="#ppt_x"/>
                                          </p:val>
                                        </p:tav>
                                        <p:tav tm="100000">
                                          <p:val>
                                            <p:strVal val="#ppt_x"/>
                                          </p:val>
                                        </p:tav>
                                      </p:tavLst>
                                    </p:anim>
                                    <p:anim calcmode="lin" valueType="num">
                                      <p:cBhvr additive="base">
                                        <p:cTn id="74" dur="500" fill="hold"/>
                                        <p:tgtEl>
                                          <p:spTgt spid="122"/>
                                        </p:tgtEl>
                                        <p:attrNameLst>
                                          <p:attrName>ppt_y</p:attrName>
                                        </p:attrNameLst>
                                      </p:cBhvr>
                                      <p:tavLst>
                                        <p:tav tm="0">
                                          <p:val>
                                            <p:strVal val="1+#ppt_h/2"/>
                                          </p:val>
                                        </p:tav>
                                        <p:tav tm="100000">
                                          <p:val>
                                            <p:strVal val="#ppt_y"/>
                                          </p:val>
                                        </p:tav>
                                      </p:tavLst>
                                    </p:anim>
                                  </p:childTnLst>
                                </p:cTn>
                              </p:par>
                              <p:par>
                                <p:cTn id="75" presetID="2" presetClass="entr" presetSubtype="4" fill="hold" grpId="0" nodeType="withEffect">
                                  <p:stCondLst>
                                    <p:cond delay="0"/>
                                  </p:stCondLst>
                                  <p:childTnLst>
                                    <p:set>
                                      <p:cBhvr>
                                        <p:cTn id="76" dur="1" fill="hold">
                                          <p:stCondLst>
                                            <p:cond delay="0"/>
                                          </p:stCondLst>
                                        </p:cTn>
                                        <p:tgtEl>
                                          <p:spTgt spid="149574"/>
                                        </p:tgtEl>
                                        <p:attrNameLst>
                                          <p:attrName>style.visibility</p:attrName>
                                        </p:attrNameLst>
                                      </p:cBhvr>
                                      <p:to>
                                        <p:strVal val="visible"/>
                                      </p:to>
                                    </p:set>
                                    <p:anim calcmode="lin" valueType="num">
                                      <p:cBhvr additive="base">
                                        <p:cTn id="77" dur="500" fill="hold"/>
                                        <p:tgtEl>
                                          <p:spTgt spid="149574"/>
                                        </p:tgtEl>
                                        <p:attrNameLst>
                                          <p:attrName>ppt_x</p:attrName>
                                        </p:attrNameLst>
                                      </p:cBhvr>
                                      <p:tavLst>
                                        <p:tav tm="0">
                                          <p:val>
                                            <p:strVal val="#ppt_x"/>
                                          </p:val>
                                        </p:tav>
                                        <p:tav tm="100000">
                                          <p:val>
                                            <p:strVal val="#ppt_x"/>
                                          </p:val>
                                        </p:tav>
                                      </p:tavLst>
                                    </p:anim>
                                    <p:anim calcmode="lin" valueType="num">
                                      <p:cBhvr additive="base">
                                        <p:cTn id="78" dur="500" fill="hold"/>
                                        <p:tgtEl>
                                          <p:spTgt spid="149574"/>
                                        </p:tgtEl>
                                        <p:attrNameLst>
                                          <p:attrName>ppt_y</p:attrName>
                                        </p:attrNameLst>
                                      </p:cBhvr>
                                      <p:tavLst>
                                        <p:tav tm="0">
                                          <p:val>
                                            <p:strVal val="1+#ppt_h/2"/>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2" presetClass="entr" presetSubtype="4" fill="hold" grpId="0" nodeType="clickEffect">
                                  <p:stCondLst>
                                    <p:cond delay="0"/>
                                  </p:stCondLst>
                                  <p:childTnLst>
                                    <p:set>
                                      <p:cBhvr>
                                        <p:cTn id="82" dur="1" fill="hold">
                                          <p:stCondLst>
                                            <p:cond delay="0"/>
                                          </p:stCondLst>
                                        </p:cTn>
                                        <p:tgtEl>
                                          <p:spTgt spid="149570"/>
                                        </p:tgtEl>
                                        <p:attrNameLst>
                                          <p:attrName>style.visibility</p:attrName>
                                        </p:attrNameLst>
                                      </p:cBhvr>
                                      <p:to>
                                        <p:strVal val="visible"/>
                                      </p:to>
                                    </p:set>
                                    <p:anim calcmode="lin" valueType="num">
                                      <p:cBhvr additive="base">
                                        <p:cTn id="83" dur="500" fill="hold"/>
                                        <p:tgtEl>
                                          <p:spTgt spid="149570"/>
                                        </p:tgtEl>
                                        <p:attrNameLst>
                                          <p:attrName>ppt_x</p:attrName>
                                        </p:attrNameLst>
                                      </p:cBhvr>
                                      <p:tavLst>
                                        <p:tav tm="0">
                                          <p:val>
                                            <p:strVal val="#ppt_x"/>
                                          </p:val>
                                        </p:tav>
                                        <p:tav tm="100000">
                                          <p:val>
                                            <p:strVal val="#ppt_x"/>
                                          </p:val>
                                        </p:tav>
                                      </p:tavLst>
                                    </p:anim>
                                    <p:anim calcmode="lin" valueType="num">
                                      <p:cBhvr additive="base">
                                        <p:cTn id="84" dur="500" fill="hold"/>
                                        <p:tgtEl>
                                          <p:spTgt spid="149570"/>
                                        </p:tgtEl>
                                        <p:attrNameLst>
                                          <p:attrName>ppt_y</p:attrName>
                                        </p:attrNameLst>
                                      </p:cBhvr>
                                      <p:tavLst>
                                        <p:tav tm="0">
                                          <p:val>
                                            <p:strVal val="1+#ppt_h/2"/>
                                          </p:val>
                                        </p:tav>
                                        <p:tav tm="100000">
                                          <p:val>
                                            <p:strVal val="#ppt_y"/>
                                          </p:val>
                                        </p:tav>
                                      </p:tavLst>
                                    </p:anim>
                                  </p:childTnLst>
                                </p:cTn>
                              </p:par>
                              <p:par>
                                <p:cTn id="85" presetID="2" presetClass="entr" presetSubtype="4" fill="hold" grpId="0" nodeType="withEffect">
                                  <p:stCondLst>
                                    <p:cond delay="0"/>
                                  </p:stCondLst>
                                  <p:childTnLst>
                                    <p:set>
                                      <p:cBhvr>
                                        <p:cTn id="86" dur="1" fill="hold">
                                          <p:stCondLst>
                                            <p:cond delay="0"/>
                                          </p:stCondLst>
                                        </p:cTn>
                                        <p:tgtEl>
                                          <p:spTgt spid="149577"/>
                                        </p:tgtEl>
                                        <p:attrNameLst>
                                          <p:attrName>style.visibility</p:attrName>
                                        </p:attrNameLst>
                                      </p:cBhvr>
                                      <p:to>
                                        <p:strVal val="visible"/>
                                      </p:to>
                                    </p:set>
                                    <p:anim calcmode="lin" valueType="num">
                                      <p:cBhvr additive="base">
                                        <p:cTn id="87" dur="500" fill="hold"/>
                                        <p:tgtEl>
                                          <p:spTgt spid="149577"/>
                                        </p:tgtEl>
                                        <p:attrNameLst>
                                          <p:attrName>ppt_x</p:attrName>
                                        </p:attrNameLst>
                                      </p:cBhvr>
                                      <p:tavLst>
                                        <p:tav tm="0">
                                          <p:val>
                                            <p:strVal val="#ppt_x"/>
                                          </p:val>
                                        </p:tav>
                                        <p:tav tm="100000">
                                          <p:val>
                                            <p:strVal val="#ppt_x"/>
                                          </p:val>
                                        </p:tav>
                                      </p:tavLst>
                                    </p:anim>
                                    <p:anim calcmode="lin" valueType="num">
                                      <p:cBhvr additive="base">
                                        <p:cTn id="88" dur="500" fill="hold"/>
                                        <p:tgtEl>
                                          <p:spTgt spid="149577"/>
                                        </p:tgtEl>
                                        <p:attrNameLst>
                                          <p:attrName>ppt_y</p:attrName>
                                        </p:attrNameLst>
                                      </p:cBhvr>
                                      <p:tavLst>
                                        <p:tav tm="0">
                                          <p:val>
                                            <p:strVal val="1+#ppt_h/2"/>
                                          </p:val>
                                        </p:tav>
                                        <p:tav tm="100000">
                                          <p:val>
                                            <p:strVal val="#ppt_y"/>
                                          </p:val>
                                        </p:tav>
                                      </p:tavLst>
                                    </p:anim>
                                  </p:childTnLst>
                                </p:cTn>
                              </p:par>
                              <p:par>
                                <p:cTn id="89" presetID="2" presetClass="entr" presetSubtype="4" fill="hold" nodeType="withEffect">
                                  <p:stCondLst>
                                    <p:cond delay="0"/>
                                  </p:stCondLst>
                                  <p:childTnLst>
                                    <p:set>
                                      <p:cBhvr>
                                        <p:cTn id="90" dur="1" fill="hold">
                                          <p:stCondLst>
                                            <p:cond delay="0"/>
                                          </p:stCondLst>
                                        </p:cTn>
                                        <p:tgtEl>
                                          <p:spTgt spid="145"/>
                                        </p:tgtEl>
                                        <p:attrNameLst>
                                          <p:attrName>style.visibility</p:attrName>
                                        </p:attrNameLst>
                                      </p:cBhvr>
                                      <p:to>
                                        <p:strVal val="visible"/>
                                      </p:to>
                                    </p:set>
                                    <p:anim calcmode="lin" valueType="num">
                                      <p:cBhvr additive="base">
                                        <p:cTn id="91" dur="500" fill="hold"/>
                                        <p:tgtEl>
                                          <p:spTgt spid="145"/>
                                        </p:tgtEl>
                                        <p:attrNameLst>
                                          <p:attrName>ppt_x</p:attrName>
                                        </p:attrNameLst>
                                      </p:cBhvr>
                                      <p:tavLst>
                                        <p:tav tm="0">
                                          <p:val>
                                            <p:strVal val="#ppt_x"/>
                                          </p:val>
                                        </p:tav>
                                        <p:tav tm="100000">
                                          <p:val>
                                            <p:strVal val="#ppt_x"/>
                                          </p:val>
                                        </p:tav>
                                      </p:tavLst>
                                    </p:anim>
                                    <p:anim calcmode="lin" valueType="num">
                                      <p:cBhvr additive="base">
                                        <p:cTn id="92" dur="500" fill="hold"/>
                                        <p:tgtEl>
                                          <p:spTgt spid="145"/>
                                        </p:tgtEl>
                                        <p:attrNameLst>
                                          <p:attrName>ppt_y</p:attrName>
                                        </p:attrNameLst>
                                      </p:cBhvr>
                                      <p:tavLst>
                                        <p:tav tm="0">
                                          <p:val>
                                            <p:strVal val="1+#ppt_h/2"/>
                                          </p:val>
                                        </p:tav>
                                        <p:tav tm="100000">
                                          <p:val>
                                            <p:strVal val="#ppt_y"/>
                                          </p:val>
                                        </p:tav>
                                      </p:tavLst>
                                    </p:anim>
                                  </p:childTnLst>
                                </p:cTn>
                              </p:par>
                            </p:childTnLst>
                          </p:cTn>
                        </p:par>
                      </p:childTnLst>
                    </p:cTn>
                  </p:par>
                  <p:par>
                    <p:cTn id="93" fill="hold">
                      <p:stCondLst>
                        <p:cond delay="indefinite"/>
                      </p:stCondLst>
                      <p:childTnLst>
                        <p:par>
                          <p:cTn id="94" fill="hold">
                            <p:stCondLst>
                              <p:cond delay="0"/>
                            </p:stCondLst>
                            <p:childTnLst>
                              <p:par>
                                <p:cTn id="95" presetID="2" presetClass="entr" presetSubtype="4" fill="hold" nodeType="clickEffect">
                                  <p:stCondLst>
                                    <p:cond delay="0"/>
                                  </p:stCondLst>
                                  <p:childTnLst>
                                    <p:set>
                                      <p:cBhvr>
                                        <p:cTn id="96" dur="1" fill="hold">
                                          <p:stCondLst>
                                            <p:cond delay="0"/>
                                          </p:stCondLst>
                                        </p:cTn>
                                        <p:tgtEl>
                                          <p:spTgt spid="157"/>
                                        </p:tgtEl>
                                        <p:attrNameLst>
                                          <p:attrName>style.visibility</p:attrName>
                                        </p:attrNameLst>
                                      </p:cBhvr>
                                      <p:to>
                                        <p:strVal val="visible"/>
                                      </p:to>
                                    </p:set>
                                    <p:anim calcmode="lin" valueType="num">
                                      <p:cBhvr additive="base">
                                        <p:cTn id="97" dur="500" fill="hold"/>
                                        <p:tgtEl>
                                          <p:spTgt spid="157"/>
                                        </p:tgtEl>
                                        <p:attrNameLst>
                                          <p:attrName>ppt_x</p:attrName>
                                        </p:attrNameLst>
                                      </p:cBhvr>
                                      <p:tavLst>
                                        <p:tav tm="0">
                                          <p:val>
                                            <p:strVal val="#ppt_x"/>
                                          </p:val>
                                        </p:tav>
                                        <p:tav tm="100000">
                                          <p:val>
                                            <p:strVal val="#ppt_x"/>
                                          </p:val>
                                        </p:tav>
                                      </p:tavLst>
                                    </p:anim>
                                    <p:anim calcmode="lin" valueType="num">
                                      <p:cBhvr additive="base">
                                        <p:cTn id="98" dur="500" fill="hold"/>
                                        <p:tgtEl>
                                          <p:spTgt spid="157"/>
                                        </p:tgtEl>
                                        <p:attrNameLst>
                                          <p:attrName>ppt_y</p:attrName>
                                        </p:attrNameLst>
                                      </p:cBhvr>
                                      <p:tavLst>
                                        <p:tav tm="0">
                                          <p:val>
                                            <p:strVal val="1+#ppt_h/2"/>
                                          </p:val>
                                        </p:tav>
                                        <p:tav tm="100000">
                                          <p:val>
                                            <p:strVal val="#ppt_y"/>
                                          </p:val>
                                        </p:tav>
                                      </p:tavLst>
                                    </p:anim>
                                  </p:childTnLst>
                                </p:cTn>
                              </p:par>
                              <p:par>
                                <p:cTn id="99" presetID="2" presetClass="entr" presetSubtype="4" fill="hold" grpId="0" nodeType="withEffect">
                                  <p:stCondLst>
                                    <p:cond delay="0"/>
                                  </p:stCondLst>
                                  <p:childTnLst>
                                    <p:set>
                                      <p:cBhvr>
                                        <p:cTn id="100" dur="1" fill="hold">
                                          <p:stCondLst>
                                            <p:cond delay="0"/>
                                          </p:stCondLst>
                                        </p:cTn>
                                        <p:tgtEl>
                                          <p:spTgt spid="149575"/>
                                        </p:tgtEl>
                                        <p:attrNameLst>
                                          <p:attrName>style.visibility</p:attrName>
                                        </p:attrNameLst>
                                      </p:cBhvr>
                                      <p:to>
                                        <p:strVal val="visible"/>
                                      </p:to>
                                    </p:set>
                                    <p:anim calcmode="lin" valueType="num">
                                      <p:cBhvr additive="base">
                                        <p:cTn id="101" dur="500" fill="hold"/>
                                        <p:tgtEl>
                                          <p:spTgt spid="149575"/>
                                        </p:tgtEl>
                                        <p:attrNameLst>
                                          <p:attrName>ppt_x</p:attrName>
                                        </p:attrNameLst>
                                      </p:cBhvr>
                                      <p:tavLst>
                                        <p:tav tm="0">
                                          <p:val>
                                            <p:strVal val="#ppt_x"/>
                                          </p:val>
                                        </p:tav>
                                        <p:tav tm="100000">
                                          <p:val>
                                            <p:strVal val="#ppt_x"/>
                                          </p:val>
                                        </p:tav>
                                      </p:tavLst>
                                    </p:anim>
                                    <p:anim calcmode="lin" valueType="num">
                                      <p:cBhvr additive="base">
                                        <p:cTn id="102" dur="500" fill="hold"/>
                                        <p:tgtEl>
                                          <p:spTgt spid="149575"/>
                                        </p:tgtEl>
                                        <p:attrNameLst>
                                          <p:attrName>ppt_y</p:attrName>
                                        </p:attrNameLst>
                                      </p:cBhvr>
                                      <p:tavLst>
                                        <p:tav tm="0">
                                          <p:val>
                                            <p:strVal val="1+#ppt_h/2"/>
                                          </p:val>
                                        </p:tav>
                                        <p:tav tm="100000">
                                          <p:val>
                                            <p:strVal val="#ppt_y"/>
                                          </p:val>
                                        </p:tav>
                                      </p:tavLst>
                                    </p:anim>
                                  </p:childTnLst>
                                </p:cTn>
                              </p:par>
                            </p:childTnLst>
                          </p:cTn>
                        </p:par>
                      </p:childTnLst>
                    </p:cTn>
                  </p:par>
                  <p:par>
                    <p:cTn id="103" fill="hold">
                      <p:stCondLst>
                        <p:cond delay="indefinite"/>
                      </p:stCondLst>
                      <p:childTnLst>
                        <p:par>
                          <p:cTn id="104" fill="hold">
                            <p:stCondLst>
                              <p:cond delay="0"/>
                            </p:stCondLst>
                            <p:childTnLst>
                              <p:par>
                                <p:cTn id="105" presetID="2" presetClass="entr" presetSubtype="4" fill="hold" grpId="0" nodeType="clickEffect">
                                  <p:stCondLst>
                                    <p:cond delay="0"/>
                                  </p:stCondLst>
                                  <p:childTnLst>
                                    <p:set>
                                      <p:cBhvr>
                                        <p:cTn id="106" dur="1" fill="hold">
                                          <p:stCondLst>
                                            <p:cond delay="0"/>
                                          </p:stCondLst>
                                        </p:cTn>
                                        <p:tgtEl>
                                          <p:spTgt spid="149571"/>
                                        </p:tgtEl>
                                        <p:attrNameLst>
                                          <p:attrName>style.visibility</p:attrName>
                                        </p:attrNameLst>
                                      </p:cBhvr>
                                      <p:to>
                                        <p:strVal val="visible"/>
                                      </p:to>
                                    </p:set>
                                    <p:anim calcmode="lin" valueType="num">
                                      <p:cBhvr additive="base">
                                        <p:cTn id="107" dur="500" fill="hold"/>
                                        <p:tgtEl>
                                          <p:spTgt spid="149571"/>
                                        </p:tgtEl>
                                        <p:attrNameLst>
                                          <p:attrName>ppt_x</p:attrName>
                                        </p:attrNameLst>
                                      </p:cBhvr>
                                      <p:tavLst>
                                        <p:tav tm="0">
                                          <p:val>
                                            <p:strVal val="#ppt_x"/>
                                          </p:val>
                                        </p:tav>
                                        <p:tav tm="100000">
                                          <p:val>
                                            <p:strVal val="#ppt_x"/>
                                          </p:val>
                                        </p:tav>
                                      </p:tavLst>
                                    </p:anim>
                                    <p:anim calcmode="lin" valueType="num">
                                      <p:cBhvr additive="base">
                                        <p:cTn id="108" dur="500" fill="hold"/>
                                        <p:tgtEl>
                                          <p:spTgt spid="149571"/>
                                        </p:tgtEl>
                                        <p:attrNameLst>
                                          <p:attrName>ppt_y</p:attrName>
                                        </p:attrNameLst>
                                      </p:cBhvr>
                                      <p:tavLst>
                                        <p:tav tm="0">
                                          <p:val>
                                            <p:strVal val="1+#ppt_h/2"/>
                                          </p:val>
                                        </p:tav>
                                        <p:tav tm="100000">
                                          <p:val>
                                            <p:strVal val="#ppt_y"/>
                                          </p:val>
                                        </p:tav>
                                      </p:tavLst>
                                    </p:anim>
                                  </p:childTnLst>
                                </p:cTn>
                              </p:par>
                              <p:par>
                                <p:cTn id="109" presetID="2" presetClass="entr" presetSubtype="4" fill="hold" grpId="0" nodeType="withEffect">
                                  <p:stCondLst>
                                    <p:cond delay="0"/>
                                  </p:stCondLst>
                                  <p:childTnLst>
                                    <p:set>
                                      <p:cBhvr>
                                        <p:cTn id="110" dur="1" fill="hold">
                                          <p:stCondLst>
                                            <p:cond delay="0"/>
                                          </p:stCondLst>
                                        </p:cTn>
                                        <p:tgtEl>
                                          <p:spTgt spid="149578"/>
                                        </p:tgtEl>
                                        <p:attrNameLst>
                                          <p:attrName>style.visibility</p:attrName>
                                        </p:attrNameLst>
                                      </p:cBhvr>
                                      <p:to>
                                        <p:strVal val="visible"/>
                                      </p:to>
                                    </p:set>
                                    <p:anim calcmode="lin" valueType="num">
                                      <p:cBhvr additive="base">
                                        <p:cTn id="111" dur="500" fill="hold"/>
                                        <p:tgtEl>
                                          <p:spTgt spid="149578"/>
                                        </p:tgtEl>
                                        <p:attrNameLst>
                                          <p:attrName>ppt_x</p:attrName>
                                        </p:attrNameLst>
                                      </p:cBhvr>
                                      <p:tavLst>
                                        <p:tav tm="0">
                                          <p:val>
                                            <p:strVal val="#ppt_x"/>
                                          </p:val>
                                        </p:tav>
                                        <p:tav tm="100000">
                                          <p:val>
                                            <p:strVal val="#ppt_x"/>
                                          </p:val>
                                        </p:tav>
                                      </p:tavLst>
                                    </p:anim>
                                    <p:anim calcmode="lin" valueType="num">
                                      <p:cBhvr additive="base">
                                        <p:cTn id="112" dur="500" fill="hold"/>
                                        <p:tgtEl>
                                          <p:spTgt spid="149578"/>
                                        </p:tgtEl>
                                        <p:attrNameLst>
                                          <p:attrName>ppt_y</p:attrName>
                                        </p:attrNameLst>
                                      </p:cBhvr>
                                      <p:tavLst>
                                        <p:tav tm="0">
                                          <p:val>
                                            <p:strVal val="1+#ppt_h/2"/>
                                          </p:val>
                                        </p:tav>
                                        <p:tav tm="100000">
                                          <p:val>
                                            <p:strVal val="#ppt_y"/>
                                          </p:val>
                                        </p:tav>
                                      </p:tavLst>
                                    </p:anim>
                                  </p:childTnLst>
                                </p:cTn>
                              </p:par>
                              <p:par>
                                <p:cTn id="113" presetID="2" presetClass="entr" presetSubtype="4" fill="hold" nodeType="withEffect">
                                  <p:stCondLst>
                                    <p:cond delay="0"/>
                                  </p:stCondLst>
                                  <p:childTnLst>
                                    <p:set>
                                      <p:cBhvr>
                                        <p:cTn id="114" dur="1" fill="hold">
                                          <p:stCondLst>
                                            <p:cond delay="0"/>
                                          </p:stCondLst>
                                        </p:cTn>
                                        <p:tgtEl>
                                          <p:spTgt spid="160"/>
                                        </p:tgtEl>
                                        <p:attrNameLst>
                                          <p:attrName>style.visibility</p:attrName>
                                        </p:attrNameLst>
                                      </p:cBhvr>
                                      <p:to>
                                        <p:strVal val="visible"/>
                                      </p:to>
                                    </p:set>
                                    <p:anim calcmode="lin" valueType="num">
                                      <p:cBhvr additive="base">
                                        <p:cTn id="115" dur="500" fill="hold"/>
                                        <p:tgtEl>
                                          <p:spTgt spid="160"/>
                                        </p:tgtEl>
                                        <p:attrNameLst>
                                          <p:attrName>ppt_x</p:attrName>
                                        </p:attrNameLst>
                                      </p:cBhvr>
                                      <p:tavLst>
                                        <p:tav tm="0">
                                          <p:val>
                                            <p:strVal val="#ppt_x"/>
                                          </p:val>
                                        </p:tav>
                                        <p:tav tm="100000">
                                          <p:val>
                                            <p:strVal val="#ppt_x"/>
                                          </p:val>
                                        </p:tav>
                                      </p:tavLst>
                                    </p:anim>
                                    <p:anim calcmode="lin" valueType="num">
                                      <p:cBhvr additive="base">
                                        <p:cTn id="116" dur="500" fill="hold"/>
                                        <p:tgtEl>
                                          <p:spTgt spid="160"/>
                                        </p:tgtEl>
                                        <p:attrNameLst>
                                          <p:attrName>ppt_y</p:attrName>
                                        </p:attrNameLst>
                                      </p:cBhvr>
                                      <p:tavLst>
                                        <p:tav tm="0">
                                          <p:val>
                                            <p:strVal val="1+#ppt_h/2"/>
                                          </p:val>
                                        </p:tav>
                                        <p:tav tm="100000">
                                          <p:val>
                                            <p:strVal val="#ppt_y"/>
                                          </p:val>
                                        </p:tav>
                                      </p:tavLst>
                                    </p:anim>
                                  </p:childTnLst>
                                </p:cTn>
                              </p:par>
                            </p:childTnLst>
                          </p:cTn>
                        </p:par>
                      </p:childTnLst>
                    </p:cTn>
                  </p:par>
                  <p:par>
                    <p:cTn id="117" fill="hold">
                      <p:stCondLst>
                        <p:cond delay="indefinite"/>
                      </p:stCondLst>
                      <p:childTnLst>
                        <p:par>
                          <p:cTn id="118" fill="hold">
                            <p:stCondLst>
                              <p:cond delay="0"/>
                            </p:stCondLst>
                            <p:childTnLst>
                              <p:par>
                                <p:cTn id="119" presetID="2" presetClass="entr" presetSubtype="4" fill="hold" nodeType="clickEffect">
                                  <p:stCondLst>
                                    <p:cond delay="0"/>
                                  </p:stCondLst>
                                  <p:childTnLst>
                                    <p:set>
                                      <p:cBhvr>
                                        <p:cTn id="120" dur="1" fill="hold">
                                          <p:stCondLst>
                                            <p:cond delay="0"/>
                                          </p:stCondLst>
                                        </p:cTn>
                                        <p:tgtEl>
                                          <p:spTgt spid="163"/>
                                        </p:tgtEl>
                                        <p:attrNameLst>
                                          <p:attrName>style.visibility</p:attrName>
                                        </p:attrNameLst>
                                      </p:cBhvr>
                                      <p:to>
                                        <p:strVal val="visible"/>
                                      </p:to>
                                    </p:set>
                                    <p:anim calcmode="lin" valueType="num">
                                      <p:cBhvr additive="base">
                                        <p:cTn id="121" dur="500" fill="hold"/>
                                        <p:tgtEl>
                                          <p:spTgt spid="163"/>
                                        </p:tgtEl>
                                        <p:attrNameLst>
                                          <p:attrName>ppt_x</p:attrName>
                                        </p:attrNameLst>
                                      </p:cBhvr>
                                      <p:tavLst>
                                        <p:tav tm="0">
                                          <p:val>
                                            <p:strVal val="#ppt_x"/>
                                          </p:val>
                                        </p:tav>
                                        <p:tav tm="100000">
                                          <p:val>
                                            <p:strVal val="#ppt_x"/>
                                          </p:val>
                                        </p:tav>
                                      </p:tavLst>
                                    </p:anim>
                                    <p:anim calcmode="lin" valueType="num">
                                      <p:cBhvr additive="base">
                                        <p:cTn id="122" dur="500" fill="hold"/>
                                        <p:tgtEl>
                                          <p:spTgt spid="163"/>
                                        </p:tgtEl>
                                        <p:attrNameLst>
                                          <p:attrName>ppt_y</p:attrName>
                                        </p:attrNameLst>
                                      </p:cBhvr>
                                      <p:tavLst>
                                        <p:tav tm="0">
                                          <p:val>
                                            <p:strVal val="1+#ppt_h/2"/>
                                          </p:val>
                                        </p:tav>
                                        <p:tav tm="100000">
                                          <p:val>
                                            <p:strVal val="#ppt_y"/>
                                          </p:val>
                                        </p:tav>
                                      </p:tavLst>
                                    </p:anim>
                                  </p:childTnLst>
                                </p:cTn>
                              </p:par>
                              <p:par>
                                <p:cTn id="123" presetID="2" presetClass="entr" presetSubtype="4" fill="hold" grpId="0" nodeType="withEffect">
                                  <p:stCondLst>
                                    <p:cond delay="0"/>
                                  </p:stCondLst>
                                  <p:childTnLst>
                                    <p:set>
                                      <p:cBhvr>
                                        <p:cTn id="124" dur="1" fill="hold">
                                          <p:stCondLst>
                                            <p:cond delay="0"/>
                                          </p:stCondLst>
                                        </p:cTn>
                                        <p:tgtEl>
                                          <p:spTgt spid="149576"/>
                                        </p:tgtEl>
                                        <p:attrNameLst>
                                          <p:attrName>style.visibility</p:attrName>
                                        </p:attrNameLst>
                                      </p:cBhvr>
                                      <p:to>
                                        <p:strVal val="visible"/>
                                      </p:to>
                                    </p:set>
                                    <p:anim calcmode="lin" valueType="num">
                                      <p:cBhvr additive="base">
                                        <p:cTn id="125" dur="500" fill="hold"/>
                                        <p:tgtEl>
                                          <p:spTgt spid="149576"/>
                                        </p:tgtEl>
                                        <p:attrNameLst>
                                          <p:attrName>ppt_x</p:attrName>
                                        </p:attrNameLst>
                                      </p:cBhvr>
                                      <p:tavLst>
                                        <p:tav tm="0">
                                          <p:val>
                                            <p:strVal val="#ppt_x"/>
                                          </p:val>
                                        </p:tav>
                                        <p:tav tm="100000">
                                          <p:val>
                                            <p:strVal val="#ppt_x"/>
                                          </p:val>
                                        </p:tav>
                                      </p:tavLst>
                                    </p:anim>
                                    <p:anim calcmode="lin" valueType="num">
                                      <p:cBhvr additive="base">
                                        <p:cTn id="126" dur="500" fill="hold"/>
                                        <p:tgtEl>
                                          <p:spTgt spid="149576"/>
                                        </p:tgtEl>
                                        <p:attrNameLst>
                                          <p:attrName>ppt_y</p:attrName>
                                        </p:attrNameLst>
                                      </p:cBhvr>
                                      <p:tavLst>
                                        <p:tav tm="0">
                                          <p:val>
                                            <p:strVal val="1+#ppt_h/2"/>
                                          </p:val>
                                        </p:tav>
                                        <p:tav tm="100000">
                                          <p:val>
                                            <p:strVal val="#ppt_y"/>
                                          </p:val>
                                        </p:tav>
                                      </p:tavLst>
                                    </p:anim>
                                  </p:childTnLst>
                                </p:cTn>
                              </p:par>
                            </p:childTnLst>
                          </p:cTn>
                        </p:par>
                      </p:childTnLst>
                    </p:cTn>
                  </p:par>
                  <p:par>
                    <p:cTn id="127" fill="hold">
                      <p:stCondLst>
                        <p:cond delay="indefinite"/>
                      </p:stCondLst>
                      <p:childTnLst>
                        <p:par>
                          <p:cTn id="128" fill="hold">
                            <p:stCondLst>
                              <p:cond delay="0"/>
                            </p:stCondLst>
                            <p:childTnLst>
                              <p:par>
                                <p:cTn id="129" presetID="2" presetClass="entr" presetSubtype="4" fill="hold" grpId="0" nodeType="clickEffect">
                                  <p:stCondLst>
                                    <p:cond delay="0"/>
                                  </p:stCondLst>
                                  <p:childTnLst>
                                    <p:set>
                                      <p:cBhvr>
                                        <p:cTn id="130" dur="1" fill="hold">
                                          <p:stCondLst>
                                            <p:cond delay="0"/>
                                          </p:stCondLst>
                                        </p:cTn>
                                        <p:tgtEl>
                                          <p:spTgt spid="149572"/>
                                        </p:tgtEl>
                                        <p:attrNameLst>
                                          <p:attrName>style.visibility</p:attrName>
                                        </p:attrNameLst>
                                      </p:cBhvr>
                                      <p:to>
                                        <p:strVal val="visible"/>
                                      </p:to>
                                    </p:set>
                                    <p:anim calcmode="lin" valueType="num">
                                      <p:cBhvr additive="base">
                                        <p:cTn id="131" dur="500" fill="hold"/>
                                        <p:tgtEl>
                                          <p:spTgt spid="149572"/>
                                        </p:tgtEl>
                                        <p:attrNameLst>
                                          <p:attrName>ppt_x</p:attrName>
                                        </p:attrNameLst>
                                      </p:cBhvr>
                                      <p:tavLst>
                                        <p:tav tm="0">
                                          <p:val>
                                            <p:strVal val="#ppt_x"/>
                                          </p:val>
                                        </p:tav>
                                        <p:tav tm="100000">
                                          <p:val>
                                            <p:strVal val="#ppt_x"/>
                                          </p:val>
                                        </p:tav>
                                      </p:tavLst>
                                    </p:anim>
                                    <p:anim calcmode="lin" valueType="num">
                                      <p:cBhvr additive="base">
                                        <p:cTn id="132" dur="500" fill="hold"/>
                                        <p:tgtEl>
                                          <p:spTgt spid="149572"/>
                                        </p:tgtEl>
                                        <p:attrNameLst>
                                          <p:attrName>ppt_y</p:attrName>
                                        </p:attrNameLst>
                                      </p:cBhvr>
                                      <p:tavLst>
                                        <p:tav tm="0">
                                          <p:val>
                                            <p:strVal val="1+#ppt_h/2"/>
                                          </p:val>
                                        </p:tav>
                                        <p:tav tm="100000">
                                          <p:val>
                                            <p:strVal val="#ppt_y"/>
                                          </p:val>
                                        </p:tav>
                                      </p:tavLst>
                                    </p:anim>
                                  </p:childTnLst>
                                </p:cTn>
                              </p:par>
                              <p:par>
                                <p:cTn id="133" presetID="2" presetClass="entr" presetSubtype="4" fill="hold" grpId="0" nodeType="withEffect">
                                  <p:stCondLst>
                                    <p:cond delay="0"/>
                                  </p:stCondLst>
                                  <p:childTnLst>
                                    <p:set>
                                      <p:cBhvr>
                                        <p:cTn id="134" dur="1" fill="hold">
                                          <p:stCondLst>
                                            <p:cond delay="0"/>
                                          </p:stCondLst>
                                        </p:cTn>
                                        <p:tgtEl>
                                          <p:spTgt spid="149579"/>
                                        </p:tgtEl>
                                        <p:attrNameLst>
                                          <p:attrName>style.visibility</p:attrName>
                                        </p:attrNameLst>
                                      </p:cBhvr>
                                      <p:to>
                                        <p:strVal val="visible"/>
                                      </p:to>
                                    </p:set>
                                    <p:anim calcmode="lin" valueType="num">
                                      <p:cBhvr additive="base">
                                        <p:cTn id="135" dur="500" fill="hold"/>
                                        <p:tgtEl>
                                          <p:spTgt spid="149579"/>
                                        </p:tgtEl>
                                        <p:attrNameLst>
                                          <p:attrName>ppt_x</p:attrName>
                                        </p:attrNameLst>
                                      </p:cBhvr>
                                      <p:tavLst>
                                        <p:tav tm="0">
                                          <p:val>
                                            <p:strVal val="#ppt_x"/>
                                          </p:val>
                                        </p:tav>
                                        <p:tav tm="100000">
                                          <p:val>
                                            <p:strVal val="#ppt_x"/>
                                          </p:val>
                                        </p:tav>
                                      </p:tavLst>
                                    </p:anim>
                                    <p:anim calcmode="lin" valueType="num">
                                      <p:cBhvr additive="base">
                                        <p:cTn id="136" dur="500" fill="hold"/>
                                        <p:tgtEl>
                                          <p:spTgt spid="149579"/>
                                        </p:tgtEl>
                                        <p:attrNameLst>
                                          <p:attrName>ppt_y</p:attrName>
                                        </p:attrNameLst>
                                      </p:cBhvr>
                                      <p:tavLst>
                                        <p:tav tm="0">
                                          <p:val>
                                            <p:strVal val="1+#ppt_h/2"/>
                                          </p:val>
                                        </p:tav>
                                        <p:tav tm="100000">
                                          <p:val>
                                            <p:strVal val="#ppt_y"/>
                                          </p:val>
                                        </p:tav>
                                      </p:tavLst>
                                    </p:anim>
                                  </p:childTnLst>
                                </p:cTn>
                              </p:par>
                              <p:par>
                                <p:cTn id="137" presetID="2" presetClass="entr" presetSubtype="4" fill="hold" nodeType="withEffect">
                                  <p:stCondLst>
                                    <p:cond delay="0"/>
                                  </p:stCondLst>
                                  <p:childTnLst>
                                    <p:set>
                                      <p:cBhvr>
                                        <p:cTn id="138" dur="1" fill="hold">
                                          <p:stCondLst>
                                            <p:cond delay="0"/>
                                          </p:stCondLst>
                                        </p:cTn>
                                        <p:tgtEl>
                                          <p:spTgt spid="166"/>
                                        </p:tgtEl>
                                        <p:attrNameLst>
                                          <p:attrName>style.visibility</p:attrName>
                                        </p:attrNameLst>
                                      </p:cBhvr>
                                      <p:to>
                                        <p:strVal val="visible"/>
                                      </p:to>
                                    </p:set>
                                    <p:anim calcmode="lin" valueType="num">
                                      <p:cBhvr additive="base">
                                        <p:cTn id="139" dur="500" fill="hold"/>
                                        <p:tgtEl>
                                          <p:spTgt spid="166"/>
                                        </p:tgtEl>
                                        <p:attrNameLst>
                                          <p:attrName>ppt_x</p:attrName>
                                        </p:attrNameLst>
                                      </p:cBhvr>
                                      <p:tavLst>
                                        <p:tav tm="0">
                                          <p:val>
                                            <p:strVal val="#ppt_x"/>
                                          </p:val>
                                        </p:tav>
                                        <p:tav tm="100000">
                                          <p:val>
                                            <p:strVal val="#ppt_x"/>
                                          </p:val>
                                        </p:tav>
                                      </p:tavLst>
                                    </p:anim>
                                    <p:anim calcmode="lin" valueType="num">
                                      <p:cBhvr additive="base">
                                        <p:cTn id="140" dur="500" fill="hold"/>
                                        <p:tgtEl>
                                          <p:spTgt spid="166"/>
                                        </p:tgtEl>
                                        <p:attrNameLst>
                                          <p:attrName>ppt_y</p:attrName>
                                        </p:attrNameLst>
                                      </p:cBhvr>
                                      <p:tavLst>
                                        <p:tav tm="0">
                                          <p:val>
                                            <p:strVal val="1+#ppt_h/2"/>
                                          </p:val>
                                        </p:tav>
                                        <p:tav tm="100000">
                                          <p:val>
                                            <p:strVal val="#ppt_y"/>
                                          </p:val>
                                        </p:tav>
                                      </p:tavLst>
                                    </p:anim>
                                  </p:childTnLst>
                                </p:cTn>
                              </p:par>
                            </p:childTnLst>
                          </p:cTn>
                        </p:par>
                      </p:childTnLst>
                    </p:cTn>
                  </p:par>
                  <p:par>
                    <p:cTn id="141" fill="hold">
                      <p:stCondLst>
                        <p:cond delay="indefinite"/>
                      </p:stCondLst>
                      <p:childTnLst>
                        <p:par>
                          <p:cTn id="142" fill="hold">
                            <p:stCondLst>
                              <p:cond delay="0"/>
                            </p:stCondLst>
                            <p:childTnLst>
                              <p:par>
                                <p:cTn id="143" presetID="2" presetClass="entr" presetSubtype="4" fill="hold" grpId="0" nodeType="clickEffect">
                                  <p:stCondLst>
                                    <p:cond delay="0"/>
                                  </p:stCondLst>
                                  <p:childTnLst>
                                    <p:set>
                                      <p:cBhvr>
                                        <p:cTn id="144" dur="1" fill="hold">
                                          <p:stCondLst>
                                            <p:cond delay="0"/>
                                          </p:stCondLst>
                                        </p:cTn>
                                        <p:tgtEl>
                                          <p:spTgt spid="149580"/>
                                        </p:tgtEl>
                                        <p:attrNameLst>
                                          <p:attrName>style.visibility</p:attrName>
                                        </p:attrNameLst>
                                      </p:cBhvr>
                                      <p:to>
                                        <p:strVal val="visible"/>
                                      </p:to>
                                    </p:set>
                                    <p:anim calcmode="lin" valueType="num">
                                      <p:cBhvr additive="base">
                                        <p:cTn id="145" dur="500" fill="hold"/>
                                        <p:tgtEl>
                                          <p:spTgt spid="149580"/>
                                        </p:tgtEl>
                                        <p:attrNameLst>
                                          <p:attrName>ppt_x</p:attrName>
                                        </p:attrNameLst>
                                      </p:cBhvr>
                                      <p:tavLst>
                                        <p:tav tm="0">
                                          <p:val>
                                            <p:strVal val="#ppt_x"/>
                                          </p:val>
                                        </p:tav>
                                        <p:tav tm="100000">
                                          <p:val>
                                            <p:strVal val="#ppt_x"/>
                                          </p:val>
                                        </p:tav>
                                      </p:tavLst>
                                    </p:anim>
                                    <p:anim calcmode="lin" valueType="num">
                                      <p:cBhvr additive="base">
                                        <p:cTn id="146" dur="500" fill="hold"/>
                                        <p:tgtEl>
                                          <p:spTgt spid="149580"/>
                                        </p:tgtEl>
                                        <p:attrNameLst>
                                          <p:attrName>ppt_y</p:attrName>
                                        </p:attrNameLst>
                                      </p:cBhvr>
                                      <p:tavLst>
                                        <p:tav tm="0">
                                          <p:val>
                                            <p:strVal val="1+#ppt_h/2"/>
                                          </p:val>
                                        </p:tav>
                                        <p:tav tm="100000">
                                          <p:val>
                                            <p:strVal val="#ppt_y"/>
                                          </p:val>
                                        </p:tav>
                                      </p:tavLst>
                                    </p:anim>
                                  </p:childTnLst>
                                </p:cTn>
                              </p:par>
                              <p:par>
                                <p:cTn id="147" presetID="2" presetClass="entr" presetSubtype="4" fill="hold" nodeType="withEffect">
                                  <p:stCondLst>
                                    <p:cond delay="0"/>
                                  </p:stCondLst>
                                  <p:childTnLst>
                                    <p:set>
                                      <p:cBhvr>
                                        <p:cTn id="148" dur="1" fill="hold">
                                          <p:stCondLst>
                                            <p:cond delay="0"/>
                                          </p:stCondLst>
                                        </p:cTn>
                                        <p:tgtEl>
                                          <p:spTgt spid="169"/>
                                        </p:tgtEl>
                                        <p:attrNameLst>
                                          <p:attrName>style.visibility</p:attrName>
                                        </p:attrNameLst>
                                      </p:cBhvr>
                                      <p:to>
                                        <p:strVal val="visible"/>
                                      </p:to>
                                    </p:set>
                                    <p:anim calcmode="lin" valueType="num">
                                      <p:cBhvr additive="base">
                                        <p:cTn id="149" dur="500" fill="hold"/>
                                        <p:tgtEl>
                                          <p:spTgt spid="169"/>
                                        </p:tgtEl>
                                        <p:attrNameLst>
                                          <p:attrName>ppt_x</p:attrName>
                                        </p:attrNameLst>
                                      </p:cBhvr>
                                      <p:tavLst>
                                        <p:tav tm="0">
                                          <p:val>
                                            <p:strVal val="#ppt_x"/>
                                          </p:val>
                                        </p:tav>
                                        <p:tav tm="100000">
                                          <p:val>
                                            <p:strVal val="#ppt_x"/>
                                          </p:val>
                                        </p:tav>
                                      </p:tavLst>
                                    </p:anim>
                                    <p:anim calcmode="lin" valueType="num">
                                      <p:cBhvr additive="base">
                                        <p:cTn id="150" dur="500" fill="hold"/>
                                        <p:tgtEl>
                                          <p:spTgt spid="169"/>
                                        </p:tgtEl>
                                        <p:attrNameLst>
                                          <p:attrName>ppt_y</p:attrName>
                                        </p:attrNameLst>
                                      </p:cBhvr>
                                      <p:tavLst>
                                        <p:tav tm="0">
                                          <p:val>
                                            <p:strVal val="1+#ppt_h/2"/>
                                          </p:val>
                                        </p:tav>
                                        <p:tav tm="100000">
                                          <p:val>
                                            <p:strVal val="#ppt_y"/>
                                          </p:val>
                                        </p:tav>
                                      </p:tavLst>
                                    </p:anim>
                                  </p:childTnLst>
                                </p:cTn>
                              </p:par>
                            </p:childTnLst>
                          </p:cTn>
                        </p:par>
                      </p:childTnLst>
                    </p:cTn>
                  </p:par>
                  <p:par>
                    <p:cTn id="151" fill="hold">
                      <p:stCondLst>
                        <p:cond delay="indefinite"/>
                      </p:stCondLst>
                      <p:childTnLst>
                        <p:par>
                          <p:cTn id="152" fill="hold">
                            <p:stCondLst>
                              <p:cond delay="0"/>
                            </p:stCondLst>
                            <p:childTnLst>
                              <p:par>
                                <p:cTn id="153" presetID="2" presetClass="entr" presetSubtype="4" fill="hold" nodeType="clickEffect">
                                  <p:stCondLst>
                                    <p:cond delay="0"/>
                                  </p:stCondLst>
                                  <p:childTnLst>
                                    <p:set>
                                      <p:cBhvr>
                                        <p:cTn id="154" dur="1" fill="hold">
                                          <p:stCondLst>
                                            <p:cond delay="0"/>
                                          </p:stCondLst>
                                        </p:cTn>
                                        <p:tgtEl>
                                          <p:spTgt spid="125"/>
                                        </p:tgtEl>
                                        <p:attrNameLst>
                                          <p:attrName>style.visibility</p:attrName>
                                        </p:attrNameLst>
                                      </p:cBhvr>
                                      <p:to>
                                        <p:strVal val="visible"/>
                                      </p:to>
                                    </p:set>
                                    <p:anim calcmode="lin" valueType="num">
                                      <p:cBhvr additive="base">
                                        <p:cTn id="155" dur="500" fill="hold"/>
                                        <p:tgtEl>
                                          <p:spTgt spid="125"/>
                                        </p:tgtEl>
                                        <p:attrNameLst>
                                          <p:attrName>ppt_x</p:attrName>
                                        </p:attrNameLst>
                                      </p:cBhvr>
                                      <p:tavLst>
                                        <p:tav tm="0">
                                          <p:val>
                                            <p:strVal val="#ppt_x"/>
                                          </p:val>
                                        </p:tav>
                                        <p:tav tm="100000">
                                          <p:val>
                                            <p:strVal val="#ppt_x"/>
                                          </p:val>
                                        </p:tav>
                                      </p:tavLst>
                                    </p:anim>
                                    <p:anim calcmode="lin" valueType="num">
                                      <p:cBhvr additive="base">
                                        <p:cTn id="156" dur="500" fill="hold"/>
                                        <p:tgtEl>
                                          <p:spTgt spid="125"/>
                                        </p:tgtEl>
                                        <p:attrNameLst>
                                          <p:attrName>ppt_y</p:attrName>
                                        </p:attrNameLst>
                                      </p:cBhvr>
                                      <p:tavLst>
                                        <p:tav tm="0">
                                          <p:val>
                                            <p:strVal val="1+#ppt_h/2"/>
                                          </p:val>
                                        </p:tav>
                                        <p:tav tm="100000">
                                          <p:val>
                                            <p:strVal val="#ppt_y"/>
                                          </p:val>
                                        </p:tav>
                                      </p:tavLst>
                                    </p:anim>
                                  </p:childTnLst>
                                </p:cTn>
                              </p:par>
                              <p:par>
                                <p:cTn id="157" presetID="2" presetClass="entr" presetSubtype="4" fill="hold" grpId="0" nodeType="withEffect">
                                  <p:stCondLst>
                                    <p:cond delay="0"/>
                                  </p:stCondLst>
                                  <p:childTnLst>
                                    <p:set>
                                      <p:cBhvr>
                                        <p:cTn id="158" dur="1" fill="hold">
                                          <p:stCondLst>
                                            <p:cond delay="0"/>
                                          </p:stCondLst>
                                        </p:cTn>
                                        <p:tgtEl>
                                          <p:spTgt spid="149512"/>
                                        </p:tgtEl>
                                        <p:attrNameLst>
                                          <p:attrName>style.visibility</p:attrName>
                                        </p:attrNameLst>
                                      </p:cBhvr>
                                      <p:to>
                                        <p:strVal val="visible"/>
                                      </p:to>
                                    </p:set>
                                    <p:anim calcmode="lin" valueType="num">
                                      <p:cBhvr additive="base">
                                        <p:cTn id="159" dur="500" fill="hold"/>
                                        <p:tgtEl>
                                          <p:spTgt spid="149512"/>
                                        </p:tgtEl>
                                        <p:attrNameLst>
                                          <p:attrName>ppt_x</p:attrName>
                                        </p:attrNameLst>
                                      </p:cBhvr>
                                      <p:tavLst>
                                        <p:tav tm="0">
                                          <p:val>
                                            <p:strVal val="#ppt_x"/>
                                          </p:val>
                                        </p:tav>
                                        <p:tav tm="100000">
                                          <p:val>
                                            <p:strVal val="#ppt_x"/>
                                          </p:val>
                                        </p:tav>
                                      </p:tavLst>
                                    </p:anim>
                                    <p:anim calcmode="lin" valueType="num">
                                      <p:cBhvr additive="base">
                                        <p:cTn id="160" dur="500" fill="hold"/>
                                        <p:tgtEl>
                                          <p:spTgt spid="149512"/>
                                        </p:tgtEl>
                                        <p:attrNameLst>
                                          <p:attrName>ppt_y</p:attrName>
                                        </p:attrNameLst>
                                      </p:cBhvr>
                                      <p:tavLst>
                                        <p:tav tm="0">
                                          <p:val>
                                            <p:strVal val="1+#ppt_h/2"/>
                                          </p:val>
                                        </p:tav>
                                        <p:tav tm="100000">
                                          <p:val>
                                            <p:strVal val="#ppt_y"/>
                                          </p:val>
                                        </p:tav>
                                      </p:tavLst>
                                    </p:anim>
                                  </p:childTnLst>
                                </p:cTn>
                              </p:par>
                            </p:childTnLst>
                          </p:cTn>
                        </p:par>
                      </p:childTnLst>
                    </p:cTn>
                  </p:par>
                  <p:par>
                    <p:cTn id="161" fill="hold">
                      <p:stCondLst>
                        <p:cond delay="indefinite"/>
                      </p:stCondLst>
                      <p:childTnLst>
                        <p:par>
                          <p:cTn id="162" fill="hold">
                            <p:stCondLst>
                              <p:cond delay="0"/>
                            </p:stCondLst>
                            <p:childTnLst>
                              <p:par>
                                <p:cTn id="163" presetID="2" presetClass="entr" presetSubtype="4" fill="hold" grpId="0" nodeType="clickEffect">
                                  <p:stCondLst>
                                    <p:cond delay="0"/>
                                  </p:stCondLst>
                                  <p:childTnLst>
                                    <p:set>
                                      <p:cBhvr>
                                        <p:cTn id="164" dur="1" fill="hold">
                                          <p:stCondLst>
                                            <p:cond delay="0"/>
                                          </p:stCondLst>
                                        </p:cTn>
                                        <p:tgtEl>
                                          <p:spTgt spid="149581"/>
                                        </p:tgtEl>
                                        <p:attrNameLst>
                                          <p:attrName>style.visibility</p:attrName>
                                        </p:attrNameLst>
                                      </p:cBhvr>
                                      <p:to>
                                        <p:strVal val="visible"/>
                                      </p:to>
                                    </p:set>
                                    <p:anim calcmode="lin" valueType="num">
                                      <p:cBhvr additive="base">
                                        <p:cTn id="165" dur="500" fill="hold"/>
                                        <p:tgtEl>
                                          <p:spTgt spid="149581"/>
                                        </p:tgtEl>
                                        <p:attrNameLst>
                                          <p:attrName>ppt_x</p:attrName>
                                        </p:attrNameLst>
                                      </p:cBhvr>
                                      <p:tavLst>
                                        <p:tav tm="0">
                                          <p:val>
                                            <p:strVal val="#ppt_x"/>
                                          </p:val>
                                        </p:tav>
                                        <p:tav tm="100000">
                                          <p:val>
                                            <p:strVal val="#ppt_x"/>
                                          </p:val>
                                        </p:tav>
                                      </p:tavLst>
                                    </p:anim>
                                    <p:anim calcmode="lin" valueType="num">
                                      <p:cBhvr additive="base">
                                        <p:cTn id="166" dur="500" fill="hold"/>
                                        <p:tgtEl>
                                          <p:spTgt spid="149581"/>
                                        </p:tgtEl>
                                        <p:attrNameLst>
                                          <p:attrName>ppt_y</p:attrName>
                                        </p:attrNameLst>
                                      </p:cBhvr>
                                      <p:tavLst>
                                        <p:tav tm="0">
                                          <p:val>
                                            <p:strVal val="1+#ppt_h/2"/>
                                          </p:val>
                                        </p:tav>
                                        <p:tav tm="100000">
                                          <p:val>
                                            <p:strVal val="#ppt_y"/>
                                          </p:val>
                                        </p:tav>
                                      </p:tavLst>
                                    </p:anim>
                                  </p:childTnLst>
                                </p:cTn>
                              </p:par>
                            </p:childTnLst>
                          </p:cTn>
                        </p:par>
                      </p:childTnLst>
                    </p:cTn>
                  </p:par>
                  <p:par>
                    <p:cTn id="167" fill="hold">
                      <p:stCondLst>
                        <p:cond delay="indefinite"/>
                      </p:stCondLst>
                      <p:childTnLst>
                        <p:par>
                          <p:cTn id="168" fill="hold">
                            <p:stCondLst>
                              <p:cond delay="0"/>
                            </p:stCondLst>
                            <p:childTnLst>
                              <p:par>
                                <p:cTn id="169" presetID="2" presetClass="entr" presetSubtype="4" fill="hold" nodeType="clickEffect">
                                  <p:stCondLst>
                                    <p:cond delay="0"/>
                                  </p:stCondLst>
                                  <p:childTnLst>
                                    <p:set>
                                      <p:cBhvr>
                                        <p:cTn id="170" dur="1" fill="hold">
                                          <p:stCondLst>
                                            <p:cond delay="0"/>
                                          </p:stCondLst>
                                        </p:cTn>
                                        <p:tgtEl>
                                          <p:spTgt spid="128"/>
                                        </p:tgtEl>
                                        <p:attrNameLst>
                                          <p:attrName>style.visibility</p:attrName>
                                        </p:attrNameLst>
                                      </p:cBhvr>
                                      <p:to>
                                        <p:strVal val="visible"/>
                                      </p:to>
                                    </p:set>
                                    <p:anim calcmode="lin" valueType="num">
                                      <p:cBhvr additive="base">
                                        <p:cTn id="171" dur="500" fill="hold"/>
                                        <p:tgtEl>
                                          <p:spTgt spid="128"/>
                                        </p:tgtEl>
                                        <p:attrNameLst>
                                          <p:attrName>ppt_x</p:attrName>
                                        </p:attrNameLst>
                                      </p:cBhvr>
                                      <p:tavLst>
                                        <p:tav tm="0">
                                          <p:val>
                                            <p:strVal val="#ppt_x"/>
                                          </p:val>
                                        </p:tav>
                                        <p:tav tm="100000">
                                          <p:val>
                                            <p:strVal val="#ppt_x"/>
                                          </p:val>
                                        </p:tav>
                                      </p:tavLst>
                                    </p:anim>
                                    <p:anim calcmode="lin" valueType="num">
                                      <p:cBhvr additive="base">
                                        <p:cTn id="172" dur="500" fill="hold"/>
                                        <p:tgtEl>
                                          <p:spTgt spid="128"/>
                                        </p:tgtEl>
                                        <p:attrNameLst>
                                          <p:attrName>ppt_y</p:attrName>
                                        </p:attrNameLst>
                                      </p:cBhvr>
                                      <p:tavLst>
                                        <p:tav tm="0">
                                          <p:val>
                                            <p:strVal val="1+#ppt_h/2"/>
                                          </p:val>
                                        </p:tav>
                                        <p:tav tm="100000">
                                          <p:val>
                                            <p:strVal val="#ppt_y"/>
                                          </p:val>
                                        </p:tav>
                                      </p:tavLst>
                                    </p:anim>
                                  </p:childTnLst>
                                </p:cTn>
                              </p:par>
                              <p:par>
                                <p:cTn id="173" presetID="2" presetClass="entr" presetSubtype="4" fill="hold" grpId="0" nodeType="withEffect">
                                  <p:stCondLst>
                                    <p:cond delay="0"/>
                                  </p:stCondLst>
                                  <p:childTnLst>
                                    <p:set>
                                      <p:cBhvr>
                                        <p:cTn id="174" dur="1" fill="hold">
                                          <p:stCondLst>
                                            <p:cond delay="0"/>
                                          </p:stCondLst>
                                        </p:cTn>
                                        <p:tgtEl>
                                          <p:spTgt spid="149513"/>
                                        </p:tgtEl>
                                        <p:attrNameLst>
                                          <p:attrName>style.visibility</p:attrName>
                                        </p:attrNameLst>
                                      </p:cBhvr>
                                      <p:to>
                                        <p:strVal val="visible"/>
                                      </p:to>
                                    </p:set>
                                    <p:anim calcmode="lin" valueType="num">
                                      <p:cBhvr additive="base">
                                        <p:cTn id="175" dur="500" fill="hold"/>
                                        <p:tgtEl>
                                          <p:spTgt spid="149513"/>
                                        </p:tgtEl>
                                        <p:attrNameLst>
                                          <p:attrName>ppt_x</p:attrName>
                                        </p:attrNameLst>
                                      </p:cBhvr>
                                      <p:tavLst>
                                        <p:tav tm="0">
                                          <p:val>
                                            <p:strVal val="#ppt_x"/>
                                          </p:val>
                                        </p:tav>
                                        <p:tav tm="100000">
                                          <p:val>
                                            <p:strVal val="#ppt_x"/>
                                          </p:val>
                                        </p:tav>
                                      </p:tavLst>
                                    </p:anim>
                                    <p:anim calcmode="lin" valueType="num">
                                      <p:cBhvr additive="base">
                                        <p:cTn id="176" dur="500" fill="hold"/>
                                        <p:tgtEl>
                                          <p:spTgt spid="149513"/>
                                        </p:tgtEl>
                                        <p:attrNameLst>
                                          <p:attrName>ppt_y</p:attrName>
                                        </p:attrNameLst>
                                      </p:cBhvr>
                                      <p:tavLst>
                                        <p:tav tm="0">
                                          <p:val>
                                            <p:strVal val="1+#ppt_h/2"/>
                                          </p:val>
                                        </p:tav>
                                        <p:tav tm="100000">
                                          <p:val>
                                            <p:strVal val="#ppt_y"/>
                                          </p:val>
                                        </p:tav>
                                      </p:tavLst>
                                    </p:anim>
                                  </p:childTnLst>
                                </p:cTn>
                              </p:par>
                            </p:childTnLst>
                          </p:cTn>
                        </p:par>
                      </p:childTnLst>
                    </p:cTn>
                  </p:par>
                  <p:par>
                    <p:cTn id="177" fill="hold">
                      <p:stCondLst>
                        <p:cond delay="indefinite"/>
                      </p:stCondLst>
                      <p:childTnLst>
                        <p:par>
                          <p:cTn id="178" fill="hold">
                            <p:stCondLst>
                              <p:cond delay="0"/>
                            </p:stCondLst>
                            <p:childTnLst>
                              <p:par>
                                <p:cTn id="179" presetID="2" presetClass="entr" presetSubtype="4" fill="hold" grpId="0" nodeType="clickEffect">
                                  <p:stCondLst>
                                    <p:cond delay="0"/>
                                  </p:stCondLst>
                                  <p:childTnLst>
                                    <p:set>
                                      <p:cBhvr>
                                        <p:cTn id="180" dur="1" fill="hold">
                                          <p:stCondLst>
                                            <p:cond delay="0"/>
                                          </p:stCondLst>
                                        </p:cTn>
                                        <p:tgtEl>
                                          <p:spTgt spid="149582"/>
                                        </p:tgtEl>
                                        <p:attrNameLst>
                                          <p:attrName>style.visibility</p:attrName>
                                        </p:attrNameLst>
                                      </p:cBhvr>
                                      <p:to>
                                        <p:strVal val="visible"/>
                                      </p:to>
                                    </p:set>
                                    <p:anim calcmode="lin" valueType="num">
                                      <p:cBhvr additive="base">
                                        <p:cTn id="181" dur="500" fill="hold"/>
                                        <p:tgtEl>
                                          <p:spTgt spid="149582"/>
                                        </p:tgtEl>
                                        <p:attrNameLst>
                                          <p:attrName>ppt_x</p:attrName>
                                        </p:attrNameLst>
                                      </p:cBhvr>
                                      <p:tavLst>
                                        <p:tav tm="0">
                                          <p:val>
                                            <p:strVal val="#ppt_x"/>
                                          </p:val>
                                        </p:tav>
                                        <p:tav tm="100000">
                                          <p:val>
                                            <p:strVal val="#ppt_x"/>
                                          </p:val>
                                        </p:tav>
                                      </p:tavLst>
                                    </p:anim>
                                    <p:anim calcmode="lin" valueType="num">
                                      <p:cBhvr additive="base">
                                        <p:cTn id="182" dur="500" fill="hold"/>
                                        <p:tgtEl>
                                          <p:spTgt spid="149582"/>
                                        </p:tgtEl>
                                        <p:attrNameLst>
                                          <p:attrName>ppt_y</p:attrName>
                                        </p:attrNameLst>
                                      </p:cBhvr>
                                      <p:tavLst>
                                        <p:tav tm="0">
                                          <p:val>
                                            <p:strVal val="1+#ppt_h/2"/>
                                          </p:val>
                                        </p:tav>
                                        <p:tav tm="100000">
                                          <p:val>
                                            <p:strVal val="#ppt_y"/>
                                          </p:val>
                                        </p:tav>
                                      </p:tavLst>
                                    </p:anim>
                                  </p:childTnLst>
                                </p:cTn>
                              </p:par>
                              <p:par>
                                <p:cTn id="183" presetID="2" presetClass="entr" presetSubtype="4" fill="hold" grpId="0" nodeType="withEffect">
                                  <p:stCondLst>
                                    <p:cond delay="0"/>
                                  </p:stCondLst>
                                  <p:childTnLst>
                                    <p:set>
                                      <p:cBhvr>
                                        <p:cTn id="184" dur="1" fill="hold">
                                          <p:stCondLst>
                                            <p:cond delay="0"/>
                                          </p:stCondLst>
                                        </p:cTn>
                                        <p:tgtEl>
                                          <p:spTgt spid="149583"/>
                                        </p:tgtEl>
                                        <p:attrNameLst>
                                          <p:attrName>style.visibility</p:attrName>
                                        </p:attrNameLst>
                                      </p:cBhvr>
                                      <p:to>
                                        <p:strVal val="visible"/>
                                      </p:to>
                                    </p:set>
                                    <p:anim calcmode="lin" valueType="num">
                                      <p:cBhvr additive="base">
                                        <p:cTn id="185" dur="500" fill="hold"/>
                                        <p:tgtEl>
                                          <p:spTgt spid="149583"/>
                                        </p:tgtEl>
                                        <p:attrNameLst>
                                          <p:attrName>ppt_x</p:attrName>
                                        </p:attrNameLst>
                                      </p:cBhvr>
                                      <p:tavLst>
                                        <p:tav tm="0">
                                          <p:val>
                                            <p:strVal val="#ppt_x"/>
                                          </p:val>
                                        </p:tav>
                                        <p:tav tm="100000">
                                          <p:val>
                                            <p:strVal val="#ppt_x"/>
                                          </p:val>
                                        </p:tav>
                                      </p:tavLst>
                                    </p:anim>
                                    <p:anim calcmode="lin" valueType="num">
                                      <p:cBhvr additive="base">
                                        <p:cTn id="186" dur="500" fill="hold"/>
                                        <p:tgtEl>
                                          <p:spTgt spid="149583"/>
                                        </p:tgtEl>
                                        <p:attrNameLst>
                                          <p:attrName>ppt_y</p:attrName>
                                        </p:attrNameLst>
                                      </p:cBhvr>
                                      <p:tavLst>
                                        <p:tav tm="0">
                                          <p:val>
                                            <p:strVal val="1+#ppt_h/2"/>
                                          </p:val>
                                        </p:tav>
                                        <p:tav tm="100000">
                                          <p:val>
                                            <p:strVal val="#ppt_y"/>
                                          </p:val>
                                        </p:tav>
                                      </p:tavLst>
                                    </p:anim>
                                  </p:childTnLst>
                                </p:cTn>
                              </p:par>
                              <p:par>
                                <p:cTn id="187" presetID="2" presetClass="entr" presetSubtype="4" fill="hold" nodeType="withEffect">
                                  <p:stCondLst>
                                    <p:cond delay="0"/>
                                  </p:stCondLst>
                                  <p:childTnLst>
                                    <p:set>
                                      <p:cBhvr>
                                        <p:cTn id="188" dur="1" fill="hold">
                                          <p:stCondLst>
                                            <p:cond delay="0"/>
                                          </p:stCondLst>
                                        </p:cTn>
                                        <p:tgtEl>
                                          <p:spTgt spid="172"/>
                                        </p:tgtEl>
                                        <p:attrNameLst>
                                          <p:attrName>style.visibility</p:attrName>
                                        </p:attrNameLst>
                                      </p:cBhvr>
                                      <p:to>
                                        <p:strVal val="visible"/>
                                      </p:to>
                                    </p:set>
                                    <p:anim calcmode="lin" valueType="num">
                                      <p:cBhvr additive="base">
                                        <p:cTn id="189" dur="500" fill="hold"/>
                                        <p:tgtEl>
                                          <p:spTgt spid="172"/>
                                        </p:tgtEl>
                                        <p:attrNameLst>
                                          <p:attrName>ppt_x</p:attrName>
                                        </p:attrNameLst>
                                      </p:cBhvr>
                                      <p:tavLst>
                                        <p:tav tm="0">
                                          <p:val>
                                            <p:strVal val="#ppt_x"/>
                                          </p:val>
                                        </p:tav>
                                        <p:tav tm="100000">
                                          <p:val>
                                            <p:strVal val="#ppt_x"/>
                                          </p:val>
                                        </p:tav>
                                      </p:tavLst>
                                    </p:anim>
                                    <p:anim calcmode="lin" valueType="num">
                                      <p:cBhvr additive="base">
                                        <p:cTn id="190" dur="500" fill="hold"/>
                                        <p:tgtEl>
                                          <p:spTgt spid="172"/>
                                        </p:tgtEl>
                                        <p:attrNameLst>
                                          <p:attrName>ppt_y</p:attrName>
                                        </p:attrNameLst>
                                      </p:cBhvr>
                                      <p:tavLst>
                                        <p:tav tm="0">
                                          <p:val>
                                            <p:strVal val="1+#ppt_h/2"/>
                                          </p:val>
                                        </p:tav>
                                        <p:tav tm="100000">
                                          <p:val>
                                            <p:strVal val="#ppt_y"/>
                                          </p:val>
                                        </p:tav>
                                      </p:tavLst>
                                    </p:anim>
                                  </p:childTnLst>
                                </p:cTn>
                              </p:par>
                            </p:childTnLst>
                          </p:cTn>
                        </p:par>
                      </p:childTnLst>
                    </p:cTn>
                  </p:par>
                  <p:par>
                    <p:cTn id="191" fill="hold">
                      <p:stCondLst>
                        <p:cond delay="indefinite"/>
                      </p:stCondLst>
                      <p:childTnLst>
                        <p:par>
                          <p:cTn id="192" fill="hold">
                            <p:stCondLst>
                              <p:cond delay="0"/>
                            </p:stCondLst>
                            <p:childTnLst>
                              <p:par>
                                <p:cTn id="193" presetID="2" presetClass="entr" presetSubtype="4" fill="hold" grpId="0" nodeType="clickEffect">
                                  <p:stCondLst>
                                    <p:cond delay="0"/>
                                  </p:stCondLst>
                                  <p:childTnLst>
                                    <p:set>
                                      <p:cBhvr>
                                        <p:cTn id="194" dur="1" fill="hold">
                                          <p:stCondLst>
                                            <p:cond delay="0"/>
                                          </p:stCondLst>
                                        </p:cTn>
                                        <p:tgtEl>
                                          <p:spTgt spid="149584"/>
                                        </p:tgtEl>
                                        <p:attrNameLst>
                                          <p:attrName>style.visibility</p:attrName>
                                        </p:attrNameLst>
                                      </p:cBhvr>
                                      <p:to>
                                        <p:strVal val="visible"/>
                                      </p:to>
                                    </p:set>
                                    <p:anim calcmode="lin" valueType="num">
                                      <p:cBhvr additive="base">
                                        <p:cTn id="195" dur="500" fill="hold"/>
                                        <p:tgtEl>
                                          <p:spTgt spid="149584"/>
                                        </p:tgtEl>
                                        <p:attrNameLst>
                                          <p:attrName>ppt_x</p:attrName>
                                        </p:attrNameLst>
                                      </p:cBhvr>
                                      <p:tavLst>
                                        <p:tav tm="0">
                                          <p:val>
                                            <p:strVal val="#ppt_x"/>
                                          </p:val>
                                        </p:tav>
                                        <p:tav tm="100000">
                                          <p:val>
                                            <p:strVal val="#ppt_x"/>
                                          </p:val>
                                        </p:tav>
                                      </p:tavLst>
                                    </p:anim>
                                    <p:anim calcmode="lin" valueType="num">
                                      <p:cBhvr additive="base">
                                        <p:cTn id="196" dur="500" fill="hold"/>
                                        <p:tgtEl>
                                          <p:spTgt spid="149584"/>
                                        </p:tgtEl>
                                        <p:attrNameLst>
                                          <p:attrName>ppt_y</p:attrName>
                                        </p:attrNameLst>
                                      </p:cBhvr>
                                      <p:tavLst>
                                        <p:tav tm="0">
                                          <p:val>
                                            <p:strVal val="1+#ppt_h/2"/>
                                          </p:val>
                                        </p:tav>
                                        <p:tav tm="100000">
                                          <p:val>
                                            <p:strVal val="#ppt_y"/>
                                          </p:val>
                                        </p:tav>
                                      </p:tavLst>
                                    </p:anim>
                                  </p:childTnLst>
                                </p:cTn>
                              </p:par>
                              <p:par>
                                <p:cTn id="197" presetID="2" presetClass="entr" presetSubtype="4" fill="hold" nodeType="withEffect">
                                  <p:stCondLst>
                                    <p:cond delay="0"/>
                                  </p:stCondLst>
                                  <p:childTnLst>
                                    <p:set>
                                      <p:cBhvr>
                                        <p:cTn id="198" dur="1" fill="hold">
                                          <p:stCondLst>
                                            <p:cond delay="0"/>
                                          </p:stCondLst>
                                        </p:cTn>
                                        <p:tgtEl>
                                          <p:spTgt spid="2"/>
                                        </p:tgtEl>
                                        <p:attrNameLst>
                                          <p:attrName>style.visibility</p:attrName>
                                        </p:attrNameLst>
                                      </p:cBhvr>
                                      <p:to>
                                        <p:strVal val="visible"/>
                                      </p:to>
                                    </p:set>
                                    <p:anim calcmode="lin" valueType="num">
                                      <p:cBhvr additive="base">
                                        <p:cTn id="199" dur="500" fill="hold"/>
                                        <p:tgtEl>
                                          <p:spTgt spid="2"/>
                                        </p:tgtEl>
                                        <p:attrNameLst>
                                          <p:attrName>ppt_x</p:attrName>
                                        </p:attrNameLst>
                                      </p:cBhvr>
                                      <p:tavLst>
                                        <p:tav tm="0">
                                          <p:val>
                                            <p:strVal val="#ppt_x"/>
                                          </p:val>
                                        </p:tav>
                                        <p:tav tm="100000">
                                          <p:val>
                                            <p:strVal val="#ppt_x"/>
                                          </p:val>
                                        </p:tav>
                                      </p:tavLst>
                                    </p:anim>
                                    <p:anim calcmode="lin" valueType="num">
                                      <p:cBhvr additive="base">
                                        <p:cTn id="200"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201" fill="hold">
                      <p:stCondLst>
                        <p:cond delay="indefinite"/>
                      </p:stCondLst>
                      <p:childTnLst>
                        <p:par>
                          <p:cTn id="202" fill="hold">
                            <p:stCondLst>
                              <p:cond delay="0"/>
                            </p:stCondLst>
                            <p:childTnLst>
                              <p:par>
                                <p:cTn id="203" presetID="2" presetClass="entr" presetSubtype="4" fill="hold" nodeType="clickEffect">
                                  <p:stCondLst>
                                    <p:cond delay="0"/>
                                  </p:stCondLst>
                                  <p:childTnLst>
                                    <p:set>
                                      <p:cBhvr>
                                        <p:cTn id="204" dur="1" fill="hold">
                                          <p:stCondLst>
                                            <p:cond delay="0"/>
                                          </p:stCondLst>
                                        </p:cTn>
                                        <p:tgtEl>
                                          <p:spTgt spid="131"/>
                                        </p:tgtEl>
                                        <p:attrNameLst>
                                          <p:attrName>style.visibility</p:attrName>
                                        </p:attrNameLst>
                                      </p:cBhvr>
                                      <p:to>
                                        <p:strVal val="visible"/>
                                      </p:to>
                                    </p:set>
                                    <p:anim calcmode="lin" valueType="num">
                                      <p:cBhvr additive="base">
                                        <p:cTn id="205" dur="500" fill="hold"/>
                                        <p:tgtEl>
                                          <p:spTgt spid="131"/>
                                        </p:tgtEl>
                                        <p:attrNameLst>
                                          <p:attrName>ppt_x</p:attrName>
                                        </p:attrNameLst>
                                      </p:cBhvr>
                                      <p:tavLst>
                                        <p:tav tm="0">
                                          <p:val>
                                            <p:strVal val="#ppt_x"/>
                                          </p:val>
                                        </p:tav>
                                        <p:tav tm="100000">
                                          <p:val>
                                            <p:strVal val="#ppt_x"/>
                                          </p:val>
                                        </p:tav>
                                      </p:tavLst>
                                    </p:anim>
                                    <p:anim calcmode="lin" valueType="num">
                                      <p:cBhvr additive="base">
                                        <p:cTn id="206" dur="500" fill="hold"/>
                                        <p:tgtEl>
                                          <p:spTgt spid="131"/>
                                        </p:tgtEl>
                                        <p:attrNameLst>
                                          <p:attrName>ppt_y</p:attrName>
                                        </p:attrNameLst>
                                      </p:cBhvr>
                                      <p:tavLst>
                                        <p:tav tm="0">
                                          <p:val>
                                            <p:strVal val="1+#ppt_h/2"/>
                                          </p:val>
                                        </p:tav>
                                        <p:tav tm="100000">
                                          <p:val>
                                            <p:strVal val="#ppt_y"/>
                                          </p:val>
                                        </p:tav>
                                      </p:tavLst>
                                    </p:anim>
                                  </p:childTnLst>
                                </p:cTn>
                              </p:par>
                              <p:par>
                                <p:cTn id="207" presetID="2" presetClass="entr" presetSubtype="4" fill="hold" grpId="0" nodeType="withEffect">
                                  <p:stCondLst>
                                    <p:cond delay="0"/>
                                  </p:stCondLst>
                                  <p:childTnLst>
                                    <p:set>
                                      <p:cBhvr>
                                        <p:cTn id="208" dur="1" fill="hold">
                                          <p:stCondLst>
                                            <p:cond delay="0"/>
                                          </p:stCondLst>
                                        </p:cTn>
                                        <p:tgtEl>
                                          <p:spTgt spid="149585"/>
                                        </p:tgtEl>
                                        <p:attrNameLst>
                                          <p:attrName>style.visibility</p:attrName>
                                        </p:attrNameLst>
                                      </p:cBhvr>
                                      <p:to>
                                        <p:strVal val="visible"/>
                                      </p:to>
                                    </p:set>
                                    <p:anim calcmode="lin" valueType="num">
                                      <p:cBhvr additive="base">
                                        <p:cTn id="209" dur="500" fill="hold"/>
                                        <p:tgtEl>
                                          <p:spTgt spid="149585"/>
                                        </p:tgtEl>
                                        <p:attrNameLst>
                                          <p:attrName>ppt_x</p:attrName>
                                        </p:attrNameLst>
                                      </p:cBhvr>
                                      <p:tavLst>
                                        <p:tav tm="0">
                                          <p:val>
                                            <p:strVal val="#ppt_x"/>
                                          </p:val>
                                        </p:tav>
                                        <p:tav tm="100000">
                                          <p:val>
                                            <p:strVal val="#ppt_x"/>
                                          </p:val>
                                        </p:tav>
                                      </p:tavLst>
                                    </p:anim>
                                    <p:anim calcmode="lin" valueType="num">
                                      <p:cBhvr additive="base">
                                        <p:cTn id="210" dur="500" fill="hold"/>
                                        <p:tgtEl>
                                          <p:spTgt spid="149585"/>
                                        </p:tgtEl>
                                        <p:attrNameLst>
                                          <p:attrName>ppt_y</p:attrName>
                                        </p:attrNameLst>
                                      </p:cBhvr>
                                      <p:tavLst>
                                        <p:tav tm="0">
                                          <p:val>
                                            <p:strVal val="1+#ppt_h/2"/>
                                          </p:val>
                                        </p:tav>
                                        <p:tav tm="100000">
                                          <p:val>
                                            <p:strVal val="#ppt_y"/>
                                          </p:val>
                                        </p:tav>
                                      </p:tavLst>
                                    </p:anim>
                                  </p:childTnLst>
                                </p:cTn>
                              </p:par>
                            </p:childTnLst>
                          </p:cTn>
                        </p:par>
                      </p:childTnLst>
                    </p:cTn>
                  </p:par>
                  <p:par>
                    <p:cTn id="211" fill="hold">
                      <p:stCondLst>
                        <p:cond delay="indefinite"/>
                      </p:stCondLst>
                      <p:childTnLst>
                        <p:par>
                          <p:cTn id="212" fill="hold">
                            <p:stCondLst>
                              <p:cond delay="0"/>
                            </p:stCondLst>
                            <p:childTnLst>
                              <p:par>
                                <p:cTn id="213" presetID="2" presetClass="entr" presetSubtype="4" fill="hold" grpId="0" nodeType="clickEffect">
                                  <p:stCondLst>
                                    <p:cond delay="0"/>
                                  </p:stCondLst>
                                  <p:childTnLst>
                                    <p:set>
                                      <p:cBhvr>
                                        <p:cTn id="214" dur="1" fill="hold">
                                          <p:stCondLst>
                                            <p:cond delay="0"/>
                                          </p:stCondLst>
                                        </p:cTn>
                                        <p:tgtEl>
                                          <p:spTgt spid="149586"/>
                                        </p:tgtEl>
                                        <p:attrNameLst>
                                          <p:attrName>style.visibility</p:attrName>
                                        </p:attrNameLst>
                                      </p:cBhvr>
                                      <p:to>
                                        <p:strVal val="visible"/>
                                      </p:to>
                                    </p:set>
                                    <p:anim calcmode="lin" valueType="num">
                                      <p:cBhvr additive="base">
                                        <p:cTn id="215" dur="500" fill="hold"/>
                                        <p:tgtEl>
                                          <p:spTgt spid="149586"/>
                                        </p:tgtEl>
                                        <p:attrNameLst>
                                          <p:attrName>ppt_x</p:attrName>
                                        </p:attrNameLst>
                                      </p:cBhvr>
                                      <p:tavLst>
                                        <p:tav tm="0">
                                          <p:val>
                                            <p:strVal val="#ppt_x"/>
                                          </p:val>
                                        </p:tav>
                                        <p:tav tm="100000">
                                          <p:val>
                                            <p:strVal val="#ppt_x"/>
                                          </p:val>
                                        </p:tav>
                                      </p:tavLst>
                                    </p:anim>
                                    <p:anim calcmode="lin" valueType="num">
                                      <p:cBhvr additive="base">
                                        <p:cTn id="216" dur="500" fill="hold"/>
                                        <p:tgtEl>
                                          <p:spTgt spid="149586"/>
                                        </p:tgtEl>
                                        <p:attrNameLst>
                                          <p:attrName>ppt_y</p:attrName>
                                        </p:attrNameLst>
                                      </p:cBhvr>
                                      <p:tavLst>
                                        <p:tav tm="0">
                                          <p:val>
                                            <p:strVal val="1+#ppt_h/2"/>
                                          </p:val>
                                        </p:tav>
                                        <p:tav tm="100000">
                                          <p:val>
                                            <p:strVal val="#ppt_y"/>
                                          </p:val>
                                        </p:tav>
                                      </p:tavLst>
                                    </p:anim>
                                  </p:childTnLst>
                                </p:cTn>
                              </p:par>
                            </p:childTnLst>
                          </p:cTn>
                        </p:par>
                      </p:childTnLst>
                    </p:cTn>
                  </p:par>
                  <p:par>
                    <p:cTn id="217" fill="hold">
                      <p:stCondLst>
                        <p:cond delay="indefinite"/>
                      </p:stCondLst>
                      <p:childTnLst>
                        <p:par>
                          <p:cTn id="218" fill="hold">
                            <p:stCondLst>
                              <p:cond delay="0"/>
                            </p:stCondLst>
                            <p:childTnLst>
                              <p:par>
                                <p:cTn id="219" presetID="2" presetClass="entr" presetSubtype="4" fill="hold" grpId="0" nodeType="clickEffect">
                                  <p:stCondLst>
                                    <p:cond delay="0"/>
                                  </p:stCondLst>
                                  <p:childTnLst>
                                    <p:set>
                                      <p:cBhvr>
                                        <p:cTn id="220" dur="1" fill="hold">
                                          <p:stCondLst>
                                            <p:cond delay="0"/>
                                          </p:stCondLst>
                                        </p:cTn>
                                        <p:tgtEl>
                                          <p:spTgt spid="149587"/>
                                        </p:tgtEl>
                                        <p:attrNameLst>
                                          <p:attrName>style.visibility</p:attrName>
                                        </p:attrNameLst>
                                      </p:cBhvr>
                                      <p:to>
                                        <p:strVal val="visible"/>
                                      </p:to>
                                    </p:set>
                                    <p:anim calcmode="lin" valueType="num">
                                      <p:cBhvr additive="base">
                                        <p:cTn id="221" dur="500" fill="hold"/>
                                        <p:tgtEl>
                                          <p:spTgt spid="149587"/>
                                        </p:tgtEl>
                                        <p:attrNameLst>
                                          <p:attrName>ppt_x</p:attrName>
                                        </p:attrNameLst>
                                      </p:cBhvr>
                                      <p:tavLst>
                                        <p:tav tm="0">
                                          <p:val>
                                            <p:strVal val="#ppt_x"/>
                                          </p:val>
                                        </p:tav>
                                        <p:tav tm="100000">
                                          <p:val>
                                            <p:strVal val="#ppt_x"/>
                                          </p:val>
                                        </p:tav>
                                      </p:tavLst>
                                    </p:anim>
                                    <p:anim calcmode="lin" valueType="num">
                                      <p:cBhvr additive="base">
                                        <p:cTn id="222" dur="500" fill="hold"/>
                                        <p:tgtEl>
                                          <p:spTgt spid="149587"/>
                                        </p:tgtEl>
                                        <p:attrNameLst>
                                          <p:attrName>ppt_y</p:attrName>
                                        </p:attrNameLst>
                                      </p:cBhvr>
                                      <p:tavLst>
                                        <p:tav tm="0">
                                          <p:val>
                                            <p:strVal val="1+#ppt_h/2"/>
                                          </p:val>
                                        </p:tav>
                                        <p:tav tm="100000">
                                          <p:val>
                                            <p:strVal val="#ppt_y"/>
                                          </p:val>
                                        </p:tav>
                                      </p:tavLst>
                                    </p:anim>
                                  </p:childTnLst>
                                </p:cTn>
                              </p:par>
                              <p:par>
                                <p:cTn id="223" presetID="2" presetClass="entr" presetSubtype="4" fill="hold" nodeType="withEffect">
                                  <p:stCondLst>
                                    <p:cond delay="0"/>
                                  </p:stCondLst>
                                  <p:childTnLst>
                                    <p:set>
                                      <p:cBhvr>
                                        <p:cTn id="224" dur="1" fill="hold">
                                          <p:stCondLst>
                                            <p:cond delay="0"/>
                                          </p:stCondLst>
                                        </p:cTn>
                                        <p:tgtEl>
                                          <p:spTgt spid="3"/>
                                        </p:tgtEl>
                                        <p:attrNameLst>
                                          <p:attrName>style.visibility</p:attrName>
                                        </p:attrNameLst>
                                      </p:cBhvr>
                                      <p:to>
                                        <p:strVal val="visible"/>
                                      </p:to>
                                    </p:set>
                                    <p:anim calcmode="lin" valueType="num">
                                      <p:cBhvr additive="base">
                                        <p:cTn id="225" dur="500" fill="hold"/>
                                        <p:tgtEl>
                                          <p:spTgt spid="3"/>
                                        </p:tgtEl>
                                        <p:attrNameLst>
                                          <p:attrName>ppt_x</p:attrName>
                                        </p:attrNameLst>
                                      </p:cBhvr>
                                      <p:tavLst>
                                        <p:tav tm="0">
                                          <p:val>
                                            <p:strVal val="#ppt_x"/>
                                          </p:val>
                                        </p:tav>
                                        <p:tav tm="100000">
                                          <p:val>
                                            <p:strVal val="#ppt_x"/>
                                          </p:val>
                                        </p:tav>
                                      </p:tavLst>
                                    </p:anim>
                                    <p:anim calcmode="lin" valueType="num">
                                      <p:cBhvr additive="base">
                                        <p:cTn id="226"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9511" grpId="0" animBg="1"/>
      <p:bldP spid="149512" grpId="0" animBg="1"/>
      <p:bldP spid="149513" grpId="0" animBg="1"/>
      <p:bldP spid="149514" grpId="0" animBg="1"/>
      <p:bldP spid="149515" grpId="0" animBg="1"/>
      <p:bldP spid="149566" grpId="0" animBg="1"/>
      <p:bldP spid="149567" grpId="0" animBg="1"/>
      <p:bldP spid="149568" grpId="0" animBg="1"/>
      <p:bldP spid="149569" grpId="0" animBg="1"/>
      <p:bldP spid="149570" grpId="0" animBg="1"/>
      <p:bldP spid="149571" grpId="0" animBg="1"/>
      <p:bldP spid="149572" grpId="0" animBg="1"/>
      <p:bldP spid="149573" grpId="0" animBg="1"/>
      <p:bldP spid="149574" grpId="0" animBg="1"/>
      <p:bldP spid="149575" grpId="0" animBg="1"/>
      <p:bldP spid="149576" grpId="0" animBg="1"/>
      <p:bldP spid="149577" grpId="0" animBg="1"/>
      <p:bldP spid="149578" grpId="0" animBg="1"/>
      <p:bldP spid="149579" grpId="0" animBg="1"/>
      <p:bldP spid="149580" grpId="0" animBg="1"/>
      <p:bldP spid="149581" grpId="0" animBg="1"/>
      <p:bldP spid="149582" grpId="0" animBg="1"/>
      <p:bldP spid="149583" grpId="0" animBg="1"/>
      <p:bldP spid="149584" grpId="0" animBg="1"/>
      <p:bldP spid="149585" grpId="0" animBg="1"/>
      <p:bldP spid="149586" grpId="0" animBg="1"/>
      <p:bldP spid="149587"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3842" name="Text Box 2"/>
          <p:cNvSpPr txBox="1"/>
          <p:nvPr/>
        </p:nvSpPr>
        <p:spPr>
          <a:xfrm>
            <a:off x="8085138" y="4029075"/>
            <a:ext cx="793750" cy="457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fontAlgn="ctr" hangingPunct="1">
              <a:spcBef>
                <a:spcPct val="0"/>
              </a:spcBef>
              <a:buClr>
                <a:schemeClr val="bg1"/>
              </a:buClr>
              <a:buFontTx/>
              <a:buNone/>
            </a:pPr>
            <a:r>
              <a:rPr lang="zh-CN" altLang="en-US" sz="2400" b="0" dirty="0">
                <a:latin typeface="Tahoma" panose="020B0604030504040204" pitchFamily="34" charset="0"/>
                <a:ea typeface="宋体" panose="02010600030101010101" pitchFamily="2" charset="-122"/>
              </a:rPr>
              <a:t>时间</a:t>
            </a:r>
            <a:endParaRPr lang="zh-CN" altLang="en-US" sz="2400" b="0" dirty="0">
              <a:latin typeface="Tahoma" panose="020B0604030504040204" pitchFamily="34" charset="0"/>
              <a:ea typeface="宋体" panose="02010600030101010101" pitchFamily="2" charset="-122"/>
            </a:endParaRPr>
          </a:p>
        </p:txBody>
      </p:sp>
      <p:sp>
        <p:nvSpPr>
          <p:cNvPr id="163843" name="Line 4"/>
          <p:cNvSpPr/>
          <p:nvPr/>
        </p:nvSpPr>
        <p:spPr>
          <a:xfrm>
            <a:off x="1079500" y="4570413"/>
            <a:ext cx="7292975" cy="0"/>
          </a:xfrm>
          <a:prstGeom prst="line">
            <a:avLst/>
          </a:prstGeom>
          <a:ln w="9525" cap="flat" cmpd="sng">
            <a:solidFill>
              <a:srgbClr val="000000"/>
            </a:solidFill>
            <a:prstDash val="solid"/>
            <a:headEnd type="none" w="med" len="med"/>
            <a:tailEnd type="triangle" w="med" len="med"/>
          </a:ln>
        </p:spPr>
      </p:sp>
      <p:sp>
        <p:nvSpPr>
          <p:cNvPr id="163844" name="Line 5"/>
          <p:cNvSpPr/>
          <p:nvPr/>
        </p:nvSpPr>
        <p:spPr>
          <a:xfrm flipV="1">
            <a:off x="1065213" y="1514475"/>
            <a:ext cx="0" cy="3048000"/>
          </a:xfrm>
          <a:prstGeom prst="line">
            <a:avLst/>
          </a:prstGeom>
          <a:ln w="9525" cap="flat" cmpd="sng">
            <a:solidFill>
              <a:srgbClr val="000000"/>
            </a:solidFill>
            <a:prstDash val="solid"/>
            <a:headEnd type="none" w="med" len="med"/>
            <a:tailEnd type="triangle" w="med" len="med"/>
          </a:ln>
        </p:spPr>
      </p:sp>
      <p:sp>
        <p:nvSpPr>
          <p:cNvPr id="151559" name="Rectangle 6"/>
          <p:cNvSpPr/>
          <p:nvPr/>
        </p:nvSpPr>
        <p:spPr>
          <a:xfrm>
            <a:off x="1079500" y="4105275"/>
            <a:ext cx="381000" cy="457200"/>
          </a:xfrm>
          <a:prstGeom prst="rect">
            <a:avLst/>
          </a:prstGeom>
          <a:solidFill>
            <a:srgbClr val="0000FF"/>
          </a:solidFill>
          <a:ln w="9525"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hangingPunct="1">
              <a:spcBef>
                <a:spcPct val="0"/>
              </a:spcBef>
              <a:buClr>
                <a:schemeClr val="bg1"/>
              </a:buClr>
              <a:buFontTx/>
              <a:buNone/>
            </a:pPr>
            <a:endParaRPr lang="zh-CN" altLang="en-US" sz="2400" b="0" dirty="0">
              <a:latin typeface="Times New Roman" panose="02020603050405020304" pitchFamily="18" charset="0"/>
              <a:ea typeface="宋体" panose="02010600030101010101" pitchFamily="2" charset="-122"/>
            </a:endParaRPr>
          </a:p>
        </p:txBody>
      </p:sp>
      <p:sp>
        <p:nvSpPr>
          <p:cNvPr id="151560" name="Rectangle 7"/>
          <p:cNvSpPr/>
          <p:nvPr/>
        </p:nvSpPr>
        <p:spPr>
          <a:xfrm>
            <a:off x="1460500" y="4105275"/>
            <a:ext cx="381000" cy="457200"/>
          </a:xfrm>
          <a:prstGeom prst="rect">
            <a:avLst/>
          </a:prstGeom>
          <a:solidFill>
            <a:srgbClr val="FF0000"/>
          </a:solidFill>
          <a:ln w="9525"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hangingPunct="1">
              <a:spcBef>
                <a:spcPct val="0"/>
              </a:spcBef>
              <a:buClr>
                <a:schemeClr val="bg1"/>
              </a:buClr>
              <a:buFontTx/>
              <a:buNone/>
            </a:pPr>
            <a:endParaRPr lang="zh-CN" altLang="en-US" sz="2400" b="0" dirty="0">
              <a:latin typeface="Times New Roman" panose="02020603050405020304" pitchFamily="18" charset="0"/>
              <a:ea typeface="宋体" panose="02010600030101010101" pitchFamily="2" charset="-122"/>
            </a:endParaRPr>
          </a:p>
        </p:txBody>
      </p:sp>
      <p:sp>
        <p:nvSpPr>
          <p:cNvPr id="151561" name="Rectangle 8"/>
          <p:cNvSpPr/>
          <p:nvPr/>
        </p:nvSpPr>
        <p:spPr>
          <a:xfrm>
            <a:off x="1841500" y="4105275"/>
            <a:ext cx="381000" cy="457200"/>
          </a:xfrm>
          <a:prstGeom prst="rect">
            <a:avLst/>
          </a:prstGeom>
          <a:solidFill>
            <a:srgbClr val="006600"/>
          </a:solidFill>
          <a:ln w="9525"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hangingPunct="1">
              <a:spcBef>
                <a:spcPct val="0"/>
              </a:spcBef>
              <a:buClr>
                <a:schemeClr val="bg1"/>
              </a:buClr>
              <a:buFontTx/>
              <a:buNone/>
            </a:pPr>
            <a:endParaRPr lang="zh-CN" altLang="en-US" sz="2400" b="0" dirty="0">
              <a:latin typeface="Times New Roman" panose="02020603050405020304" pitchFamily="18" charset="0"/>
              <a:ea typeface="宋体" panose="02010600030101010101" pitchFamily="2" charset="-122"/>
            </a:endParaRPr>
          </a:p>
        </p:txBody>
      </p:sp>
      <p:sp>
        <p:nvSpPr>
          <p:cNvPr id="151562" name="Rectangle 9"/>
          <p:cNvSpPr/>
          <p:nvPr/>
        </p:nvSpPr>
        <p:spPr>
          <a:xfrm>
            <a:off x="2222500" y="4105275"/>
            <a:ext cx="381000" cy="457200"/>
          </a:xfrm>
          <a:prstGeom prst="rect">
            <a:avLst/>
          </a:prstGeom>
          <a:solidFill>
            <a:srgbClr val="FF00FF"/>
          </a:solidFill>
          <a:ln w="9525"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hangingPunct="1">
              <a:spcBef>
                <a:spcPct val="0"/>
              </a:spcBef>
              <a:buClr>
                <a:schemeClr val="bg1"/>
              </a:buClr>
              <a:buFontTx/>
              <a:buNone/>
            </a:pPr>
            <a:endParaRPr lang="zh-CN" altLang="en-US" sz="2400" b="0" dirty="0">
              <a:latin typeface="Times New Roman" panose="02020603050405020304" pitchFamily="18" charset="0"/>
              <a:ea typeface="宋体" panose="02010600030101010101" pitchFamily="2" charset="-122"/>
            </a:endParaRPr>
          </a:p>
        </p:txBody>
      </p:sp>
      <p:sp>
        <p:nvSpPr>
          <p:cNvPr id="151563" name="Rectangle 10"/>
          <p:cNvSpPr/>
          <p:nvPr/>
        </p:nvSpPr>
        <p:spPr>
          <a:xfrm>
            <a:off x="1460500" y="2733675"/>
            <a:ext cx="381000" cy="457200"/>
          </a:xfrm>
          <a:prstGeom prst="rect">
            <a:avLst/>
          </a:prstGeom>
          <a:solidFill>
            <a:srgbClr val="0000FF"/>
          </a:solidFill>
          <a:ln w="9525"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hangingPunct="1">
              <a:spcBef>
                <a:spcPct val="0"/>
              </a:spcBef>
              <a:buClr>
                <a:schemeClr val="bg1"/>
              </a:buClr>
              <a:buFontTx/>
              <a:buNone/>
            </a:pPr>
            <a:endParaRPr lang="zh-CN" altLang="en-US" sz="2400" b="0" dirty="0">
              <a:latin typeface="Times New Roman" panose="02020603050405020304" pitchFamily="18" charset="0"/>
              <a:ea typeface="宋体" panose="02010600030101010101" pitchFamily="2" charset="-122"/>
            </a:endParaRPr>
          </a:p>
        </p:txBody>
      </p:sp>
      <p:sp>
        <p:nvSpPr>
          <p:cNvPr id="151564" name="Rectangle 11"/>
          <p:cNvSpPr/>
          <p:nvPr/>
        </p:nvSpPr>
        <p:spPr>
          <a:xfrm>
            <a:off x="1841500" y="2733675"/>
            <a:ext cx="381000" cy="457200"/>
          </a:xfrm>
          <a:prstGeom prst="rect">
            <a:avLst/>
          </a:prstGeom>
          <a:solidFill>
            <a:srgbClr val="FF0000"/>
          </a:solidFill>
          <a:ln w="9525"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hangingPunct="1">
              <a:spcBef>
                <a:spcPct val="0"/>
              </a:spcBef>
              <a:buClr>
                <a:schemeClr val="bg1"/>
              </a:buClr>
              <a:buFontTx/>
              <a:buNone/>
            </a:pPr>
            <a:endParaRPr lang="zh-CN" altLang="en-US" sz="2400" b="0" dirty="0">
              <a:latin typeface="Times New Roman" panose="02020603050405020304" pitchFamily="18" charset="0"/>
              <a:ea typeface="宋体" panose="02010600030101010101" pitchFamily="2" charset="-122"/>
            </a:endParaRPr>
          </a:p>
        </p:txBody>
      </p:sp>
      <p:sp>
        <p:nvSpPr>
          <p:cNvPr id="151565" name="Rectangle 12"/>
          <p:cNvSpPr/>
          <p:nvPr/>
        </p:nvSpPr>
        <p:spPr>
          <a:xfrm>
            <a:off x="2222500" y="2733675"/>
            <a:ext cx="381000" cy="457200"/>
          </a:xfrm>
          <a:prstGeom prst="rect">
            <a:avLst/>
          </a:prstGeom>
          <a:solidFill>
            <a:srgbClr val="006600"/>
          </a:solidFill>
          <a:ln w="9525"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hangingPunct="1">
              <a:spcBef>
                <a:spcPct val="0"/>
              </a:spcBef>
              <a:buClr>
                <a:schemeClr val="bg1"/>
              </a:buClr>
              <a:buFontTx/>
              <a:buNone/>
            </a:pPr>
            <a:endParaRPr lang="zh-CN" altLang="en-US" sz="2400" b="0" dirty="0">
              <a:latin typeface="Times New Roman" panose="02020603050405020304" pitchFamily="18" charset="0"/>
              <a:ea typeface="宋体" panose="02010600030101010101" pitchFamily="2" charset="-122"/>
            </a:endParaRPr>
          </a:p>
        </p:txBody>
      </p:sp>
      <p:sp>
        <p:nvSpPr>
          <p:cNvPr id="151566" name="Rectangle 13"/>
          <p:cNvSpPr/>
          <p:nvPr/>
        </p:nvSpPr>
        <p:spPr>
          <a:xfrm>
            <a:off x="2603500" y="2733675"/>
            <a:ext cx="381000" cy="457200"/>
          </a:xfrm>
          <a:prstGeom prst="rect">
            <a:avLst/>
          </a:prstGeom>
          <a:solidFill>
            <a:srgbClr val="FF00FF"/>
          </a:solidFill>
          <a:ln w="9525"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hangingPunct="1">
              <a:spcBef>
                <a:spcPct val="0"/>
              </a:spcBef>
              <a:buClr>
                <a:schemeClr val="bg1"/>
              </a:buClr>
              <a:buFontTx/>
              <a:buNone/>
            </a:pPr>
            <a:endParaRPr lang="zh-CN" altLang="en-US" sz="2400" b="0" dirty="0">
              <a:latin typeface="Times New Roman" panose="02020603050405020304" pitchFamily="18" charset="0"/>
              <a:ea typeface="宋体" panose="02010600030101010101" pitchFamily="2" charset="-122"/>
            </a:endParaRPr>
          </a:p>
        </p:txBody>
      </p:sp>
      <p:sp>
        <p:nvSpPr>
          <p:cNvPr id="151567" name="Rectangle 14"/>
          <p:cNvSpPr/>
          <p:nvPr/>
        </p:nvSpPr>
        <p:spPr>
          <a:xfrm>
            <a:off x="1841500" y="2276475"/>
            <a:ext cx="381000" cy="457200"/>
          </a:xfrm>
          <a:prstGeom prst="rect">
            <a:avLst/>
          </a:prstGeom>
          <a:solidFill>
            <a:srgbClr val="0000FF"/>
          </a:solidFill>
          <a:ln w="9525"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hangingPunct="1">
              <a:spcBef>
                <a:spcPct val="0"/>
              </a:spcBef>
              <a:buClr>
                <a:schemeClr val="bg1"/>
              </a:buClr>
              <a:buFontTx/>
              <a:buNone/>
            </a:pPr>
            <a:endParaRPr lang="zh-CN" altLang="en-US" sz="2400" b="0" dirty="0">
              <a:latin typeface="Times New Roman" panose="02020603050405020304" pitchFamily="18" charset="0"/>
              <a:ea typeface="宋体" panose="02010600030101010101" pitchFamily="2" charset="-122"/>
            </a:endParaRPr>
          </a:p>
        </p:txBody>
      </p:sp>
      <p:sp>
        <p:nvSpPr>
          <p:cNvPr id="151568" name="Rectangle 15"/>
          <p:cNvSpPr/>
          <p:nvPr/>
        </p:nvSpPr>
        <p:spPr>
          <a:xfrm>
            <a:off x="2224088" y="2276475"/>
            <a:ext cx="381000" cy="457200"/>
          </a:xfrm>
          <a:prstGeom prst="rect">
            <a:avLst/>
          </a:prstGeom>
          <a:solidFill>
            <a:srgbClr val="FF0000"/>
          </a:solidFill>
          <a:ln w="9525"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hangingPunct="1">
              <a:spcBef>
                <a:spcPct val="0"/>
              </a:spcBef>
              <a:buClr>
                <a:schemeClr val="bg1"/>
              </a:buClr>
              <a:buFontTx/>
              <a:buNone/>
            </a:pPr>
            <a:endParaRPr lang="zh-CN" altLang="en-US" sz="2400" b="0" dirty="0">
              <a:latin typeface="Times New Roman" panose="02020603050405020304" pitchFamily="18" charset="0"/>
              <a:ea typeface="宋体" panose="02010600030101010101" pitchFamily="2" charset="-122"/>
            </a:endParaRPr>
          </a:p>
        </p:txBody>
      </p:sp>
      <p:sp>
        <p:nvSpPr>
          <p:cNvPr id="151569" name="Rectangle 16"/>
          <p:cNvSpPr/>
          <p:nvPr/>
        </p:nvSpPr>
        <p:spPr>
          <a:xfrm>
            <a:off x="2603500" y="2276475"/>
            <a:ext cx="381000" cy="457200"/>
          </a:xfrm>
          <a:prstGeom prst="rect">
            <a:avLst/>
          </a:prstGeom>
          <a:solidFill>
            <a:srgbClr val="006600"/>
          </a:solidFill>
          <a:ln w="9525"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hangingPunct="1">
              <a:spcBef>
                <a:spcPct val="0"/>
              </a:spcBef>
              <a:buClr>
                <a:schemeClr val="bg1"/>
              </a:buClr>
              <a:buFontTx/>
              <a:buNone/>
            </a:pPr>
            <a:endParaRPr lang="zh-CN" altLang="en-US" sz="2400" b="0" dirty="0">
              <a:latin typeface="Times New Roman" panose="02020603050405020304" pitchFamily="18" charset="0"/>
              <a:ea typeface="宋体" panose="02010600030101010101" pitchFamily="2" charset="-122"/>
            </a:endParaRPr>
          </a:p>
        </p:txBody>
      </p:sp>
      <p:sp>
        <p:nvSpPr>
          <p:cNvPr id="151570" name="Rectangle 17"/>
          <p:cNvSpPr/>
          <p:nvPr/>
        </p:nvSpPr>
        <p:spPr>
          <a:xfrm>
            <a:off x="2984500" y="2276475"/>
            <a:ext cx="355600" cy="457200"/>
          </a:xfrm>
          <a:prstGeom prst="rect">
            <a:avLst/>
          </a:prstGeom>
          <a:solidFill>
            <a:srgbClr val="FF00FF"/>
          </a:solidFill>
          <a:ln w="9525"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hangingPunct="1">
              <a:spcBef>
                <a:spcPct val="0"/>
              </a:spcBef>
              <a:buClr>
                <a:schemeClr val="bg1"/>
              </a:buClr>
              <a:buFontTx/>
              <a:buNone/>
            </a:pPr>
            <a:endParaRPr lang="zh-CN" altLang="en-US" sz="2400" b="0" dirty="0">
              <a:latin typeface="Times New Roman" panose="02020603050405020304" pitchFamily="18" charset="0"/>
              <a:ea typeface="宋体" panose="02010600030101010101" pitchFamily="2" charset="-122"/>
            </a:endParaRPr>
          </a:p>
        </p:txBody>
      </p:sp>
      <p:sp>
        <p:nvSpPr>
          <p:cNvPr id="151571" name="Rectangle 18"/>
          <p:cNvSpPr/>
          <p:nvPr/>
        </p:nvSpPr>
        <p:spPr>
          <a:xfrm>
            <a:off x="5626100" y="1801813"/>
            <a:ext cx="381000" cy="457200"/>
          </a:xfrm>
          <a:prstGeom prst="rect">
            <a:avLst/>
          </a:prstGeom>
          <a:solidFill>
            <a:srgbClr val="CCCCFF"/>
          </a:solidFill>
          <a:ln w="9525"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hangingPunct="1">
              <a:spcBef>
                <a:spcPct val="0"/>
              </a:spcBef>
              <a:buClr>
                <a:schemeClr val="bg1"/>
              </a:buClr>
              <a:buFontTx/>
              <a:buNone/>
            </a:pPr>
            <a:endParaRPr lang="zh-CN" altLang="en-US" sz="2400" b="0" dirty="0">
              <a:latin typeface="Times New Roman" panose="02020603050405020304" pitchFamily="18" charset="0"/>
              <a:ea typeface="宋体" panose="02010600030101010101" pitchFamily="2" charset="-122"/>
            </a:endParaRPr>
          </a:p>
        </p:txBody>
      </p:sp>
      <p:sp>
        <p:nvSpPr>
          <p:cNvPr id="151572" name="Rectangle 19"/>
          <p:cNvSpPr/>
          <p:nvPr/>
        </p:nvSpPr>
        <p:spPr>
          <a:xfrm>
            <a:off x="5276850" y="3190875"/>
            <a:ext cx="352425" cy="457200"/>
          </a:xfrm>
          <a:prstGeom prst="rect">
            <a:avLst/>
          </a:prstGeom>
          <a:solidFill>
            <a:srgbClr val="CCCCFF"/>
          </a:solidFill>
          <a:ln w="9525"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hangingPunct="1">
              <a:spcBef>
                <a:spcPct val="0"/>
              </a:spcBef>
              <a:buClr>
                <a:schemeClr val="bg1"/>
              </a:buClr>
              <a:buFontTx/>
              <a:buNone/>
            </a:pPr>
            <a:endParaRPr lang="zh-CN" altLang="en-US" sz="2400" b="0" dirty="0">
              <a:latin typeface="Times New Roman" panose="02020603050405020304" pitchFamily="18" charset="0"/>
              <a:ea typeface="宋体" panose="02010600030101010101" pitchFamily="2" charset="-122"/>
            </a:endParaRPr>
          </a:p>
        </p:txBody>
      </p:sp>
      <p:sp>
        <p:nvSpPr>
          <p:cNvPr id="151573" name="Rectangle 20"/>
          <p:cNvSpPr/>
          <p:nvPr/>
        </p:nvSpPr>
        <p:spPr>
          <a:xfrm>
            <a:off x="4887913" y="3648075"/>
            <a:ext cx="381000" cy="457200"/>
          </a:xfrm>
          <a:prstGeom prst="rect">
            <a:avLst/>
          </a:prstGeom>
          <a:solidFill>
            <a:srgbClr val="CCCCFF"/>
          </a:solidFill>
          <a:ln w="9525"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hangingPunct="1">
              <a:spcBef>
                <a:spcPct val="0"/>
              </a:spcBef>
              <a:buClr>
                <a:schemeClr val="bg1"/>
              </a:buClr>
              <a:buFontTx/>
              <a:buNone/>
            </a:pPr>
            <a:endParaRPr lang="zh-CN" altLang="en-US" sz="2400" b="0" dirty="0">
              <a:latin typeface="Times New Roman" panose="02020603050405020304" pitchFamily="18" charset="0"/>
              <a:ea typeface="宋体" panose="02010600030101010101" pitchFamily="2" charset="-122"/>
            </a:endParaRPr>
          </a:p>
        </p:txBody>
      </p:sp>
      <p:sp>
        <p:nvSpPr>
          <p:cNvPr id="151574" name="Rectangle 21"/>
          <p:cNvSpPr/>
          <p:nvPr/>
        </p:nvSpPr>
        <p:spPr>
          <a:xfrm>
            <a:off x="4492625" y="4105275"/>
            <a:ext cx="381000" cy="457200"/>
          </a:xfrm>
          <a:prstGeom prst="rect">
            <a:avLst/>
          </a:prstGeom>
          <a:solidFill>
            <a:srgbClr val="CCCCFF"/>
          </a:solidFill>
          <a:ln w="9525"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hangingPunct="1">
              <a:spcBef>
                <a:spcPct val="0"/>
              </a:spcBef>
              <a:buClr>
                <a:schemeClr val="bg1"/>
              </a:buClr>
              <a:buFontTx/>
              <a:buNone/>
            </a:pPr>
            <a:endParaRPr lang="zh-CN" altLang="en-US" sz="2400" b="0" dirty="0">
              <a:latin typeface="Times New Roman" panose="02020603050405020304" pitchFamily="18" charset="0"/>
              <a:ea typeface="宋体" panose="02010600030101010101" pitchFamily="2" charset="-122"/>
            </a:endParaRPr>
          </a:p>
        </p:txBody>
      </p:sp>
      <p:sp>
        <p:nvSpPr>
          <p:cNvPr id="163861" name="Text Box 22"/>
          <p:cNvSpPr txBox="1"/>
          <p:nvPr/>
        </p:nvSpPr>
        <p:spPr>
          <a:xfrm>
            <a:off x="242888" y="1241425"/>
            <a:ext cx="793750" cy="457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fontAlgn="ctr" hangingPunct="1">
              <a:spcBef>
                <a:spcPct val="0"/>
              </a:spcBef>
              <a:buClr>
                <a:schemeClr val="bg1"/>
              </a:buClr>
              <a:buFontTx/>
              <a:buNone/>
            </a:pPr>
            <a:r>
              <a:rPr lang="zh-CN" altLang="en-US" sz="2400" b="0" dirty="0">
                <a:latin typeface="Tahoma" panose="020B0604030504040204" pitchFamily="34" charset="0"/>
                <a:ea typeface="宋体" panose="02010600030101010101" pitchFamily="2" charset="-122"/>
              </a:rPr>
              <a:t>空间</a:t>
            </a:r>
            <a:endParaRPr lang="zh-CN" altLang="en-US" sz="2400" b="0" dirty="0">
              <a:latin typeface="Tahoma" panose="020B0604030504040204" pitchFamily="34" charset="0"/>
              <a:ea typeface="宋体" panose="02010600030101010101" pitchFamily="2" charset="-122"/>
            </a:endParaRPr>
          </a:p>
        </p:txBody>
      </p:sp>
      <p:sp>
        <p:nvSpPr>
          <p:cNvPr id="151612" name="Rectangle 59"/>
          <p:cNvSpPr/>
          <p:nvPr/>
        </p:nvSpPr>
        <p:spPr>
          <a:xfrm>
            <a:off x="2581275" y="4105275"/>
            <a:ext cx="381000" cy="457200"/>
          </a:xfrm>
          <a:prstGeom prst="rect">
            <a:avLst/>
          </a:prstGeom>
          <a:solidFill>
            <a:srgbClr val="CC9900"/>
          </a:solidFill>
          <a:ln w="9525"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hangingPunct="1">
              <a:spcBef>
                <a:spcPct val="0"/>
              </a:spcBef>
              <a:buClr>
                <a:schemeClr val="bg1"/>
              </a:buClr>
              <a:buFontTx/>
              <a:buNone/>
            </a:pPr>
            <a:endParaRPr lang="zh-CN" altLang="en-US" sz="2400" b="0" dirty="0">
              <a:latin typeface="Times New Roman" panose="02020603050405020304" pitchFamily="18" charset="0"/>
              <a:ea typeface="宋体" panose="02010600030101010101" pitchFamily="2" charset="-122"/>
            </a:endParaRPr>
          </a:p>
        </p:txBody>
      </p:sp>
      <p:sp>
        <p:nvSpPr>
          <p:cNvPr id="151613" name="Rectangle 60"/>
          <p:cNvSpPr/>
          <p:nvPr/>
        </p:nvSpPr>
        <p:spPr>
          <a:xfrm>
            <a:off x="2962275" y="4105275"/>
            <a:ext cx="381000" cy="457200"/>
          </a:xfrm>
          <a:prstGeom prst="rect">
            <a:avLst/>
          </a:prstGeom>
          <a:solidFill>
            <a:srgbClr val="FF9999"/>
          </a:solidFill>
          <a:ln w="9525"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hangingPunct="1">
              <a:spcBef>
                <a:spcPct val="0"/>
              </a:spcBef>
              <a:buClr>
                <a:schemeClr val="bg1"/>
              </a:buClr>
              <a:buFontTx/>
              <a:buNone/>
            </a:pPr>
            <a:endParaRPr lang="zh-CN" altLang="en-US" sz="2400" b="0" dirty="0">
              <a:latin typeface="Times New Roman" panose="02020603050405020304" pitchFamily="18" charset="0"/>
              <a:ea typeface="宋体" panose="02010600030101010101" pitchFamily="2" charset="-122"/>
            </a:endParaRPr>
          </a:p>
        </p:txBody>
      </p:sp>
      <p:sp>
        <p:nvSpPr>
          <p:cNvPr id="151614" name="Rectangle 61"/>
          <p:cNvSpPr/>
          <p:nvPr/>
        </p:nvSpPr>
        <p:spPr>
          <a:xfrm>
            <a:off x="2979738" y="2733675"/>
            <a:ext cx="381000" cy="457200"/>
          </a:xfrm>
          <a:prstGeom prst="rect">
            <a:avLst/>
          </a:prstGeom>
          <a:solidFill>
            <a:srgbClr val="CC9900"/>
          </a:solidFill>
          <a:ln w="9525"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hangingPunct="1">
              <a:spcBef>
                <a:spcPct val="0"/>
              </a:spcBef>
              <a:buClr>
                <a:schemeClr val="bg1"/>
              </a:buClr>
              <a:buFontTx/>
              <a:buNone/>
            </a:pPr>
            <a:endParaRPr lang="zh-CN" altLang="en-US" sz="2400" b="0" dirty="0">
              <a:latin typeface="Times New Roman" panose="02020603050405020304" pitchFamily="18" charset="0"/>
              <a:ea typeface="宋体" panose="02010600030101010101" pitchFamily="2" charset="-122"/>
            </a:endParaRPr>
          </a:p>
        </p:txBody>
      </p:sp>
      <p:sp>
        <p:nvSpPr>
          <p:cNvPr id="151615" name="Rectangle 62"/>
          <p:cNvSpPr/>
          <p:nvPr/>
        </p:nvSpPr>
        <p:spPr>
          <a:xfrm>
            <a:off x="3359150" y="2733675"/>
            <a:ext cx="381000" cy="457200"/>
          </a:xfrm>
          <a:prstGeom prst="rect">
            <a:avLst/>
          </a:prstGeom>
          <a:solidFill>
            <a:srgbClr val="FF9999"/>
          </a:solidFill>
          <a:ln w="9525"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hangingPunct="1">
              <a:spcBef>
                <a:spcPct val="0"/>
              </a:spcBef>
              <a:buClr>
                <a:schemeClr val="bg1"/>
              </a:buClr>
              <a:buFontTx/>
              <a:buNone/>
            </a:pPr>
            <a:endParaRPr lang="zh-CN" altLang="en-US" sz="2400" b="0" dirty="0">
              <a:latin typeface="Times New Roman" panose="02020603050405020304" pitchFamily="18" charset="0"/>
              <a:ea typeface="宋体" panose="02010600030101010101" pitchFamily="2" charset="-122"/>
            </a:endParaRPr>
          </a:p>
        </p:txBody>
      </p:sp>
      <p:sp>
        <p:nvSpPr>
          <p:cNvPr id="151616" name="Rectangle 63"/>
          <p:cNvSpPr/>
          <p:nvPr/>
        </p:nvSpPr>
        <p:spPr>
          <a:xfrm>
            <a:off x="3343275" y="2268538"/>
            <a:ext cx="381000" cy="457200"/>
          </a:xfrm>
          <a:prstGeom prst="rect">
            <a:avLst/>
          </a:prstGeom>
          <a:solidFill>
            <a:srgbClr val="CC9900"/>
          </a:solidFill>
          <a:ln w="9525"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hangingPunct="1">
              <a:spcBef>
                <a:spcPct val="0"/>
              </a:spcBef>
              <a:buClr>
                <a:schemeClr val="bg1"/>
              </a:buClr>
              <a:buFontTx/>
              <a:buNone/>
            </a:pPr>
            <a:endParaRPr lang="zh-CN" altLang="en-US" sz="2400" b="0" dirty="0">
              <a:latin typeface="Times New Roman" panose="02020603050405020304" pitchFamily="18" charset="0"/>
              <a:ea typeface="宋体" panose="02010600030101010101" pitchFamily="2" charset="-122"/>
            </a:endParaRPr>
          </a:p>
        </p:txBody>
      </p:sp>
      <p:sp>
        <p:nvSpPr>
          <p:cNvPr id="151617" name="Rectangle 64"/>
          <p:cNvSpPr/>
          <p:nvPr/>
        </p:nvSpPr>
        <p:spPr>
          <a:xfrm>
            <a:off x="3732213" y="2268538"/>
            <a:ext cx="381000" cy="457200"/>
          </a:xfrm>
          <a:prstGeom prst="rect">
            <a:avLst/>
          </a:prstGeom>
          <a:solidFill>
            <a:srgbClr val="FF9999"/>
          </a:solidFill>
          <a:ln w="9525"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hangingPunct="1">
              <a:spcBef>
                <a:spcPct val="0"/>
              </a:spcBef>
              <a:buClr>
                <a:schemeClr val="bg1"/>
              </a:buClr>
              <a:buFontTx/>
              <a:buNone/>
            </a:pPr>
            <a:endParaRPr lang="zh-CN" altLang="en-US" sz="2400" b="0" dirty="0">
              <a:latin typeface="Times New Roman" panose="02020603050405020304" pitchFamily="18" charset="0"/>
              <a:ea typeface="宋体" panose="02010600030101010101" pitchFamily="2" charset="-122"/>
            </a:endParaRPr>
          </a:p>
        </p:txBody>
      </p:sp>
      <p:sp>
        <p:nvSpPr>
          <p:cNvPr id="151618" name="Rectangle 65"/>
          <p:cNvSpPr/>
          <p:nvPr/>
        </p:nvSpPr>
        <p:spPr>
          <a:xfrm>
            <a:off x="4887913" y="4105275"/>
            <a:ext cx="381000" cy="457200"/>
          </a:xfrm>
          <a:prstGeom prst="rect">
            <a:avLst/>
          </a:prstGeom>
          <a:solidFill>
            <a:schemeClr val="accent1"/>
          </a:solidFill>
          <a:ln w="9525"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hangingPunct="1">
              <a:spcBef>
                <a:spcPct val="0"/>
              </a:spcBef>
              <a:buClr>
                <a:schemeClr val="bg1"/>
              </a:buClr>
              <a:buFontTx/>
              <a:buNone/>
            </a:pPr>
            <a:endParaRPr lang="zh-CN" altLang="en-US" sz="2400" b="0" dirty="0">
              <a:latin typeface="Times New Roman" panose="02020603050405020304" pitchFamily="18" charset="0"/>
              <a:ea typeface="宋体" panose="02010600030101010101" pitchFamily="2" charset="-122"/>
            </a:endParaRPr>
          </a:p>
        </p:txBody>
      </p:sp>
      <p:sp>
        <p:nvSpPr>
          <p:cNvPr id="151619" name="Rectangle 66"/>
          <p:cNvSpPr/>
          <p:nvPr/>
        </p:nvSpPr>
        <p:spPr>
          <a:xfrm>
            <a:off x="5268913" y="3648075"/>
            <a:ext cx="381000" cy="457200"/>
          </a:xfrm>
          <a:prstGeom prst="rect">
            <a:avLst/>
          </a:prstGeom>
          <a:solidFill>
            <a:schemeClr val="accent1"/>
          </a:solidFill>
          <a:ln w="9525"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hangingPunct="1">
              <a:spcBef>
                <a:spcPct val="0"/>
              </a:spcBef>
              <a:buClr>
                <a:schemeClr val="bg1"/>
              </a:buClr>
              <a:buFontTx/>
              <a:buNone/>
            </a:pPr>
            <a:endParaRPr lang="zh-CN" altLang="en-US" sz="2400" b="0" dirty="0">
              <a:latin typeface="Times New Roman" panose="02020603050405020304" pitchFamily="18" charset="0"/>
              <a:ea typeface="宋体" panose="02010600030101010101" pitchFamily="2" charset="-122"/>
            </a:endParaRPr>
          </a:p>
        </p:txBody>
      </p:sp>
      <p:sp>
        <p:nvSpPr>
          <p:cNvPr id="151620" name="Rectangle 67"/>
          <p:cNvSpPr/>
          <p:nvPr/>
        </p:nvSpPr>
        <p:spPr>
          <a:xfrm>
            <a:off x="5627688" y="3190875"/>
            <a:ext cx="381000" cy="457200"/>
          </a:xfrm>
          <a:prstGeom prst="rect">
            <a:avLst/>
          </a:prstGeom>
          <a:solidFill>
            <a:schemeClr val="accent1"/>
          </a:solidFill>
          <a:ln w="9525"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hangingPunct="1">
              <a:spcBef>
                <a:spcPct val="0"/>
              </a:spcBef>
              <a:buClr>
                <a:schemeClr val="bg1"/>
              </a:buClr>
              <a:buFontTx/>
              <a:buNone/>
            </a:pPr>
            <a:endParaRPr lang="zh-CN" altLang="en-US" sz="2400" b="0" dirty="0">
              <a:latin typeface="Times New Roman" panose="02020603050405020304" pitchFamily="18" charset="0"/>
              <a:ea typeface="宋体" panose="02010600030101010101" pitchFamily="2" charset="-122"/>
            </a:endParaRPr>
          </a:p>
        </p:txBody>
      </p:sp>
      <p:sp>
        <p:nvSpPr>
          <p:cNvPr id="151621" name="Rectangle 68"/>
          <p:cNvSpPr/>
          <p:nvPr/>
        </p:nvSpPr>
        <p:spPr>
          <a:xfrm>
            <a:off x="2203450" y="1819275"/>
            <a:ext cx="381000" cy="457200"/>
          </a:xfrm>
          <a:prstGeom prst="rect">
            <a:avLst/>
          </a:prstGeom>
          <a:solidFill>
            <a:srgbClr val="0000FF"/>
          </a:solidFill>
          <a:ln w="9525"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hangingPunct="1">
              <a:spcBef>
                <a:spcPct val="0"/>
              </a:spcBef>
              <a:buClr>
                <a:schemeClr val="bg1"/>
              </a:buClr>
              <a:buFontTx/>
              <a:buNone/>
            </a:pPr>
            <a:endParaRPr lang="zh-CN" altLang="en-US" sz="2400" b="0" dirty="0">
              <a:latin typeface="Times New Roman" panose="02020603050405020304" pitchFamily="18" charset="0"/>
              <a:ea typeface="宋体" panose="02010600030101010101" pitchFamily="2" charset="-122"/>
            </a:endParaRPr>
          </a:p>
        </p:txBody>
      </p:sp>
      <p:sp>
        <p:nvSpPr>
          <p:cNvPr id="151622" name="Rectangle 69"/>
          <p:cNvSpPr/>
          <p:nvPr/>
        </p:nvSpPr>
        <p:spPr>
          <a:xfrm>
            <a:off x="2586038" y="1819275"/>
            <a:ext cx="381000" cy="457200"/>
          </a:xfrm>
          <a:prstGeom prst="rect">
            <a:avLst/>
          </a:prstGeom>
          <a:solidFill>
            <a:srgbClr val="FF0000"/>
          </a:solidFill>
          <a:ln w="9525"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hangingPunct="1">
              <a:spcBef>
                <a:spcPct val="0"/>
              </a:spcBef>
              <a:buClr>
                <a:schemeClr val="bg1"/>
              </a:buClr>
              <a:buFontTx/>
              <a:buNone/>
            </a:pPr>
            <a:endParaRPr lang="zh-CN" altLang="en-US" sz="2400" b="0" dirty="0">
              <a:latin typeface="Times New Roman" panose="02020603050405020304" pitchFamily="18" charset="0"/>
              <a:ea typeface="宋体" panose="02010600030101010101" pitchFamily="2" charset="-122"/>
            </a:endParaRPr>
          </a:p>
        </p:txBody>
      </p:sp>
      <p:sp>
        <p:nvSpPr>
          <p:cNvPr id="151623" name="Rectangle 70"/>
          <p:cNvSpPr/>
          <p:nvPr/>
        </p:nvSpPr>
        <p:spPr>
          <a:xfrm>
            <a:off x="2965450" y="1819275"/>
            <a:ext cx="381000" cy="457200"/>
          </a:xfrm>
          <a:prstGeom prst="rect">
            <a:avLst/>
          </a:prstGeom>
          <a:solidFill>
            <a:srgbClr val="006600"/>
          </a:solidFill>
          <a:ln w="9525"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hangingPunct="1">
              <a:spcBef>
                <a:spcPct val="0"/>
              </a:spcBef>
              <a:buClr>
                <a:schemeClr val="bg1"/>
              </a:buClr>
              <a:buFontTx/>
              <a:buNone/>
            </a:pPr>
            <a:endParaRPr lang="zh-CN" altLang="en-US" sz="2400" b="0" dirty="0">
              <a:latin typeface="Times New Roman" panose="02020603050405020304" pitchFamily="18" charset="0"/>
              <a:ea typeface="宋体" panose="02010600030101010101" pitchFamily="2" charset="-122"/>
            </a:endParaRPr>
          </a:p>
        </p:txBody>
      </p:sp>
      <p:sp>
        <p:nvSpPr>
          <p:cNvPr id="151624" name="Rectangle 71"/>
          <p:cNvSpPr/>
          <p:nvPr/>
        </p:nvSpPr>
        <p:spPr>
          <a:xfrm>
            <a:off x="3346450" y="1819275"/>
            <a:ext cx="381000" cy="457200"/>
          </a:xfrm>
          <a:prstGeom prst="rect">
            <a:avLst/>
          </a:prstGeom>
          <a:solidFill>
            <a:srgbClr val="FF00FF"/>
          </a:solidFill>
          <a:ln w="9525"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hangingPunct="1">
              <a:spcBef>
                <a:spcPct val="0"/>
              </a:spcBef>
              <a:buClr>
                <a:schemeClr val="bg1"/>
              </a:buClr>
              <a:buFontTx/>
              <a:buNone/>
            </a:pPr>
            <a:endParaRPr lang="zh-CN" altLang="en-US" sz="2400" b="0" dirty="0">
              <a:latin typeface="Times New Roman" panose="02020603050405020304" pitchFamily="18" charset="0"/>
              <a:ea typeface="宋体" panose="02010600030101010101" pitchFamily="2" charset="-122"/>
            </a:endParaRPr>
          </a:p>
        </p:txBody>
      </p:sp>
      <p:sp>
        <p:nvSpPr>
          <p:cNvPr id="151625" name="Rectangle 72"/>
          <p:cNvSpPr/>
          <p:nvPr/>
        </p:nvSpPr>
        <p:spPr>
          <a:xfrm>
            <a:off x="3727450" y="1811338"/>
            <a:ext cx="381000" cy="457200"/>
          </a:xfrm>
          <a:prstGeom prst="rect">
            <a:avLst/>
          </a:prstGeom>
          <a:solidFill>
            <a:srgbClr val="CC9900"/>
          </a:solidFill>
          <a:ln w="9525"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hangingPunct="1">
              <a:spcBef>
                <a:spcPct val="0"/>
              </a:spcBef>
              <a:buClr>
                <a:schemeClr val="bg1"/>
              </a:buClr>
              <a:buFontTx/>
              <a:buNone/>
            </a:pPr>
            <a:endParaRPr lang="zh-CN" altLang="en-US" sz="2400" b="0" dirty="0">
              <a:latin typeface="Times New Roman" panose="02020603050405020304" pitchFamily="18" charset="0"/>
              <a:ea typeface="宋体" panose="02010600030101010101" pitchFamily="2" charset="-122"/>
            </a:endParaRPr>
          </a:p>
        </p:txBody>
      </p:sp>
      <p:sp>
        <p:nvSpPr>
          <p:cNvPr id="151626" name="Rectangle 73"/>
          <p:cNvSpPr/>
          <p:nvPr/>
        </p:nvSpPr>
        <p:spPr>
          <a:xfrm>
            <a:off x="4108450" y="1811338"/>
            <a:ext cx="381000" cy="457200"/>
          </a:xfrm>
          <a:prstGeom prst="rect">
            <a:avLst/>
          </a:prstGeom>
          <a:solidFill>
            <a:srgbClr val="FF9999"/>
          </a:solidFill>
          <a:ln w="9525"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hangingPunct="1">
              <a:spcBef>
                <a:spcPct val="0"/>
              </a:spcBef>
              <a:buClr>
                <a:schemeClr val="bg1"/>
              </a:buClr>
              <a:buFontTx/>
              <a:buNone/>
            </a:pPr>
            <a:endParaRPr lang="zh-CN" altLang="en-US" sz="2400" b="0" dirty="0">
              <a:latin typeface="Times New Roman" panose="02020603050405020304" pitchFamily="18" charset="0"/>
              <a:ea typeface="宋体" panose="02010600030101010101" pitchFamily="2" charset="-122"/>
            </a:endParaRPr>
          </a:p>
        </p:txBody>
      </p:sp>
      <p:sp>
        <p:nvSpPr>
          <p:cNvPr id="151627" name="Rectangle 74"/>
          <p:cNvSpPr/>
          <p:nvPr/>
        </p:nvSpPr>
        <p:spPr>
          <a:xfrm>
            <a:off x="6007100" y="1801813"/>
            <a:ext cx="381000" cy="457200"/>
          </a:xfrm>
          <a:prstGeom prst="rect">
            <a:avLst/>
          </a:prstGeom>
          <a:solidFill>
            <a:schemeClr val="accent1"/>
          </a:solidFill>
          <a:ln w="9525"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hangingPunct="1">
              <a:spcBef>
                <a:spcPct val="0"/>
              </a:spcBef>
              <a:buClr>
                <a:schemeClr val="bg1"/>
              </a:buClr>
              <a:buFontTx/>
              <a:buNone/>
            </a:pPr>
            <a:endParaRPr lang="zh-CN" altLang="en-US" sz="2400" b="0" dirty="0">
              <a:latin typeface="Times New Roman" panose="02020603050405020304" pitchFamily="18" charset="0"/>
              <a:ea typeface="宋体" panose="02010600030101010101" pitchFamily="2" charset="-122"/>
            </a:endParaRPr>
          </a:p>
        </p:txBody>
      </p:sp>
      <p:sp>
        <p:nvSpPr>
          <p:cNvPr id="151628" name="Rectangle 75"/>
          <p:cNvSpPr/>
          <p:nvPr/>
        </p:nvSpPr>
        <p:spPr>
          <a:xfrm>
            <a:off x="6403975" y="4089400"/>
            <a:ext cx="381000" cy="457200"/>
          </a:xfrm>
          <a:prstGeom prst="rect">
            <a:avLst/>
          </a:prstGeom>
          <a:solidFill>
            <a:srgbClr val="7030A0"/>
          </a:solidFill>
          <a:ln w="9525"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hangingPunct="1">
              <a:spcBef>
                <a:spcPct val="0"/>
              </a:spcBef>
              <a:buClr>
                <a:schemeClr val="bg1"/>
              </a:buClr>
              <a:buFontTx/>
              <a:buNone/>
            </a:pPr>
            <a:endParaRPr lang="zh-CN" altLang="en-US" sz="2400" b="0" dirty="0">
              <a:latin typeface="Times New Roman" panose="02020603050405020304" pitchFamily="18" charset="0"/>
              <a:ea typeface="宋体" panose="02010600030101010101" pitchFamily="2" charset="-122"/>
            </a:endParaRPr>
          </a:p>
        </p:txBody>
      </p:sp>
      <p:sp>
        <p:nvSpPr>
          <p:cNvPr id="151629" name="Rectangle 76"/>
          <p:cNvSpPr/>
          <p:nvPr/>
        </p:nvSpPr>
        <p:spPr>
          <a:xfrm>
            <a:off x="6772275" y="3648075"/>
            <a:ext cx="381000" cy="457200"/>
          </a:xfrm>
          <a:prstGeom prst="rect">
            <a:avLst/>
          </a:prstGeom>
          <a:solidFill>
            <a:srgbClr val="7030A0"/>
          </a:solidFill>
          <a:ln w="9525"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hangingPunct="1">
              <a:spcBef>
                <a:spcPct val="0"/>
              </a:spcBef>
              <a:buClr>
                <a:schemeClr val="bg1"/>
              </a:buClr>
              <a:buFontTx/>
              <a:buNone/>
            </a:pPr>
            <a:endParaRPr lang="zh-CN" altLang="en-US" sz="2400" b="0" dirty="0">
              <a:latin typeface="Times New Roman" panose="02020603050405020304" pitchFamily="18" charset="0"/>
              <a:ea typeface="宋体" panose="02010600030101010101" pitchFamily="2" charset="-122"/>
            </a:endParaRPr>
          </a:p>
        </p:txBody>
      </p:sp>
      <p:sp>
        <p:nvSpPr>
          <p:cNvPr id="151630" name="Rectangle 77"/>
          <p:cNvSpPr/>
          <p:nvPr/>
        </p:nvSpPr>
        <p:spPr>
          <a:xfrm>
            <a:off x="7153275" y="3190875"/>
            <a:ext cx="381000" cy="457200"/>
          </a:xfrm>
          <a:prstGeom prst="rect">
            <a:avLst/>
          </a:prstGeom>
          <a:solidFill>
            <a:srgbClr val="7030A0"/>
          </a:solidFill>
          <a:ln w="9525"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hangingPunct="1">
              <a:spcBef>
                <a:spcPct val="0"/>
              </a:spcBef>
              <a:buClr>
                <a:schemeClr val="bg1"/>
              </a:buClr>
              <a:buFontTx/>
              <a:buNone/>
            </a:pPr>
            <a:endParaRPr lang="zh-CN" altLang="en-US" sz="2400" b="0" dirty="0">
              <a:latin typeface="Times New Roman" panose="02020603050405020304" pitchFamily="18" charset="0"/>
              <a:ea typeface="宋体" panose="02010600030101010101" pitchFamily="2" charset="-122"/>
            </a:endParaRPr>
          </a:p>
        </p:txBody>
      </p:sp>
      <p:sp>
        <p:nvSpPr>
          <p:cNvPr id="151631" name="Rectangle 78"/>
          <p:cNvSpPr/>
          <p:nvPr/>
        </p:nvSpPr>
        <p:spPr>
          <a:xfrm>
            <a:off x="7526338" y="1827213"/>
            <a:ext cx="381000" cy="457200"/>
          </a:xfrm>
          <a:prstGeom prst="rect">
            <a:avLst/>
          </a:prstGeom>
          <a:solidFill>
            <a:srgbClr val="7030A0"/>
          </a:solidFill>
          <a:ln w="9525"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hangingPunct="1">
              <a:spcBef>
                <a:spcPct val="0"/>
              </a:spcBef>
              <a:buClr>
                <a:schemeClr val="bg1"/>
              </a:buClr>
              <a:buFontTx/>
              <a:buNone/>
            </a:pPr>
            <a:endParaRPr lang="zh-CN" altLang="en-US" sz="2400" b="0" dirty="0">
              <a:latin typeface="Times New Roman" panose="02020603050405020304" pitchFamily="18" charset="0"/>
              <a:ea typeface="宋体" panose="02010600030101010101" pitchFamily="2" charset="-122"/>
            </a:endParaRPr>
          </a:p>
        </p:txBody>
      </p:sp>
      <p:sp>
        <p:nvSpPr>
          <p:cNvPr id="163882" name="Text Box 79"/>
          <p:cNvSpPr txBox="1"/>
          <p:nvPr/>
        </p:nvSpPr>
        <p:spPr>
          <a:xfrm>
            <a:off x="596900" y="6059488"/>
            <a:ext cx="7848600" cy="52387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hangingPunct="1">
              <a:buClr>
                <a:schemeClr val="bg1"/>
              </a:buClr>
              <a:buFontTx/>
              <a:buNone/>
            </a:pPr>
            <a:r>
              <a:rPr lang="zh-CN" altLang="en-US" b="0" dirty="0">
                <a:latin typeface="Book Antiqua" panose="02040602050305030304" pitchFamily="18" charset="0"/>
              </a:rPr>
              <a:t>效率</a:t>
            </a:r>
            <a:r>
              <a:rPr lang="en-US" altLang="zh-CN" b="0" dirty="0">
                <a:latin typeface="Book Antiqua" panose="02040602050305030304" pitchFamily="18" charset="0"/>
              </a:rPr>
              <a:t>η=</a:t>
            </a:r>
            <a:r>
              <a:rPr lang="zh-CN" altLang="en-US" b="0" dirty="0">
                <a:latin typeface="Book Antiqua" panose="02040602050305030304" pitchFamily="18" charset="0"/>
              </a:rPr>
              <a:t>（</a:t>
            </a:r>
            <a:r>
              <a:rPr lang="en-US" altLang="zh-CN" b="0" dirty="0">
                <a:latin typeface="Book Antiqua" panose="02040602050305030304" pitchFamily="18" charset="0"/>
              </a:rPr>
              <a:t>6*4</a:t>
            </a:r>
            <a:r>
              <a:rPr lang="en-US" altLang="zh-CN" b="0" dirty="0">
                <a:latin typeface="Symbol" panose="05050102010706020507" pitchFamily="18" charset="2"/>
              </a:rPr>
              <a:t>D</a:t>
            </a:r>
            <a:r>
              <a:rPr lang="en-US" altLang="zh-CN" b="0" dirty="0">
                <a:latin typeface="Book Antiqua" panose="02040602050305030304" pitchFamily="18" charset="0"/>
              </a:rPr>
              <a:t>t+3*4</a:t>
            </a:r>
            <a:r>
              <a:rPr lang="en-US" altLang="zh-CN" b="0" dirty="0">
                <a:latin typeface="Symbol" panose="05050102010706020507" pitchFamily="18" charset="2"/>
              </a:rPr>
              <a:t>D</a:t>
            </a:r>
            <a:r>
              <a:rPr lang="en-US" altLang="zh-CN" b="0" dirty="0">
                <a:latin typeface="Book Antiqua" panose="02040602050305030304" pitchFamily="18" charset="0"/>
              </a:rPr>
              <a:t>t</a:t>
            </a:r>
            <a:r>
              <a:rPr lang="zh-CN" altLang="en-US" b="0" dirty="0">
                <a:latin typeface="Book Antiqua" panose="02040602050305030304" pitchFamily="18" charset="0"/>
              </a:rPr>
              <a:t>）</a:t>
            </a:r>
            <a:r>
              <a:rPr lang="en-US" altLang="zh-CN" b="0" dirty="0">
                <a:latin typeface="Book Antiqua" panose="02040602050305030304" pitchFamily="18" charset="0"/>
              </a:rPr>
              <a:t>/</a:t>
            </a:r>
            <a:r>
              <a:rPr lang="zh-CN" altLang="en-US" b="0" dirty="0">
                <a:latin typeface="Book Antiqua" panose="02040602050305030304" pitchFamily="18" charset="0"/>
              </a:rPr>
              <a:t>（</a:t>
            </a:r>
            <a:r>
              <a:rPr lang="en-US" altLang="zh-CN" b="0" dirty="0">
                <a:latin typeface="Book Antiqua" panose="02040602050305030304" pitchFamily="18" charset="0"/>
              </a:rPr>
              <a:t>6*18</a:t>
            </a:r>
            <a:r>
              <a:rPr lang="en-US" altLang="zh-CN" b="0" dirty="0">
                <a:latin typeface="Symbol" panose="05050102010706020507" pitchFamily="18" charset="2"/>
              </a:rPr>
              <a:t>D</a:t>
            </a:r>
            <a:r>
              <a:rPr lang="en-US" altLang="zh-CN" b="0" dirty="0">
                <a:latin typeface="Book Antiqua" panose="02040602050305030304" pitchFamily="18" charset="0"/>
              </a:rPr>
              <a:t>t) =1/3</a:t>
            </a:r>
            <a:endParaRPr lang="en-US" altLang="zh-CN" b="0" baseline="-25000" dirty="0">
              <a:latin typeface="Book Antiqua" panose="02040602050305030304" pitchFamily="18" charset="0"/>
            </a:endParaRPr>
          </a:p>
        </p:txBody>
      </p:sp>
      <p:cxnSp>
        <p:nvCxnSpPr>
          <p:cNvPr id="163883" name="直接连接符 79"/>
          <p:cNvCxnSpPr/>
          <p:nvPr/>
        </p:nvCxnSpPr>
        <p:spPr>
          <a:xfrm>
            <a:off x="2212975" y="1797050"/>
            <a:ext cx="0" cy="2735263"/>
          </a:xfrm>
          <a:prstGeom prst="line">
            <a:avLst/>
          </a:prstGeom>
          <a:ln w="9525" cap="flat" cmpd="sng">
            <a:solidFill>
              <a:srgbClr val="000000"/>
            </a:solidFill>
            <a:prstDash val="dash"/>
            <a:headEnd type="none" w="med" len="med"/>
            <a:tailEnd type="none" w="med" len="med"/>
          </a:ln>
        </p:spPr>
      </p:cxnSp>
      <p:cxnSp>
        <p:nvCxnSpPr>
          <p:cNvPr id="163884" name="直接连接符 80"/>
          <p:cNvCxnSpPr/>
          <p:nvPr/>
        </p:nvCxnSpPr>
        <p:spPr>
          <a:xfrm>
            <a:off x="1460500" y="1797050"/>
            <a:ext cx="0" cy="2735263"/>
          </a:xfrm>
          <a:prstGeom prst="line">
            <a:avLst/>
          </a:prstGeom>
          <a:ln w="9525" cap="flat" cmpd="sng">
            <a:solidFill>
              <a:srgbClr val="000000"/>
            </a:solidFill>
            <a:prstDash val="dash"/>
            <a:headEnd type="none" w="med" len="med"/>
            <a:tailEnd type="none" w="med" len="med"/>
          </a:ln>
        </p:spPr>
      </p:cxnSp>
      <p:cxnSp>
        <p:nvCxnSpPr>
          <p:cNvPr id="163885" name="直接连接符 81"/>
          <p:cNvCxnSpPr/>
          <p:nvPr/>
        </p:nvCxnSpPr>
        <p:spPr>
          <a:xfrm>
            <a:off x="1841500" y="1797050"/>
            <a:ext cx="0" cy="2735263"/>
          </a:xfrm>
          <a:prstGeom prst="line">
            <a:avLst/>
          </a:prstGeom>
          <a:ln w="9525" cap="flat" cmpd="sng">
            <a:solidFill>
              <a:srgbClr val="000000"/>
            </a:solidFill>
            <a:prstDash val="dash"/>
            <a:headEnd type="none" w="med" len="med"/>
            <a:tailEnd type="none" w="med" len="med"/>
          </a:ln>
        </p:spPr>
      </p:cxnSp>
      <p:cxnSp>
        <p:nvCxnSpPr>
          <p:cNvPr id="163886" name="直接连接符 82"/>
          <p:cNvCxnSpPr/>
          <p:nvPr/>
        </p:nvCxnSpPr>
        <p:spPr>
          <a:xfrm>
            <a:off x="2581275" y="1797050"/>
            <a:ext cx="0" cy="2735263"/>
          </a:xfrm>
          <a:prstGeom prst="line">
            <a:avLst/>
          </a:prstGeom>
          <a:ln w="9525" cap="flat" cmpd="sng">
            <a:solidFill>
              <a:srgbClr val="000000"/>
            </a:solidFill>
            <a:prstDash val="dash"/>
            <a:headEnd type="none" w="med" len="med"/>
            <a:tailEnd type="none" w="med" len="med"/>
          </a:ln>
        </p:spPr>
      </p:cxnSp>
      <p:cxnSp>
        <p:nvCxnSpPr>
          <p:cNvPr id="163887" name="直接连接符 83"/>
          <p:cNvCxnSpPr/>
          <p:nvPr/>
        </p:nvCxnSpPr>
        <p:spPr>
          <a:xfrm>
            <a:off x="2941638" y="1797050"/>
            <a:ext cx="0" cy="2735263"/>
          </a:xfrm>
          <a:prstGeom prst="line">
            <a:avLst/>
          </a:prstGeom>
          <a:ln w="9525" cap="flat" cmpd="sng">
            <a:solidFill>
              <a:srgbClr val="000000"/>
            </a:solidFill>
            <a:prstDash val="dash"/>
            <a:headEnd type="none" w="med" len="med"/>
            <a:tailEnd type="none" w="med" len="med"/>
          </a:ln>
        </p:spPr>
      </p:cxnSp>
      <p:cxnSp>
        <p:nvCxnSpPr>
          <p:cNvPr id="163888" name="直接连接符 84"/>
          <p:cNvCxnSpPr/>
          <p:nvPr/>
        </p:nvCxnSpPr>
        <p:spPr>
          <a:xfrm>
            <a:off x="3333750" y="1797050"/>
            <a:ext cx="0" cy="2735263"/>
          </a:xfrm>
          <a:prstGeom prst="line">
            <a:avLst/>
          </a:prstGeom>
          <a:ln w="9525" cap="flat" cmpd="sng">
            <a:solidFill>
              <a:srgbClr val="000000"/>
            </a:solidFill>
            <a:prstDash val="dash"/>
            <a:headEnd type="none" w="med" len="med"/>
            <a:tailEnd type="none" w="med" len="med"/>
          </a:ln>
        </p:spPr>
      </p:cxnSp>
      <p:cxnSp>
        <p:nvCxnSpPr>
          <p:cNvPr id="163889" name="直接连接符 85"/>
          <p:cNvCxnSpPr/>
          <p:nvPr/>
        </p:nvCxnSpPr>
        <p:spPr>
          <a:xfrm>
            <a:off x="3717925" y="1797050"/>
            <a:ext cx="0" cy="2735263"/>
          </a:xfrm>
          <a:prstGeom prst="line">
            <a:avLst/>
          </a:prstGeom>
          <a:ln w="9525" cap="flat" cmpd="sng">
            <a:solidFill>
              <a:srgbClr val="000000"/>
            </a:solidFill>
            <a:prstDash val="dash"/>
            <a:headEnd type="none" w="med" len="med"/>
            <a:tailEnd type="none" w="med" len="med"/>
          </a:ln>
        </p:spPr>
      </p:cxnSp>
      <p:cxnSp>
        <p:nvCxnSpPr>
          <p:cNvPr id="163890" name="直接连接符 86"/>
          <p:cNvCxnSpPr/>
          <p:nvPr/>
        </p:nvCxnSpPr>
        <p:spPr>
          <a:xfrm>
            <a:off x="4098925" y="1797050"/>
            <a:ext cx="0" cy="2735263"/>
          </a:xfrm>
          <a:prstGeom prst="line">
            <a:avLst/>
          </a:prstGeom>
          <a:ln w="9525" cap="flat" cmpd="sng">
            <a:solidFill>
              <a:srgbClr val="000000"/>
            </a:solidFill>
            <a:prstDash val="dash"/>
            <a:headEnd type="none" w="med" len="med"/>
            <a:tailEnd type="none" w="med" len="med"/>
          </a:ln>
        </p:spPr>
      </p:cxnSp>
      <p:cxnSp>
        <p:nvCxnSpPr>
          <p:cNvPr id="163891" name="直接连接符 87"/>
          <p:cNvCxnSpPr/>
          <p:nvPr/>
        </p:nvCxnSpPr>
        <p:spPr>
          <a:xfrm>
            <a:off x="4479925" y="1797050"/>
            <a:ext cx="0" cy="2735263"/>
          </a:xfrm>
          <a:prstGeom prst="line">
            <a:avLst/>
          </a:prstGeom>
          <a:ln w="9525" cap="flat" cmpd="sng">
            <a:solidFill>
              <a:srgbClr val="000000"/>
            </a:solidFill>
            <a:prstDash val="dash"/>
            <a:headEnd type="none" w="med" len="med"/>
            <a:tailEnd type="none" w="med" len="med"/>
          </a:ln>
        </p:spPr>
      </p:cxnSp>
      <p:cxnSp>
        <p:nvCxnSpPr>
          <p:cNvPr id="163892" name="直接连接符 88"/>
          <p:cNvCxnSpPr/>
          <p:nvPr/>
        </p:nvCxnSpPr>
        <p:spPr>
          <a:xfrm>
            <a:off x="4889500" y="1797050"/>
            <a:ext cx="0" cy="2735263"/>
          </a:xfrm>
          <a:prstGeom prst="line">
            <a:avLst/>
          </a:prstGeom>
          <a:ln w="9525" cap="flat" cmpd="sng">
            <a:solidFill>
              <a:srgbClr val="000000"/>
            </a:solidFill>
            <a:prstDash val="dash"/>
            <a:headEnd type="none" w="med" len="med"/>
            <a:tailEnd type="none" w="med" len="med"/>
          </a:ln>
        </p:spPr>
      </p:cxnSp>
      <p:cxnSp>
        <p:nvCxnSpPr>
          <p:cNvPr id="163893" name="直接连接符 89"/>
          <p:cNvCxnSpPr/>
          <p:nvPr/>
        </p:nvCxnSpPr>
        <p:spPr>
          <a:xfrm>
            <a:off x="5276850" y="1797050"/>
            <a:ext cx="0" cy="2735263"/>
          </a:xfrm>
          <a:prstGeom prst="line">
            <a:avLst/>
          </a:prstGeom>
          <a:ln w="9525" cap="flat" cmpd="sng">
            <a:solidFill>
              <a:srgbClr val="000000"/>
            </a:solidFill>
            <a:prstDash val="dash"/>
            <a:headEnd type="none" w="med" len="med"/>
            <a:tailEnd type="none" w="med" len="med"/>
          </a:ln>
        </p:spPr>
      </p:cxnSp>
      <p:cxnSp>
        <p:nvCxnSpPr>
          <p:cNvPr id="163894" name="直接连接符 90"/>
          <p:cNvCxnSpPr/>
          <p:nvPr/>
        </p:nvCxnSpPr>
        <p:spPr>
          <a:xfrm>
            <a:off x="5624513" y="1797050"/>
            <a:ext cx="0" cy="2735263"/>
          </a:xfrm>
          <a:prstGeom prst="line">
            <a:avLst/>
          </a:prstGeom>
          <a:ln w="9525" cap="flat" cmpd="sng">
            <a:solidFill>
              <a:srgbClr val="000000"/>
            </a:solidFill>
            <a:prstDash val="dash"/>
            <a:headEnd type="none" w="med" len="med"/>
            <a:tailEnd type="none" w="med" len="med"/>
          </a:ln>
        </p:spPr>
      </p:cxnSp>
      <p:cxnSp>
        <p:nvCxnSpPr>
          <p:cNvPr id="163895" name="直接连接符 91"/>
          <p:cNvCxnSpPr/>
          <p:nvPr/>
        </p:nvCxnSpPr>
        <p:spPr>
          <a:xfrm>
            <a:off x="6772275" y="1797050"/>
            <a:ext cx="0" cy="2735263"/>
          </a:xfrm>
          <a:prstGeom prst="line">
            <a:avLst/>
          </a:prstGeom>
          <a:ln w="9525" cap="flat" cmpd="sng">
            <a:solidFill>
              <a:srgbClr val="000000"/>
            </a:solidFill>
            <a:prstDash val="dash"/>
            <a:headEnd type="none" w="med" len="med"/>
            <a:tailEnd type="none" w="med" len="med"/>
          </a:ln>
        </p:spPr>
      </p:cxnSp>
      <p:cxnSp>
        <p:nvCxnSpPr>
          <p:cNvPr id="163896" name="直接连接符 92"/>
          <p:cNvCxnSpPr/>
          <p:nvPr/>
        </p:nvCxnSpPr>
        <p:spPr>
          <a:xfrm>
            <a:off x="5981700" y="1797050"/>
            <a:ext cx="0" cy="2735263"/>
          </a:xfrm>
          <a:prstGeom prst="line">
            <a:avLst/>
          </a:prstGeom>
          <a:ln w="9525" cap="flat" cmpd="sng">
            <a:solidFill>
              <a:srgbClr val="000000"/>
            </a:solidFill>
            <a:prstDash val="dash"/>
            <a:headEnd type="none" w="med" len="med"/>
            <a:tailEnd type="none" w="med" len="med"/>
          </a:ln>
        </p:spPr>
      </p:cxnSp>
      <p:cxnSp>
        <p:nvCxnSpPr>
          <p:cNvPr id="163897" name="直接连接符 93"/>
          <p:cNvCxnSpPr/>
          <p:nvPr/>
        </p:nvCxnSpPr>
        <p:spPr>
          <a:xfrm>
            <a:off x="6388100" y="1797050"/>
            <a:ext cx="0" cy="2735263"/>
          </a:xfrm>
          <a:prstGeom prst="line">
            <a:avLst/>
          </a:prstGeom>
          <a:ln w="9525" cap="flat" cmpd="sng">
            <a:solidFill>
              <a:srgbClr val="000000"/>
            </a:solidFill>
            <a:prstDash val="dash"/>
            <a:headEnd type="none" w="med" len="med"/>
            <a:tailEnd type="none" w="med" len="med"/>
          </a:ln>
        </p:spPr>
      </p:cxnSp>
      <p:cxnSp>
        <p:nvCxnSpPr>
          <p:cNvPr id="163898" name="直接连接符 94"/>
          <p:cNvCxnSpPr/>
          <p:nvPr/>
        </p:nvCxnSpPr>
        <p:spPr>
          <a:xfrm>
            <a:off x="7135813" y="1797050"/>
            <a:ext cx="0" cy="2735263"/>
          </a:xfrm>
          <a:prstGeom prst="line">
            <a:avLst/>
          </a:prstGeom>
          <a:ln w="9525" cap="flat" cmpd="sng">
            <a:solidFill>
              <a:srgbClr val="000000"/>
            </a:solidFill>
            <a:prstDash val="dash"/>
            <a:headEnd type="none" w="med" len="med"/>
            <a:tailEnd type="none" w="med" len="med"/>
          </a:ln>
        </p:spPr>
      </p:cxnSp>
      <p:cxnSp>
        <p:nvCxnSpPr>
          <p:cNvPr id="163899" name="直接连接符 95"/>
          <p:cNvCxnSpPr/>
          <p:nvPr/>
        </p:nvCxnSpPr>
        <p:spPr>
          <a:xfrm>
            <a:off x="7516813" y="1797050"/>
            <a:ext cx="0" cy="2735263"/>
          </a:xfrm>
          <a:prstGeom prst="line">
            <a:avLst/>
          </a:prstGeom>
          <a:ln w="9525" cap="flat" cmpd="sng">
            <a:solidFill>
              <a:srgbClr val="000000"/>
            </a:solidFill>
            <a:prstDash val="dash"/>
            <a:headEnd type="none" w="med" len="med"/>
            <a:tailEnd type="none" w="med" len="med"/>
          </a:ln>
        </p:spPr>
      </p:cxnSp>
      <p:cxnSp>
        <p:nvCxnSpPr>
          <p:cNvPr id="163900" name="直接连接符 96"/>
          <p:cNvCxnSpPr/>
          <p:nvPr/>
        </p:nvCxnSpPr>
        <p:spPr>
          <a:xfrm>
            <a:off x="7913688" y="1797050"/>
            <a:ext cx="0" cy="2735263"/>
          </a:xfrm>
          <a:prstGeom prst="line">
            <a:avLst/>
          </a:prstGeom>
          <a:ln w="9525" cap="flat" cmpd="sng">
            <a:solidFill>
              <a:srgbClr val="000000"/>
            </a:solidFill>
            <a:prstDash val="dash"/>
            <a:headEnd type="none" w="med" len="med"/>
            <a:tailEnd type="none" w="med" len="med"/>
          </a:ln>
        </p:spPr>
      </p:cxnSp>
      <p:cxnSp>
        <p:nvCxnSpPr>
          <p:cNvPr id="163901" name="直接连接符 97"/>
          <p:cNvCxnSpPr/>
          <p:nvPr/>
        </p:nvCxnSpPr>
        <p:spPr>
          <a:xfrm>
            <a:off x="1079500" y="4105275"/>
            <a:ext cx="6840538" cy="0"/>
          </a:xfrm>
          <a:prstGeom prst="line">
            <a:avLst/>
          </a:prstGeom>
          <a:ln w="9525" cap="flat" cmpd="sng">
            <a:solidFill>
              <a:srgbClr val="000000"/>
            </a:solidFill>
            <a:prstDash val="dash"/>
            <a:headEnd type="none" w="med" len="med"/>
            <a:tailEnd type="none" w="med" len="med"/>
          </a:ln>
        </p:spPr>
      </p:cxnSp>
      <p:cxnSp>
        <p:nvCxnSpPr>
          <p:cNvPr id="163902" name="直接连接符 98"/>
          <p:cNvCxnSpPr/>
          <p:nvPr/>
        </p:nvCxnSpPr>
        <p:spPr>
          <a:xfrm>
            <a:off x="1079500" y="3648075"/>
            <a:ext cx="6840538" cy="0"/>
          </a:xfrm>
          <a:prstGeom prst="line">
            <a:avLst/>
          </a:prstGeom>
          <a:ln w="9525" cap="flat" cmpd="sng">
            <a:solidFill>
              <a:srgbClr val="000000"/>
            </a:solidFill>
            <a:prstDash val="dash"/>
            <a:headEnd type="none" w="med" len="med"/>
            <a:tailEnd type="none" w="med" len="med"/>
          </a:ln>
        </p:spPr>
      </p:cxnSp>
      <p:cxnSp>
        <p:nvCxnSpPr>
          <p:cNvPr id="163903" name="直接连接符 99"/>
          <p:cNvCxnSpPr/>
          <p:nvPr/>
        </p:nvCxnSpPr>
        <p:spPr>
          <a:xfrm>
            <a:off x="1073150" y="3190875"/>
            <a:ext cx="6840538" cy="0"/>
          </a:xfrm>
          <a:prstGeom prst="line">
            <a:avLst/>
          </a:prstGeom>
          <a:ln w="9525" cap="flat" cmpd="sng">
            <a:solidFill>
              <a:srgbClr val="000000"/>
            </a:solidFill>
            <a:prstDash val="dash"/>
            <a:headEnd type="none" w="med" len="med"/>
            <a:tailEnd type="none" w="med" len="med"/>
          </a:ln>
        </p:spPr>
      </p:cxnSp>
      <p:cxnSp>
        <p:nvCxnSpPr>
          <p:cNvPr id="163904" name="直接连接符 100"/>
          <p:cNvCxnSpPr/>
          <p:nvPr/>
        </p:nvCxnSpPr>
        <p:spPr>
          <a:xfrm>
            <a:off x="1101725" y="2733675"/>
            <a:ext cx="6838950" cy="0"/>
          </a:xfrm>
          <a:prstGeom prst="line">
            <a:avLst/>
          </a:prstGeom>
          <a:ln w="9525" cap="flat" cmpd="sng">
            <a:solidFill>
              <a:srgbClr val="000000"/>
            </a:solidFill>
            <a:prstDash val="dash"/>
            <a:headEnd type="none" w="med" len="med"/>
            <a:tailEnd type="none" w="med" len="med"/>
          </a:ln>
        </p:spPr>
      </p:cxnSp>
      <p:cxnSp>
        <p:nvCxnSpPr>
          <p:cNvPr id="163905" name="直接连接符 101"/>
          <p:cNvCxnSpPr/>
          <p:nvPr/>
        </p:nvCxnSpPr>
        <p:spPr>
          <a:xfrm>
            <a:off x="1101725" y="2276475"/>
            <a:ext cx="6838950" cy="0"/>
          </a:xfrm>
          <a:prstGeom prst="line">
            <a:avLst/>
          </a:prstGeom>
          <a:ln w="9525" cap="flat" cmpd="sng">
            <a:solidFill>
              <a:srgbClr val="000000"/>
            </a:solidFill>
            <a:prstDash val="dash"/>
            <a:headEnd type="none" w="med" len="med"/>
            <a:tailEnd type="none" w="med" len="med"/>
          </a:ln>
        </p:spPr>
      </p:cxnSp>
      <p:cxnSp>
        <p:nvCxnSpPr>
          <p:cNvPr id="163906" name="直接连接符 102"/>
          <p:cNvCxnSpPr/>
          <p:nvPr/>
        </p:nvCxnSpPr>
        <p:spPr>
          <a:xfrm>
            <a:off x="1095375" y="1819275"/>
            <a:ext cx="6840538" cy="0"/>
          </a:xfrm>
          <a:prstGeom prst="line">
            <a:avLst/>
          </a:prstGeom>
          <a:ln w="9525" cap="flat" cmpd="sng">
            <a:solidFill>
              <a:srgbClr val="000000"/>
            </a:solidFill>
            <a:prstDash val="dash"/>
            <a:headEnd type="none" w="med" len="med"/>
            <a:tailEnd type="none" w="med" len="med"/>
          </a:ln>
        </p:spPr>
      </p:cxnSp>
      <p:sp>
        <p:nvSpPr>
          <p:cNvPr id="163907" name="Text Box 14"/>
          <p:cNvSpPr txBox="1"/>
          <p:nvPr/>
        </p:nvSpPr>
        <p:spPr>
          <a:xfrm>
            <a:off x="1296988" y="4632325"/>
            <a:ext cx="295275" cy="3365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fontAlgn="ctr" hangingPunct="1">
              <a:spcBef>
                <a:spcPct val="0"/>
              </a:spcBef>
              <a:buClr>
                <a:schemeClr val="bg1"/>
              </a:buClr>
              <a:buFontTx/>
              <a:buNone/>
            </a:pPr>
            <a:r>
              <a:rPr lang="en-US" altLang="zh-CN" sz="1600" b="0" dirty="0">
                <a:latin typeface="Tahoma" panose="020B0604030504040204" pitchFamily="34" charset="0"/>
                <a:ea typeface="宋体" panose="02010600030101010101" pitchFamily="2" charset="-122"/>
              </a:rPr>
              <a:t>1</a:t>
            </a:r>
            <a:endParaRPr lang="en-US" altLang="zh-CN" sz="1600" b="0" dirty="0">
              <a:latin typeface="Tahoma" panose="020B0604030504040204" pitchFamily="34" charset="0"/>
              <a:ea typeface="宋体" panose="02010600030101010101" pitchFamily="2" charset="-122"/>
            </a:endParaRPr>
          </a:p>
        </p:txBody>
      </p:sp>
      <p:sp>
        <p:nvSpPr>
          <p:cNvPr id="163908" name="Text Box 18"/>
          <p:cNvSpPr txBox="1"/>
          <p:nvPr/>
        </p:nvSpPr>
        <p:spPr>
          <a:xfrm>
            <a:off x="1687513" y="4632325"/>
            <a:ext cx="295275" cy="3365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fontAlgn="ctr" hangingPunct="1">
              <a:spcBef>
                <a:spcPct val="0"/>
              </a:spcBef>
              <a:buClr>
                <a:schemeClr val="bg1"/>
              </a:buClr>
              <a:buFontTx/>
              <a:buNone/>
            </a:pPr>
            <a:r>
              <a:rPr lang="en-US" altLang="zh-CN" sz="1600" b="0" dirty="0">
                <a:latin typeface="Tahoma" panose="020B0604030504040204" pitchFamily="34" charset="0"/>
                <a:ea typeface="宋体" panose="02010600030101010101" pitchFamily="2" charset="-122"/>
              </a:rPr>
              <a:t>2</a:t>
            </a:r>
            <a:endParaRPr lang="en-US" altLang="zh-CN" sz="1600" b="0" dirty="0">
              <a:latin typeface="Tahoma" panose="020B0604030504040204" pitchFamily="34" charset="0"/>
              <a:ea typeface="宋体" panose="02010600030101010101" pitchFamily="2" charset="-122"/>
            </a:endParaRPr>
          </a:p>
        </p:txBody>
      </p:sp>
      <p:sp>
        <p:nvSpPr>
          <p:cNvPr id="163909" name="Text Box 19"/>
          <p:cNvSpPr txBox="1"/>
          <p:nvPr/>
        </p:nvSpPr>
        <p:spPr>
          <a:xfrm>
            <a:off x="2070100" y="4632325"/>
            <a:ext cx="295275" cy="3365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fontAlgn="ctr" hangingPunct="1">
              <a:spcBef>
                <a:spcPct val="0"/>
              </a:spcBef>
              <a:buClr>
                <a:schemeClr val="bg1"/>
              </a:buClr>
              <a:buFontTx/>
              <a:buNone/>
            </a:pPr>
            <a:r>
              <a:rPr lang="en-US" altLang="zh-CN" sz="1600" b="0" dirty="0">
                <a:latin typeface="Tahoma" panose="020B0604030504040204" pitchFamily="34" charset="0"/>
                <a:ea typeface="宋体" panose="02010600030101010101" pitchFamily="2" charset="-122"/>
              </a:rPr>
              <a:t>3</a:t>
            </a:r>
            <a:endParaRPr lang="en-US" altLang="zh-CN" sz="1600" b="0" dirty="0">
              <a:latin typeface="Tahoma" panose="020B0604030504040204" pitchFamily="34" charset="0"/>
              <a:ea typeface="宋体" panose="02010600030101010101" pitchFamily="2" charset="-122"/>
            </a:endParaRPr>
          </a:p>
        </p:txBody>
      </p:sp>
      <p:sp>
        <p:nvSpPr>
          <p:cNvPr id="163910" name="Text Box 20"/>
          <p:cNvSpPr txBox="1"/>
          <p:nvPr/>
        </p:nvSpPr>
        <p:spPr>
          <a:xfrm>
            <a:off x="2420938" y="4632325"/>
            <a:ext cx="295275" cy="3365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fontAlgn="ctr" hangingPunct="1">
              <a:spcBef>
                <a:spcPct val="0"/>
              </a:spcBef>
              <a:buClr>
                <a:schemeClr val="bg1"/>
              </a:buClr>
              <a:buFontTx/>
              <a:buNone/>
            </a:pPr>
            <a:r>
              <a:rPr lang="en-US" altLang="zh-CN" sz="1600" b="0" dirty="0">
                <a:latin typeface="Tahoma" panose="020B0604030504040204" pitchFamily="34" charset="0"/>
                <a:ea typeface="宋体" panose="02010600030101010101" pitchFamily="2" charset="-122"/>
              </a:rPr>
              <a:t>4</a:t>
            </a:r>
            <a:endParaRPr lang="en-US" altLang="zh-CN" sz="1600" b="0" dirty="0">
              <a:latin typeface="Tahoma" panose="020B0604030504040204" pitchFamily="34" charset="0"/>
              <a:ea typeface="宋体" panose="02010600030101010101" pitchFamily="2" charset="-122"/>
            </a:endParaRPr>
          </a:p>
        </p:txBody>
      </p:sp>
      <p:sp>
        <p:nvSpPr>
          <p:cNvPr id="163911" name="Text Box 22"/>
          <p:cNvSpPr txBox="1"/>
          <p:nvPr/>
        </p:nvSpPr>
        <p:spPr>
          <a:xfrm>
            <a:off x="2797175" y="4632325"/>
            <a:ext cx="295275" cy="3365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fontAlgn="ctr" hangingPunct="1">
              <a:spcBef>
                <a:spcPct val="0"/>
              </a:spcBef>
              <a:buClr>
                <a:schemeClr val="bg1"/>
              </a:buClr>
              <a:buFontTx/>
              <a:buNone/>
            </a:pPr>
            <a:r>
              <a:rPr lang="en-US" altLang="zh-CN" sz="1600" b="0" dirty="0">
                <a:latin typeface="Tahoma" panose="020B0604030504040204" pitchFamily="34" charset="0"/>
                <a:ea typeface="宋体" panose="02010600030101010101" pitchFamily="2" charset="-122"/>
              </a:rPr>
              <a:t>5</a:t>
            </a:r>
            <a:endParaRPr lang="en-US" altLang="zh-CN" sz="1600" b="0" dirty="0">
              <a:latin typeface="Tahoma" panose="020B0604030504040204" pitchFamily="34" charset="0"/>
              <a:ea typeface="宋体" panose="02010600030101010101" pitchFamily="2" charset="-122"/>
            </a:endParaRPr>
          </a:p>
        </p:txBody>
      </p:sp>
      <p:sp>
        <p:nvSpPr>
          <p:cNvPr id="163912" name="Text Box 26"/>
          <p:cNvSpPr txBox="1"/>
          <p:nvPr/>
        </p:nvSpPr>
        <p:spPr>
          <a:xfrm>
            <a:off x="3186113" y="4632325"/>
            <a:ext cx="295275" cy="3365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fontAlgn="ctr" hangingPunct="1">
              <a:spcBef>
                <a:spcPct val="0"/>
              </a:spcBef>
              <a:buClr>
                <a:schemeClr val="bg1"/>
              </a:buClr>
              <a:buFontTx/>
              <a:buNone/>
            </a:pPr>
            <a:r>
              <a:rPr lang="en-US" altLang="zh-CN" sz="1600" b="0" dirty="0">
                <a:latin typeface="Tahoma" panose="020B0604030504040204" pitchFamily="34" charset="0"/>
                <a:ea typeface="宋体" panose="02010600030101010101" pitchFamily="2" charset="-122"/>
              </a:rPr>
              <a:t>6</a:t>
            </a:r>
            <a:endParaRPr lang="en-US" altLang="zh-CN" sz="1600" b="0" dirty="0">
              <a:latin typeface="Tahoma" panose="020B0604030504040204" pitchFamily="34" charset="0"/>
              <a:ea typeface="宋体" panose="02010600030101010101" pitchFamily="2" charset="-122"/>
            </a:endParaRPr>
          </a:p>
        </p:txBody>
      </p:sp>
      <p:sp>
        <p:nvSpPr>
          <p:cNvPr id="163913" name="Text Box 27"/>
          <p:cNvSpPr txBox="1"/>
          <p:nvPr/>
        </p:nvSpPr>
        <p:spPr>
          <a:xfrm>
            <a:off x="3554413" y="4632325"/>
            <a:ext cx="295275" cy="3365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fontAlgn="ctr" hangingPunct="1">
              <a:spcBef>
                <a:spcPct val="0"/>
              </a:spcBef>
              <a:buClr>
                <a:schemeClr val="bg1"/>
              </a:buClr>
              <a:buFontTx/>
              <a:buNone/>
            </a:pPr>
            <a:r>
              <a:rPr lang="en-US" altLang="zh-CN" sz="1600" b="0" dirty="0">
                <a:latin typeface="Tahoma" panose="020B0604030504040204" pitchFamily="34" charset="0"/>
                <a:ea typeface="宋体" panose="02010600030101010101" pitchFamily="2" charset="-122"/>
              </a:rPr>
              <a:t>7</a:t>
            </a:r>
            <a:endParaRPr lang="en-US" altLang="zh-CN" sz="1600" b="0" dirty="0">
              <a:latin typeface="Tahoma" panose="020B0604030504040204" pitchFamily="34" charset="0"/>
              <a:ea typeface="宋体" panose="02010600030101010101" pitchFamily="2" charset="-122"/>
            </a:endParaRPr>
          </a:p>
        </p:txBody>
      </p:sp>
      <p:sp>
        <p:nvSpPr>
          <p:cNvPr id="163914" name="Text Box 28"/>
          <p:cNvSpPr txBox="1"/>
          <p:nvPr/>
        </p:nvSpPr>
        <p:spPr>
          <a:xfrm>
            <a:off x="3951288" y="4632325"/>
            <a:ext cx="295275" cy="3365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fontAlgn="ctr" hangingPunct="1">
              <a:spcBef>
                <a:spcPct val="0"/>
              </a:spcBef>
              <a:buClr>
                <a:schemeClr val="bg1"/>
              </a:buClr>
              <a:buFontTx/>
              <a:buNone/>
            </a:pPr>
            <a:r>
              <a:rPr lang="en-US" altLang="zh-CN" sz="1600" b="0" dirty="0">
                <a:latin typeface="Tahoma" panose="020B0604030504040204" pitchFamily="34" charset="0"/>
                <a:ea typeface="宋体" panose="02010600030101010101" pitchFamily="2" charset="-122"/>
              </a:rPr>
              <a:t>8</a:t>
            </a:r>
            <a:endParaRPr lang="en-US" altLang="zh-CN" sz="1600" b="0" dirty="0">
              <a:latin typeface="Tahoma" panose="020B0604030504040204" pitchFamily="34" charset="0"/>
              <a:ea typeface="宋体" panose="02010600030101010101" pitchFamily="2" charset="-122"/>
            </a:endParaRPr>
          </a:p>
        </p:txBody>
      </p:sp>
      <p:sp>
        <p:nvSpPr>
          <p:cNvPr id="163915" name="Text Box 30"/>
          <p:cNvSpPr txBox="1"/>
          <p:nvPr/>
        </p:nvSpPr>
        <p:spPr>
          <a:xfrm>
            <a:off x="4333875" y="4632325"/>
            <a:ext cx="295275" cy="3365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fontAlgn="ctr" hangingPunct="1">
              <a:spcBef>
                <a:spcPct val="0"/>
              </a:spcBef>
              <a:buClr>
                <a:schemeClr val="bg1"/>
              </a:buClr>
              <a:buFontTx/>
              <a:buNone/>
            </a:pPr>
            <a:r>
              <a:rPr lang="en-US" altLang="zh-CN" sz="1600" b="0" dirty="0">
                <a:latin typeface="Tahoma" panose="020B0604030504040204" pitchFamily="34" charset="0"/>
                <a:ea typeface="宋体" panose="02010600030101010101" pitchFamily="2" charset="-122"/>
              </a:rPr>
              <a:t>9</a:t>
            </a:r>
            <a:endParaRPr lang="en-US" altLang="zh-CN" sz="1600" b="0" dirty="0">
              <a:latin typeface="Tahoma" panose="020B0604030504040204" pitchFamily="34" charset="0"/>
              <a:ea typeface="宋体" panose="02010600030101010101" pitchFamily="2" charset="-122"/>
            </a:endParaRPr>
          </a:p>
        </p:txBody>
      </p:sp>
      <p:sp>
        <p:nvSpPr>
          <p:cNvPr id="163916" name="Text Box 34"/>
          <p:cNvSpPr txBox="1"/>
          <p:nvPr/>
        </p:nvSpPr>
        <p:spPr>
          <a:xfrm>
            <a:off x="4670425" y="4632325"/>
            <a:ext cx="406400" cy="3365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fontAlgn="ctr" hangingPunct="1">
              <a:spcBef>
                <a:spcPct val="0"/>
              </a:spcBef>
              <a:buClr>
                <a:schemeClr val="bg1"/>
              </a:buClr>
              <a:buFontTx/>
              <a:buNone/>
            </a:pPr>
            <a:r>
              <a:rPr lang="en-US" altLang="zh-CN" sz="1600" b="0" dirty="0">
                <a:latin typeface="Tahoma" panose="020B0604030504040204" pitchFamily="34" charset="0"/>
                <a:ea typeface="宋体" panose="02010600030101010101" pitchFamily="2" charset="-122"/>
              </a:rPr>
              <a:t>10</a:t>
            </a:r>
            <a:endParaRPr lang="en-US" altLang="zh-CN" sz="1600" b="0" dirty="0">
              <a:latin typeface="Tahoma" panose="020B0604030504040204" pitchFamily="34" charset="0"/>
              <a:ea typeface="宋体" panose="02010600030101010101" pitchFamily="2" charset="-122"/>
            </a:endParaRPr>
          </a:p>
        </p:txBody>
      </p:sp>
      <p:sp>
        <p:nvSpPr>
          <p:cNvPr id="163917" name="Text Box 35"/>
          <p:cNvSpPr txBox="1"/>
          <p:nvPr/>
        </p:nvSpPr>
        <p:spPr>
          <a:xfrm>
            <a:off x="5080000" y="4632325"/>
            <a:ext cx="430213" cy="33655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fontAlgn="ctr" hangingPunct="1">
              <a:spcBef>
                <a:spcPct val="0"/>
              </a:spcBef>
              <a:buClr>
                <a:schemeClr val="bg1"/>
              </a:buClr>
              <a:buFontTx/>
              <a:buNone/>
            </a:pPr>
            <a:r>
              <a:rPr lang="en-US" altLang="zh-CN" sz="1600" b="0" dirty="0">
                <a:latin typeface="Tahoma" panose="020B0604030504040204" pitchFamily="34" charset="0"/>
                <a:ea typeface="宋体" panose="02010600030101010101" pitchFamily="2" charset="-122"/>
              </a:rPr>
              <a:t>11</a:t>
            </a:r>
            <a:endParaRPr lang="en-US" altLang="zh-CN" sz="1600" b="0" dirty="0">
              <a:latin typeface="Tahoma" panose="020B0604030504040204" pitchFamily="34" charset="0"/>
              <a:ea typeface="宋体" panose="02010600030101010101" pitchFamily="2" charset="-122"/>
            </a:endParaRPr>
          </a:p>
        </p:txBody>
      </p:sp>
      <p:sp>
        <p:nvSpPr>
          <p:cNvPr id="163918" name="Text Box 36"/>
          <p:cNvSpPr txBox="1"/>
          <p:nvPr/>
        </p:nvSpPr>
        <p:spPr>
          <a:xfrm>
            <a:off x="5407025" y="4625975"/>
            <a:ext cx="406400" cy="3365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fontAlgn="ctr" hangingPunct="1">
              <a:spcBef>
                <a:spcPct val="0"/>
              </a:spcBef>
              <a:buClr>
                <a:schemeClr val="bg1"/>
              </a:buClr>
              <a:buFontTx/>
              <a:buNone/>
            </a:pPr>
            <a:r>
              <a:rPr lang="en-US" altLang="zh-CN" sz="1600" b="0" dirty="0">
                <a:latin typeface="Tahoma" panose="020B0604030504040204" pitchFamily="34" charset="0"/>
                <a:ea typeface="宋体" panose="02010600030101010101" pitchFamily="2" charset="-122"/>
              </a:rPr>
              <a:t>12</a:t>
            </a:r>
            <a:endParaRPr lang="en-US" altLang="zh-CN" sz="1600" b="0" dirty="0">
              <a:latin typeface="Tahoma" panose="020B0604030504040204" pitchFamily="34" charset="0"/>
              <a:ea typeface="宋体" panose="02010600030101010101" pitchFamily="2" charset="-122"/>
            </a:endParaRPr>
          </a:p>
        </p:txBody>
      </p:sp>
      <p:sp>
        <p:nvSpPr>
          <p:cNvPr id="163919" name="Text Box 38"/>
          <p:cNvSpPr txBox="1"/>
          <p:nvPr/>
        </p:nvSpPr>
        <p:spPr>
          <a:xfrm>
            <a:off x="5772150" y="4625975"/>
            <a:ext cx="406400" cy="3365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fontAlgn="ctr" hangingPunct="1">
              <a:spcBef>
                <a:spcPct val="0"/>
              </a:spcBef>
              <a:buClr>
                <a:schemeClr val="bg1"/>
              </a:buClr>
              <a:buFontTx/>
              <a:buNone/>
            </a:pPr>
            <a:r>
              <a:rPr lang="en-US" altLang="zh-CN" sz="1600" b="0" dirty="0">
                <a:latin typeface="Tahoma" panose="020B0604030504040204" pitchFamily="34" charset="0"/>
                <a:ea typeface="宋体" panose="02010600030101010101" pitchFamily="2" charset="-122"/>
              </a:rPr>
              <a:t>13</a:t>
            </a:r>
            <a:endParaRPr lang="en-US" altLang="zh-CN" sz="1600" b="0" dirty="0">
              <a:latin typeface="Tahoma" panose="020B0604030504040204" pitchFamily="34" charset="0"/>
              <a:ea typeface="宋体" panose="02010600030101010101" pitchFamily="2" charset="-122"/>
            </a:endParaRPr>
          </a:p>
        </p:txBody>
      </p:sp>
      <p:sp>
        <p:nvSpPr>
          <p:cNvPr id="163920" name="Text Box 42"/>
          <p:cNvSpPr txBox="1"/>
          <p:nvPr/>
        </p:nvSpPr>
        <p:spPr>
          <a:xfrm>
            <a:off x="6165850" y="4625975"/>
            <a:ext cx="406400" cy="3365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fontAlgn="ctr" hangingPunct="1">
              <a:spcBef>
                <a:spcPct val="0"/>
              </a:spcBef>
              <a:buClr>
                <a:schemeClr val="bg1"/>
              </a:buClr>
              <a:buFontTx/>
              <a:buNone/>
            </a:pPr>
            <a:r>
              <a:rPr lang="en-US" altLang="zh-CN" sz="1600" b="0" dirty="0">
                <a:latin typeface="Tahoma" panose="020B0604030504040204" pitchFamily="34" charset="0"/>
                <a:ea typeface="宋体" panose="02010600030101010101" pitchFamily="2" charset="-122"/>
              </a:rPr>
              <a:t>14</a:t>
            </a:r>
            <a:endParaRPr lang="en-US" altLang="zh-CN" sz="1600" b="0" dirty="0">
              <a:latin typeface="Tahoma" panose="020B0604030504040204" pitchFamily="34" charset="0"/>
              <a:ea typeface="宋体" panose="02010600030101010101" pitchFamily="2" charset="-122"/>
            </a:endParaRPr>
          </a:p>
        </p:txBody>
      </p:sp>
      <p:sp>
        <p:nvSpPr>
          <p:cNvPr id="163921" name="Text Box 43"/>
          <p:cNvSpPr txBox="1"/>
          <p:nvPr/>
        </p:nvSpPr>
        <p:spPr>
          <a:xfrm>
            <a:off x="6537325" y="4625975"/>
            <a:ext cx="406400" cy="3365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fontAlgn="ctr" hangingPunct="1">
              <a:spcBef>
                <a:spcPct val="0"/>
              </a:spcBef>
              <a:buClr>
                <a:schemeClr val="bg1"/>
              </a:buClr>
              <a:buFontTx/>
              <a:buNone/>
            </a:pPr>
            <a:r>
              <a:rPr lang="en-US" altLang="zh-CN" sz="1600" b="0" dirty="0">
                <a:latin typeface="Tahoma" panose="020B0604030504040204" pitchFamily="34" charset="0"/>
                <a:ea typeface="宋体" panose="02010600030101010101" pitchFamily="2" charset="-122"/>
              </a:rPr>
              <a:t>15</a:t>
            </a:r>
            <a:endParaRPr lang="en-US" altLang="zh-CN" sz="1600" b="0" dirty="0">
              <a:latin typeface="Tahoma" panose="020B0604030504040204" pitchFamily="34" charset="0"/>
              <a:ea typeface="宋体" panose="02010600030101010101" pitchFamily="2" charset="-122"/>
            </a:endParaRPr>
          </a:p>
        </p:txBody>
      </p:sp>
      <p:sp>
        <p:nvSpPr>
          <p:cNvPr id="163922" name="Text Box 44"/>
          <p:cNvSpPr txBox="1"/>
          <p:nvPr/>
        </p:nvSpPr>
        <p:spPr>
          <a:xfrm>
            <a:off x="6916738" y="4625975"/>
            <a:ext cx="406400" cy="3365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fontAlgn="ctr" hangingPunct="1">
              <a:spcBef>
                <a:spcPct val="0"/>
              </a:spcBef>
              <a:buClr>
                <a:schemeClr val="bg1"/>
              </a:buClr>
              <a:buFontTx/>
              <a:buNone/>
            </a:pPr>
            <a:r>
              <a:rPr lang="en-US" altLang="zh-CN" sz="1600" b="0" dirty="0">
                <a:latin typeface="Tahoma" panose="020B0604030504040204" pitchFamily="34" charset="0"/>
                <a:ea typeface="宋体" panose="02010600030101010101" pitchFamily="2" charset="-122"/>
              </a:rPr>
              <a:t>16</a:t>
            </a:r>
            <a:endParaRPr lang="en-US" altLang="zh-CN" sz="1600" b="0" dirty="0">
              <a:latin typeface="Tahoma" panose="020B0604030504040204" pitchFamily="34" charset="0"/>
              <a:ea typeface="宋体" panose="02010600030101010101" pitchFamily="2" charset="-122"/>
            </a:endParaRPr>
          </a:p>
        </p:txBody>
      </p:sp>
      <p:sp>
        <p:nvSpPr>
          <p:cNvPr id="163923" name="Text Box 46"/>
          <p:cNvSpPr txBox="1"/>
          <p:nvPr/>
        </p:nvSpPr>
        <p:spPr>
          <a:xfrm>
            <a:off x="7296150" y="4625975"/>
            <a:ext cx="406400" cy="3365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fontAlgn="ctr" hangingPunct="1">
              <a:spcBef>
                <a:spcPct val="0"/>
              </a:spcBef>
              <a:buClr>
                <a:schemeClr val="bg1"/>
              </a:buClr>
              <a:buFontTx/>
              <a:buNone/>
            </a:pPr>
            <a:r>
              <a:rPr lang="en-US" altLang="zh-CN" sz="1600" b="0" dirty="0">
                <a:latin typeface="Tahoma" panose="020B0604030504040204" pitchFamily="34" charset="0"/>
                <a:ea typeface="宋体" panose="02010600030101010101" pitchFamily="2" charset="-122"/>
              </a:rPr>
              <a:t>17</a:t>
            </a:r>
            <a:endParaRPr lang="en-US" altLang="zh-CN" sz="1600" b="0" dirty="0">
              <a:latin typeface="Tahoma" panose="020B0604030504040204" pitchFamily="34" charset="0"/>
              <a:ea typeface="宋体" panose="02010600030101010101" pitchFamily="2" charset="-122"/>
            </a:endParaRPr>
          </a:p>
        </p:txBody>
      </p:sp>
      <p:sp>
        <p:nvSpPr>
          <p:cNvPr id="163924" name="Text Box 48"/>
          <p:cNvSpPr txBox="1"/>
          <p:nvPr/>
        </p:nvSpPr>
        <p:spPr>
          <a:xfrm>
            <a:off x="7721600" y="4625975"/>
            <a:ext cx="406400" cy="3365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fontAlgn="ctr" hangingPunct="1">
              <a:spcBef>
                <a:spcPct val="0"/>
              </a:spcBef>
              <a:buClr>
                <a:schemeClr val="bg1"/>
              </a:buClr>
              <a:buFontTx/>
              <a:buNone/>
            </a:pPr>
            <a:r>
              <a:rPr lang="en-US" altLang="zh-CN" sz="1600" b="0" dirty="0">
                <a:latin typeface="Tahoma" panose="020B0604030504040204" pitchFamily="34" charset="0"/>
                <a:ea typeface="宋体" panose="02010600030101010101" pitchFamily="2" charset="-122"/>
              </a:rPr>
              <a:t>18</a:t>
            </a:r>
            <a:endParaRPr lang="en-US" altLang="zh-CN" sz="1600" b="0" dirty="0">
              <a:latin typeface="Tahoma" panose="020B0604030504040204" pitchFamily="34" charset="0"/>
              <a:ea typeface="宋体" panose="02010600030101010101" pitchFamily="2" charset="-122"/>
            </a:endParaRPr>
          </a:p>
        </p:txBody>
      </p:sp>
      <p:sp>
        <p:nvSpPr>
          <p:cNvPr id="163925" name="Text Box 14"/>
          <p:cNvSpPr txBox="1"/>
          <p:nvPr/>
        </p:nvSpPr>
        <p:spPr>
          <a:xfrm>
            <a:off x="947738" y="4656138"/>
            <a:ext cx="295275" cy="3365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fontAlgn="ctr" hangingPunct="1">
              <a:spcBef>
                <a:spcPct val="0"/>
              </a:spcBef>
              <a:buClr>
                <a:schemeClr val="bg1"/>
              </a:buClr>
              <a:buFontTx/>
              <a:buNone/>
            </a:pPr>
            <a:r>
              <a:rPr lang="en-US" altLang="zh-CN" sz="1600" b="0" dirty="0">
                <a:latin typeface="Tahoma" panose="020B0604030504040204" pitchFamily="34" charset="0"/>
                <a:ea typeface="宋体" panose="02010600030101010101" pitchFamily="2" charset="-122"/>
              </a:rPr>
              <a:t>0</a:t>
            </a:r>
            <a:endParaRPr lang="en-US" altLang="zh-CN" sz="1600" b="0" dirty="0">
              <a:latin typeface="Tahoma" panose="020B0604030504040204" pitchFamily="34" charset="0"/>
              <a:ea typeface="宋体" panose="02010600030101010101" pitchFamily="2" charset="-122"/>
            </a:endParaRPr>
          </a:p>
        </p:txBody>
      </p:sp>
      <p:sp>
        <p:nvSpPr>
          <p:cNvPr id="163926" name="Text Box 60"/>
          <p:cNvSpPr txBox="1"/>
          <p:nvPr/>
        </p:nvSpPr>
        <p:spPr>
          <a:xfrm>
            <a:off x="658813" y="4127500"/>
            <a:ext cx="296862" cy="33972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fontAlgn="ctr" hangingPunct="1">
              <a:spcBef>
                <a:spcPct val="0"/>
              </a:spcBef>
              <a:buClr>
                <a:schemeClr val="bg1"/>
              </a:buClr>
              <a:buFontTx/>
              <a:buNone/>
            </a:pPr>
            <a:r>
              <a:rPr lang="en-US" altLang="zh-CN" sz="1600" b="0" dirty="0">
                <a:latin typeface="Tahoma" panose="020B0604030504040204" pitchFamily="34" charset="0"/>
                <a:ea typeface="宋体" panose="02010600030101010101" pitchFamily="2" charset="-122"/>
              </a:rPr>
              <a:t>1</a:t>
            </a:r>
            <a:endParaRPr lang="en-US" altLang="zh-CN" sz="1600" b="0" dirty="0">
              <a:latin typeface="Tahoma" panose="020B0604030504040204" pitchFamily="34" charset="0"/>
              <a:ea typeface="宋体" panose="02010600030101010101" pitchFamily="2" charset="-122"/>
            </a:endParaRPr>
          </a:p>
        </p:txBody>
      </p:sp>
      <p:sp>
        <p:nvSpPr>
          <p:cNvPr id="163927" name="Text Box 60"/>
          <p:cNvSpPr txBox="1"/>
          <p:nvPr/>
        </p:nvSpPr>
        <p:spPr>
          <a:xfrm>
            <a:off x="601663" y="3676650"/>
            <a:ext cx="409575" cy="33813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fontAlgn="ctr" hangingPunct="1">
              <a:spcBef>
                <a:spcPct val="0"/>
              </a:spcBef>
              <a:buClr>
                <a:schemeClr val="bg1"/>
              </a:buClr>
              <a:buFontTx/>
              <a:buNone/>
            </a:pPr>
            <a:r>
              <a:rPr lang="en-US" altLang="zh-CN" sz="1600" b="0" dirty="0">
                <a:latin typeface="Tahoma" panose="020B0604030504040204" pitchFamily="34" charset="0"/>
                <a:ea typeface="宋体" panose="02010600030101010101" pitchFamily="2" charset="-122"/>
              </a:rPr>
              <a:t>21</a:t>
            </a:r>
            <a:endParaRPr lang="en-US" altLang="zh-CN" sz="1600" b="0" dirty="0">
              <a:latin typeface="Tahoma" panose="020B0604030504040204" pitchFamily="34" charset="0"/>
              <a:ea typeface="宋体" panose="02010600030101010101" pitchFamily="2" charset="-122"/>
            </a:endParaRPr>
          </a:p>
        </p:txBody>
      </p:sp>
      <p:sp>
        <p:nvSpPr>
          <p:cNvPr id="163928" name="Text Box 60"/>
          <p:cNvSpPr txBox="1"/>
          <p:nvPr/>
        </p:nvSpPr>
        <p:spPr>
          <a:xfrm>
            <a:off x="601663" y="3225800"/>
            <a:ext cx="409575" cy="33813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fontAlgn="ctr" hangingPunct="1">
              <a:spcBef>
                <a:spcPct val="0"/>
              </a:spcBef>
              <a:buClr>
                <a:schemeClr val="bg1"/>
              </a:buClr>
              <a:buFontTx/>
              <a:buNone/>
            </a:pPr>
            <a:r>
              <a:rPr lang="en-US" altLang="zh-CN" sz="1600" b="0" dirty="0">
                <a:latin typeface="Tahoma" panose="020B0604030504040204" pitchFamily="34" charset="0"/>
                <a:ea typeface="宋体" panose="02010600030101010101" pitchFamily="2" charset="-122"/>
              </a:rPr>
              <a:t>22</a:t>
            </a:r>
            <a:endParaRPr lang="en-US" altLang="zh-CN" sz="1600" b="0" dirty="0">
              <a:latin typeface="Tahoma" panose="020B0604030504040204" pitchFamily="34" charset="0"/>
              <a:ea typeface="宋体" panose="02010600030101010101" pitchFamily="2" charset="-122"/>
            </a:endParaRPr>
          </a:p>
        </p:txBody>
      </p:sp>
      <p:sp>
        <p:nvSpPr>
          <p:cNvPr id="163929" name="Text Box 60"/>
          <p:cNvSpPr txBox="1"/>
          <p:nvPr/>
        </p:nvSpPr>
        <p:spPr>
          <a:xfrm>
            <a:off x="601663" y="2773363"/>
            <a:ext cx="409575" cy="33972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fontAlgn="ctr" hangingPunct="1">
              <a:spcBef>
                <a:spcPct val="0"/>
              </a:spcBef>
              <a:buClr>
                <a:schemeClr val="bg1"/>
              </a:buClr>
              <a:buFontTx/>
              <a:buNone/>
            </a:pPr>
            <a:r>
              <a:rPr lang="en-US" altLang="zh-CN" sz="1600" b="0" dirty="0">
                <a:latin typeface="Tahoma" panose="020B0604030504040204" pitchFamily="34" charset="0"/>
                <a:ea typeface="宋体" panose="02010600030101010101" pitchFamily="2" charset="-122"/>
              </a:rPr>
              <a:t>31</a:t>
            </a:r>
            <a:endParaRPr lang="en-US" altLang="zh-CN" sz="1600" b="0" dirty="0">
              <a:latin typeface="Tahoma" panose="020B0604030504040204" pitchFamily="34" charset="0"/>
              <a:ea typeface="宋体" panose="02010600030101010101" pitchFamily="2" charset="-122"/>
            </a:endParaRPr>
          </a:p>
        </p:txBody>
      </p:sp>
      <p:sp>
        <p:nvSpPr>
          <p:cNvPr id="163930" name="Text Box 60"/>
          <p:cNvSpPr txBox="1"/>
          <p:nvPr/>
        </p:nvSpPr>
        <p:spPr>
          <a:xfrm>
            <a:off x="658813" y="1871663"/>
            <a:ext cx="296862" cy="338137"/>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fontAlgn="ctr" hangingPunct="1">
              <a:spcBef>
                <a:spcPct val="0"/>
              </a:spcBef>
              <a:buClr>
                <a:schemeClr val="bg1"/>
              </a:buClr>
              <a:buFontTx/>
              <a:buNone/>
            </a:pPr>
            <a:r>
              <a:rPr lang="en-US" altLang="zh-CN" sz="1600" b="0" dirty="0">
                <a:latin typeface="Tahoma" panose="020B0604030504040204" pitchFamily="34" charset="0"/>
                <a:ea typeface="宋体" panose="02010600030101010101" pitchFamily="2" charset="-122"/>
              </a:rPr>
              <a:t>4</a:t>
            </a:r>
            <a:endParaRPr lang="en-US" altLang="zh-CN" sz="1600" b="0" dirty="0">
              <a:latin typeface="Tahoma" panose="020B0604030504040204" pitchFamily="34" charset="0"/>
              <a:ea typeface="宋体" panose="02010600030101010101" pitchFamily="2" charset="-122"/>
            </a:endParaRPr>
          </a:p>
        </p:txBody>
      </p:sp>
      <p:sp>
        <p:nvSpPr>
          <p:cNvPr id="163931" name="Text Box 60"/>
          <p:cNvSpPr txBox="1"/>
          <p:nvPr/>
        </p:nvSpPr>
        <p:spPr>
          <a:xfrm>
            <a:off x="601663" y="2322513"/>
            <a:ext cx="409575" cy="338137"/>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fontAlgn="ctr" hangingPunct="1">
              <a:spcBef>
                <a:spcPct val="0"/>
              </a:spcBef>
              <a:buClr>
                <a:schemeClr val="bg1"/>
              </a:buClr>
              <a:buFontTx/>
              <a:buNone/>
            </a:pPr>
            <a:r>
              <a:rPr lang="en-US" altLang="zh-CN" sz="1600" b="0" dirty="0">
                <a:latin typeface="Tahoma" panose="020B0604030504040204" pitchFamily="34" charset="0"/>
                <a:ea typeface="宋体" panose="02010600030101010101" pitchFamily="2" charset="-122"/>
              </a:rPr>
              <a:t>32</a:t>
            </a:r>
            <a:endParaRPr lang="en-US" altLang="zh-CN" sz="1600" b="0" dirty="0">
              <a:latin typeface="Tahoma" panose="020B0604030504040204" pitchFamily="34" charset="0"/>
              <a:ea typeface="宋体" panose="02010600030101010101" pitchFamily="2" charset="-122"/>
            </a:endParaRPr>
          </a:p>
        </p:txBody>
      </p:sp>
      <p:sp>
        <p:nvSpPr>
          <p:cNvPr id="163932" name="文本框 135"/>
          <p:cNvSpPr txBox="1"/>
          <p:nvPr/>
        </p:nvSpPr>
        <p:spPr>
          <a:xfrm>
            <a:off x="569913" y="5138738"/>
            <a:ext cx="588962" cy="6477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spcBef>
                <a:spcPct val="0"/>
              </a:spcBef>
              <a:buClrTx/>
              <a:buFontTx/>
              <a:buNone/>
            </a:pPr>
            <a:r>
              <a:rPr lang="zh-CN" altLang="en-US" sz="1800" b="0" dirty="0">
                <a:solidFill>
                  <a:srgbClr val="0000CC"/>
                </a:solidFill>
                <a:latin typeface="Times New Roman" panose="02020603050405020304" pitchFamily="18" charset="0"/>
              </a:rPr>
              <a:t>输 </a:t>
            </a:r>
            <a:r>
              <a:rPr lang="en-US" altLang="zh-CN" sz="1800" b="0" dirty="0">
                <a:solidFill>
                  <a:srgbClr val="0000CC"/>
                </a:solidFill>
                <a:latin typeface="Times New Roman" panose="02020603050405020304" pitchFamily="18" charset="0"/>
              </a:rPr>
              <a:t>  </a:t>
            </a:r>
            <a:endParaRPr lang="en-US" altLang="zh-CN" sz="1800" b="0" dirty="0">
              <a:solidFill>
                <a:srgbClr val="0000CC"/>
              </a:solidFill>
              <a:latin typeface="Times New Roman" panose="02020603050405020304" pitchFamily="18" charset="0"/>
            </a:endParaRPr>
          </a:p>
          <a:p>
            <a:pPr marL="0" lvl="0" indent="0">
              <a:spcBef>
                <a:spcPct val="0"/>
              </a:spcBef>
              <a:buClrTx/>
              <a:buFontTx/>
              <a:buNone/>
            </a:pPr>
            <a:r>
              <a:rPr lang="zh-CN" altLang="en-US" sz="1800" b="0" dirty="0">
                <a:solidFill>
                  <a:srgbClr val="0000CC"/>
                </a:solidFill>
                <a:latin typeface="Times New Roman" panose="02020603050405020304" pitchFamily="18" charset="0"/>
              </a:rPr>
              <a:t>入 </a:t>
            </a:r>
            <a:r>
              <a:rPr lang="en-US" altLang="zh-CN" sz="1800" b="0" dirty="0">
                <a:solidFill>
                  <a:srgbClr val="0000CC"/>
                </a:solidFill>
                <a:latin typeface="Times New Roman" panose="02020603050405020304" pitchFamily="18" charset="0"/>
              </a:rPr>
              <a:t> </a:t>
            </a:r>
            <a:endParaRPr lang="zh-CN" altLang="en-US" sz="1800" b="0" baseline="-25000" dirty="0">
              <a:solidFill>
                <a:srgbClr val="0000CC"/>
              </a:solidFill>
              <a:latin typeface="Times New Roman" panose="02020603050405020304" pitchFamily="18" charset="0"/>
            </a:endParaRPr>
          </a:p>
        </p:txBody>
      </p:sp>
      <p:grpSp>
        <p:nvGrpSpPr>
          <p:cNvPr id="137" name="组合 136"/>
          <p:cNvGrpSpPr/>
          <p:nvPr/>
        </p:nvGrpSpPr>
        <p:grpSpPr>
          <a:xfrm>
            <a:off x="936625" y="4991100"/>
            <a:ext cx="454025" cy="722313"/>
            <a:chOff x="1427017" y="6111015"/>
            <a:chExt cx="454035" cy="722380"/>
          </a:xfrm>
        </p:grpSpPr>
        <p:sp>
          <p:nvSpPr>
            <p:cNvPr id="163992" name="文本框 137"/>
            <p:cNvSpPr txBox="1"/>
            <p:nvPr/>
          </p:nvSpPr>
          <p:spPr>
            <a:xfrm>
              <a:off x="1427017" y="6187064"/>
              <a:ext cx="454035" cy="64633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spcBef>
                  <a:spcPct val="0"/>
                </a:spcBef>
                <a:buClrTx/>
                <a:buFontTx/>
                <a:buNone/>
              </a:pPr>
              <a:r>
                <a:rPr lang="en-US" altLang="zh-CN" sz="1800" b="0" dirty="0">
                  <a:solidFill>
                    <a:srgbClr val="0000CC"/>
                  </a:solidFill>
                  <a:latin typeface="Times New Roman" panose="02020603050405020304" pitchFamily="18" charset="0"/>
                </a:rPr>
                <a:t>A  </a:t>
              </a:r>
              <a:endParaRPr lang="en-US" altLang="zh-CN" sz="1800" b="0" dirty="0">
                <a:solidFill>
                  <a:srgbClr val="0000CC"/>
                </a:solidFill>
                <a:latin typeface="Times New Roman" panose="02020603050405020304" pitchFamily="18" charset="0"/>
              </a:endParaRPr>
            </a:p>
            <a:p>
              <a:pPr marL="0" lvl="0" indent="0">
                <a:spcBef>
                  <a:spcPct val="0"/>
                </a:spcBef>
                <a:buClrTx/>
                <a:buFontTx/>
                <a:buNone/>
              </a:pPr>
              <a:r>
                <a:rPr lang="en-US" altLang="zh-CN" sz="1800" b="0" dirty="0">
                  <a:solidFill>
                    <a:srgbClr val="0000CC"/>
                  </a:solidFill>
                  <a:latin typeface="Times New Roman" panose="02020603050405020304" pitchFamily="18" charset="0"/>
                </a:rPr>
                <a:t>C</a:t>
              </a:r>
              <a:endParaRPr lang="zh-CN" altLang="en-US" sz="1800" b="0" baseline="-25000" dirty="0">
                <a:solidFill>
                  <a:srgbClr val="0000CC"/>
                </a:solidFill>
                <a:latin typeface="Times New Roman" panose="02020603050405020304" pitchFamily="18" charset="0"/>
              </a:endParaRPr>
            </a:p>
          </p:txBody>
        </p:sp>
        <p:cxnSp>
          <p:nvCxnSpPr>
            <p:cNvPr id="163993" name="直接箭头连接符 138"/>
            <p:cNvCxnSpPr/>
            <p:nvPr/>
          </p:nvCxnSpPr>
          <p:spPr>
            <a:xfrm flipV="1">
              <a:off x="1572088" y="6111015"/>
              <a:ext cx="0" cy="180000"/>
            </a:xfrm>
            <a:prstGeom prst="straightConnector1">
              <a:avLst/>
            </a:prstGeom>
            <a:ln w="12700" cap="flat" cmpd="sng">
              <a:solidFill>
                <a:srgbClr val="0000CC"/>
              </a:solidFill>
              <a:prstDash val="solid"/>
              <a:headEnd type="none" w="med" len="med"/>
              <a:tailEnd type="triangle" w="med" len="med"/>
            </a:ln>
          </p:spPr>
        </p:cxnSp>
      </p:grpSp>
      <p:grpSp>
        <p:nvGrpSpPr>
          <p:cNvPr id="140" name="组合 139"/>
          <p:cNvGrpSpPr/>
          <p:nvPr/>
        </p:nvGrpSpPr>
        <p:grpSpPr>
          <a:xfrm>
            <a:off x="1300163" y="4991100"/>
            <a:ext cx="441325" cy="722313"/>
            <a:chOff x="1427017" y="6111015"/>
            <a:chExt cx="441146" cy="722380"/>
          </a:xfrm>
        </p:grpSpPr>
        <p:sp>
          <p:nvSpPr>
            <p:cNvPr id="163990" name="文本框 140"/>
            <p:cNvSpPr txBox="1"/>
            <p:nvPr/>
          </p:nvSpPr>
          <p:spPr>
            <a:xfrm>
              <a:off x="1427017" y="6187064"/>
              <a:ext cx="441146" cy="64633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spcBef>
                  <a:spcPct val="0"/>
                </a:spcBef>
                <a:buClrTx/>
                <a:buFontTx/>
                <a:buNone/>
              </a:pPr>
              <a:r>
                <a:rPr lang="en-US" altLang="zh-CN" sz="1800" b="0" dirty="0">
                  <a:solidFill>
                    <a:srgbClr val="FF0000"/>
                  </a:solidFill>
                  <a:latin typeface="Times New Roman" panose="02020603050405020304" pitchFamily="18" charset="0"/>
                </a:rPr>
                <a:t>E  </a:t>
              </a:r>
              <a:endParaRPr lang="en-US" altLang="zh-CN" sz="1800" b="0" dirty="0">
                <a:solidFill>
                  <a:srgbClr val="FF0000"/>
                </a:solidFill>
                <a:latin typeface="Times New Roman" panose="02020603050405020304" pitchFamily="18" charset="0"/>
              </a:endParaRPr>
            </a:p>
            <a:p>
              <a:pPr marL="0" lvl="0" indent="0">
                <a:spcBef>
                  <a:spcPct val="0"/>
                </a:spcBef>
                <a:buClrTx/>
                <a:buFontTx/>
                <a:buNone/>
              </a:pPr>
              <a:r>
                <a:rPr lang="en-US" altLang="zh-CN" sz="1800" b="0" dirty="0">
                  <a:solidFill>
                    <a:srgbClr val="FF0000"/>
                  </a:solidFill>
                  <a:latin typeface="Times New Roman" panose="02020603050405020304" pitchFamily="18" charset="0"/>
                </a:rPr>
                <a:t>F</a:t>
              </a:r>
              <a:endParaRPr lang="zh-CN" altLang="en-US" sz="1800" b="0" baseline="-25000" dirty="0">
                <a:solidFill>
                  <a:srgbClr val="FF0000"/>
                </a:solidFill>
                <a:latin typeface="Times New Roman" panose="02020603050405020304" pitchFamily="18" charset="0"/>
              </a:endParaRPr>
            </a:p>
          </p:txBody>
        </p:sp>
        <p:cxnSp>
          <p:nvCxnSpPr>
            <p:cNvPr id="163991" name="直接箭头连接符 141"/>
            <p:cNvCxnSpPr/>
            <p:nvPr/>
          </p:nvCxnSpPr>
          <p:spPr>
            <a:xfrm flipV="1">
              <a:off x="1572088" y="6111015"/>
              <a:ext cx="0" cy="180000"/>
            </a:xfrm>
            <a:prstGeom prst="straightConnector1">
              <a:avLst/>
            </a:prstGeom>
            <a:ln w="12700" cap="flat" cmpd="sng">
              <a:solidFill>
                <a:srgbClr val="FF0000"/>
              </a:solidFill>
              <a:prstDash val="solid"/>
              <a:headEnd type="none" w="med" len="med"/>
              <a:tailEnd type="triangle" w="med" len="med"/>
            </a:ln>
          </p:spPr>
        </p:cxnSp>
      </p:grpSp>
      <p:grpSp>
        <p:nvGrpSpPr>
          <p:cNvPr id="143" name="组合 142"/>
          <p:cNvGrpSpPr/>
          <p:nvPr/>
        </p:nvGrpSpPr>
        <p:grpSpPr>
          <a:xfrm>
            <a:off x="4017963" y="4991100"/>
            <a:ext cx="671512" cy="722313"/>
            <a:chOff x="1106977" y="6111015"/>
            <a:chExt cx="671979" cy="722380"/>
          </a:xfrm>
        </p:grpSpPr>
        <p:sp>
          <p:nvSpPr>
            <p:cNvPr id="163988" name="文本框 143"/>
            <p:cNvSpPr txBox="1"/>
            <p:nvPr/>
          </p:nvSpPr>
          <p:spPr>
            <a:xfrm>
              <a:off x="1106977" y="6187064"/>
              <a:ext cx="671979" cy="64633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r">
                <a:spcBef>
                  <a:spcPct val="0"/>
                </a:spcBef>
                <a:buClrTx/>
                <a:buFontTx/>
                <a:buNone/>
              </a:pPr>
              <a:r>
                <a:rPr lang="en-US" altLang="zh-CN" sz="1800" b="0" dirty="0">
                  <a:solidFill>
                    <a:srgbClr val="003300"/>
                  </a:solidFill>
                  <a:latin typeface="Times New Roman" panose="02020603050405020304" pitchFamily="18" charset="0"/>
                </a:rPr>
                <a:t>AB </a:t>
              </a:r>
              <a:endParaRPr lang="en-US" altLang="zh-CN" sz="1800" b="0" dirty="0">
                <a:solidFill>
                  <a:srgbClr val="003300"/>
                </a:solidFill>
                <a:latin typeface="Times New Roman" panose="02020603050405020304" pitchFamily="18" charset="0"/>
              </a:endParaRPr>
            </a:p>
            <a:p>
              <a:pPr marL="0" lvl="0" indent="0" algn="r">
                <a:spcBef>
                  <a:spcPct val="0"/>
                </a:spcBef>
                <a:buClrTx/>
                <a:buFontTx/>
                <a:buNone/>
              </a:pPr>
              <a:r>
                <a:rPr lang="en-US" altLang="zh-CN" sz="1800" b="0" dirty="0">
                  <a:solidFill>
                    <a:srgbClr val="CC9900"/>
                  </a:solidFill>
                  <a:latin typeface="Times New Roman" panose="02020603050405020304" pitchFamily="18" charset="0"/>
                </a:rPr>
                <a:t>ACD</a:t>
              </a:r>
              <a:endParaRPr lang="zh-CN" altLang="en-US" sz="1800" b="0" baseline="-25000" dirty="0">
                <a:solidFill>
                  <a:srgbClr val="CC9900"/>
                </a:solidFill>
                <a:latin typeface="Times New Roman" panose="02020603050405020304" pitchFamily="18" charset="0"/>
              </a:endParaRPr>
            </a:p>
          </p:txBody>
        </p:sp>
        <p:cxnSp>
          <p:nvCxnSpPr>
            <p:cNvPr id="163989" name="直接箭头连接符 144"/>
            <p:cNvCxnSpPr/>
            <p:nvPr/>
          </p:nvCxnSpPr>
          <p:spPr>
            <a:xfrm flipV="1">
              <a:off x="1572088" y="6111015"/>
              <a:ext cx="0" cy="180000"/>
            </a:xfrm>
            <a:prstGeom prst="straightConnector1">
              <a:avLst/>
            </a:prstGeom>
            <a:ln w="12700" cap="flat" cmpd="sng">
              <a:solidFill>
                <a:srgbClr val="CCCCFF"/>
              </a:solidFill>
              <a:prstDash val="solid"/>
              <a:headEnd type="none" w="med" len="med"/>
              <a:tailEnd type="triangle" w="med" len="med"/>
            </a:ln>
          </p:spPr>
        </p:cxnSp>
      </p:grpSp>
      <p:grpSp>
        <p:nvGrpSpPr>
          <p:cNvPr id="155" name="组合 154"/>
          <p:cNvGrpSpPr/>
          <p:nvPr/>
        </p:nvGrpSpPr>
        <p:grpSpPr>
          <a:xfrm>
            <a:off x="6324600" y="4991100"/>
            <a:ext cx="1238250" cy="746125"/>
            <a:chOff x="5666821" y="6121978"/>
            <a:chExt cx="1237839" cy="745630"/>
          </a:xfrm>
        </p:grpSpPr>
        <p:cxnSp>
          <p:nvCxnSpPr>
            <p:cNvPr id="163986" name="直接箭头连接符 155"/>
            <p:cNvCxnSpPr/>
            <p:nvPr/>
          </p:nvCxnSpPr>
          <p:spPr>
            <a:xfrm flipV="1">
              <a:off x="5780877" y="6121978"/>
              <a:ext cx="0" cy="180000"/>
            </a:xfrm>
            <a:prstGeom prst="straightConnector1">
              <a:avLst/>
            </a:prstGeom>
            <a:ln w="12700" cap="flat" cmpd="sng">
              <a:solidFill>
                <a:srgbClr val="9900CC"/>
              </a:solidFill>
              <a:prstDash val="solid"/>
              <a:headEnd type="none" w="med" len="med"/>
              <a:tailEnd type="triangle" w="med" len="med"/>
            </a:ln>
          </p:spPr>
        </p:cxnSp>
        <p:sp>
          <p:nvSpPr>
            <p:cNvPr id="163987" name="文本框 156"/>
            <p:cNvSpPr txBox="1"/>
            <p:nvPr/>
          </p:nvSpPr>
          <p:spPr>
            <a:xfrm>
              <a:off x="5666821" y="6221277"/>
              <a:ext cx="1237839" cy="64633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spcBef>
                  <a:spcPct val="0"/>
                </a:spcBef>
                <a:buClrTx/>
                <a:buFontTx/>
                <a:buNone/>
              </a:pPr>
              <a:r>
                <a:rPr lang="en-US" altLang="zh-CN" sz="1800" b="0" dirty="0">
                  <a:solidFill>
                    <a:srgbClr val="9900CC"/>
                  </a:solidFill>
                  <a:latin typeface="Times New Roman" panose="02020603050405020304" pitchFamily="18" charset="0"/>
                </a:rPr>
                <a:t>AB+ACD </a:t>
              </a:r>
              <a:endParaRPr lang="en-US" altLang="zh-CN" sz="1800" b="0" baseline="-25000" dirty="0">
                <a:solidFill>
                  <a:srgbClr val="006600"/>
                </a:solidFill>
                <a:latin typeface="Times New Roman" panose="02020603050405020304" pitchFamily="18" charset="0"/>
              </a:endParaRPr>
            </a:p>
            <a:p>
              <a:pPr marL="0" lvl="0" indent="0">
                <a:spcBef>
                  <a:spcPct val="0"/>
                </a:spcBef>
                <a:buClrTx/>
                <a:buFontTx/>
                <a:buNone/>
              </a:pPr>
              <a:r>
                <a:rPr lang="en-US" altLang="zh-CN" sz="1800" b="0" dirty="0">
                  <a:solidFill>
                    <a:srgbClr val="9900CC"/>
                  </a:solidFill>
                  <a:latin typeface="Times New Roman" panose="02020603050405020304" pitchFamily="18" charset="0"/>
                </a:rPr>
                <a:t>ACEF+GH</a:t>
              </a:r>
              <a:endParaRPr lang="zh-CN" altLang="en-US" sz="1800" b="0" baseline="-25000" dirty="0">
                <a:solidFill>
                  <a:srgbClr val="996600"/>
                </a:solidFill>
                <a:latin typeface="Times New Roman" panose="02020603050405020304" pitchFamily="18" charset="0"/>
              </a:endParaRPr>
            </a:p>
          </p:txBody>
        </p:sp>
      </p:grpSp>
      <p:grpSp>
        <p:nvGrpSpPr>
          <p:cNvPr id="158" name="组合 157"/>
          <p:cNvGrpSpPr/>
          <p:nvPr/>
        </p:nvGrpSpPr>
        <p:grpSpPr>
          <a:xfrm>
            <a:off x="2397125" y="4991100"/>
            <a:ext cx="561975" cy="722313"/>
            <a:chOff x="1335577" y="6111015"/>
            <a:chExt cx="562975" cy="722380"/>
          </a:xfrm>
        </p:grpSpPr>
        <p:sp>
          <p:nvSpPr>
            <p:cNvPr id="163984" name="文本框 158"/>
            <p:cNvSpPr txBox="1"/>
            <p:nvPr/>
          </p:nvSpPr>
          <p:spPr>
            <a:xfrm>
              <a:off x="1335577" y="6187064"/>
              <a:ext cx="562975" cy="64633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spcBef>
                  <a:spcPct val="0"/>
                </a:spcBef>
                <a:buClrTx/>
                <a:buFontTx/>
                <a:buNone/>
              </a:pPr>
              <a:r>
                <a:rPr lang="en-US" altLang="zh-CN" sz="1800" b="0" dirty="0">
                  <a:solidFill>
                    <a:srgbClr val="CC9900"/>
                  </a:solidFill>
                  <a:latin typeface="Times New Roman" panose="02020603050405020304" pitchFamily="18" charset="0"/>
                </a:rPr>
                <a:t>AC </a:t>
              </a:r>
              <a:endParaRPr lang="en-US" altLang="zh-CN" sz="1800" b="0" dirty="0">
                <a:solidFill>
                  <a:srgbClr val="CC9900"/>
                </a:solidFill>
                <a:latin typeface="Times New Roman" panose="02020603050405020304" pitchFamily="18" charset="0"/>
              </a:endParaRPr>
            </a:p>
            <a:p>
              <a:pPr marL="0" lvl="0" indent="0">
                <a:spcBef>
                  <a:spcPct val="0"/>
                </a:spcBef>
                <a:buClrTx/>
                <a:buFontTx/>
                <a:buNone/>
              </a:pPr>
              <a:r>
                <a:rPr lang="en-US" altLang="zh-CN" sz="1800" b="0" dirty="0">
                  <a:solidFill>
                    <a:srgbClr val="CC9900"/>
                  </a:solidFill>
                  <a:latin typeface="Times New Roman" panose="02020603050405020304" pitchFamily="18" charset="0"/>
                </a:rPr>
                <a:t>D</a:t>
              </a:r>
              <a:endParaRPr lang="zh-CN" altLang="en-US" sz="1800" b="0" baseline="-25000" dirty="0">
                <a:solidFill>
                  <a:srgbClr val="CC9900"/>
                </a:solidFill>
                <a:latin typeface="Times New Roman" panose="02020603050405020304" pitchFamily="18" charset="0"/>
              </a:endParaRPr>
            </a:p>
          </p:txBody>
        </p:sp>
        <p:cxnSp>
          <p:nvCxnSpPr>
            <p:cNvPr id="163985" name="直接箭头连接符 159"/>
            <p:cNvCxnSpPr/>
            <p:nvPr/>
          </p:nvCxnSpPr>
          <p:spPr>
            <a:xfrm flipV="1">
              <a:off x="1572088" y="6111015"/>
              <a:ext cx="0" cy="180000"/>
            </a:xfrm>
            <a:prstGeom prst="straightConnector1">
              <a:avLst/>
            </a:prstGeom>
            <a:ln w="12700" cap="flat" cmpd="sng">
              <a:solidFill>
                <a:srgbClr val="CC9900"/>
              </a:solidFill>
              <a:prstDash val="solid"/>
              <a:headEnd type="none" w="med" len="med"/>
              <a:tailEnd type="triangle" w="med" len="med"/>
            </a:ln>
          </p:spPr>
        </p:cxnSp>
      </p:grpSp>
      <p:grpSp>
        <p:nvGrpSpPr>
          <p:cNvPr id="161" name="组合 160"/>
          <p:cNvGrpSpPr/>
          <p:nvPr/>
        </p:nvGrpSpPr>
        <p:grpSpPr>
          <a:xfrm>
            <a:off x="2814638" y="4991100"/>
            <a:ext cx="620712" cy="722313"/>
            <a:chOff x="1396537" y="6111015"/>
            <a:chExt cx="620683" cy="722380"/>
          </a:xfrm>
        </p:grpSpPr>
        <p:sp>
          <p:nvSpPr>
            <p:cNvPr id="163982" name="文本框 161"/>
            <p:cNvSpPr txBox="1"/>
            <p:nvPr/>
          </p:nvSpPr>
          <p:spPr>
            <a:xfrm>
              <a:off x="1396537" y="6187064"/>
              <a:ext cx="620683" cy="64633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spcBef>
                  <a:spcPct val="0"/>
                </a:spcBef>
                <a:buClrTx/>
                <a:buFontTx/>
                <a:buNone/>
              </a:pPr>
              <a:r>
                <a:rPr lang="en-US" altLang="zh-CN" sz="1800" b="0" dirty="0">
                  <a:solidFill>
                    <a:srgbClr val="FF9999"/>
                  </a:solidFill>
                  <a:latin typeface="Times New Roman" panose="02020603050405020304" pitchFamily="18" charset="0"/>
                </a:rPr>
                <a:t>AC  </a:t>
              </a:r>
              <a:endParaRPr lang="en-US" altLang="zh-CN" sz="1800" b="0" dirty="0">
                <a:solidFill>
                  <a:srgbClr val="FF9999"/>
                </a:solidFill>
                <a:latin typeface="Times New Roman" panose="02020603050405020304" pitchFamily="18" charset="0"/>
              </a:endParaRPr>
            </a:p>
            <a:p>
              <a:pPr marL="0" lvl="0" indent="0">
                <a:spcBef>
                  <a:spcPct val="0"/>
                </a:spcBef>
                <a:buClrTx/>
                <a:buFontTx/>
                <a:buNone/>
              </a:pPr>
              <a:r>
                <a:rPr lang="en-US" altLang="zh-CN" sz="1800" b="0" dirty="0">
                  <a:solidFill>
                    <a:srgbClr val="FF9999"/>
                  </a:solidFill>
                  <a:latin typeface="Times New Roman" panose="02020603050405020304" pitchFamily="18" charset="0"/>
                </a:rPr>
                <a:t>EF</a:t>
              </a:r>
              <a:endParaRPr lang="zh-CN" altLang="en-US" sz="1800" b="0" baseline="-25000" dirty="0">
                <a:solidFill>
                  <a:srgbClr val="FF9999"/>
                </a:solidFill>
                <a:latin typeface="Times New Roman" panose="02020603050405020304" pitchFamily="18" charset="0"/>
              </a:endParaRPr>
            </a:p>
          </p:txBody>
        </p:sp>
        <p:cxnSp>
          <p:nvCxnSpPr>
            <p:cNvPr id="163983" name="直接箭头连接符 162"/>
            <p:cNvCxnSpPr/>
            <p:nvPr/>
          </p:nvCxnSpPr>
          <p:spPr>
            <a:xfrm flipV="1">
              <a:off x="1572088" y="6111015"/>
              <a:ext cx="0" cy="180000"/>
            </a:xfrm>
            <a:prstGeom prst="straightConnector1">
              <a:avLst/>
            </a:prstGeom>
            <a:ln w="12700" cap="flat" cmpd="sng">
              <a:solidFill>
                <a:srgbClr val="FF9999"/>
              </a:solidFill>
              <a:prstDash val="solid"/>
              <a:headEnd type="none" w="med" len="med"/>
              <a:tailEnd type="triangle" w="med" len="med"/>
            </a:ln>
          </p:spPr>
        </p:cxnSp>
      </p:grpSp>
      <p:grpSp>
        <p:nvGrpSpPr>
          <p:cNvPr id="166" name="组合 165"/>
          <p:cNvGrpSpPr/>
          <p:nvPr/>
        </p:nvGrpSpPr>
        <p:grpSpPr>
          <a:xfrm>
            <a:off x="2292350" y="1301750"/>
            <a:ext cx="504825" cy="479425"/>
            <a:chOff x="2401303" y="3040776"/>
            <a:chExt cx="505267" cy="479320"/>
          </a:xfrm>
        </p:grpSpPr>
        <p:sp>
          <p:nvSpPr>
            <p:cNvPr id="163980" name="文本框 166"/>
            <p:cNvSpPr txBox="1"/>
            <p:nvPr/>
          </p:nvSpPr>
          <p:spPr>
            <a:xfrm>
              <a:off x="2401303" y="3040776"/>
              <a:ext cx="505267" cy="36933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spcBef>
                  <a:spcPct val="0"/>
                </a:spcBef>
                <a:buClrTx/>
                <a:buFontTx/>
                <a:buNone/>
              </a:pPr>
              <a:r>
                <a:rPr lang="en-US" altLang="zh-CN" sz="1800" b="0" dirty="0">
                  <a:solidFill>
                    <a:srgbClr val="0000CC"/>
                  </a:solidFill>
                  <a:latin typeface="Times New Roman" panose="02020603050405020304" pitchFamily="18" charset="0"/>
                </a:rPr>
                <a:t>AC</a:t>
              </a:r>
              <a:endParaRPr lang="zh-CN" altLang="en-US" sz="1800" b="0" baseline="-25000" dirty="0">
                <a:solidFill>
                  <a:srgbClr val="0000CC"/>
                </a:solidFill>
                <a:latin typeface="Times New Roman" panose="02020603050405020304" pitchFamily="18" charset="0"/>
              </a:endParaRPr>
            </a:p>
          </p:txBody>
        </p:sp>
        <p:cxnSp>
          <p:nvCxnSpPr>
            <p:cNvPr id="163981" name="直接箭头连接符 167"/>
            <p:cNvCxnSpPr/>
            <p:nvPr/>
          </p:nvCxnSpPr>
          <p:spPr>
            <a:xfrm flipV="1">
              <a:off x="2685327" y="3340096"/>
              <a:ext cx="0" cy="180000"/>
            </a:xfrm>
            <a:prstGeom prst="straightConnector1">
              <a:avLst/>
            </a:prstGeom>
            <a:ln w="12700" cap="flat" cmpd="sng">
              <a:solidFill>
                <a:srgbClr val="0000CC"/>
              </a:solidFill>
              <a:prstDash val="solid"/>
              <a:headEnd type="none" w="med" len="med"/>
              <a:tailEnd type="triangle" w="med" len="med"/>
            </a:ln>
          </p:spPr>
        </p:cxnSp>
      </p:grpSp>
      <p:grpSp>
        <p:nvGrpSpPr>
          <p:cNvPr id="169" name="组合 168"/>
          <p:cNvGrpSpPr/>
          <p:nvPr/>
        </p:nvGrpSpPr>
        <p:grpSpPr>
          <a:xfrm>
            <a:off x="2716213" y="1303338"/>
            <a:ext cx="454025" cy="487362"/>
            <a:chOff x="2848638" y="3032956"/>
            <a:chExt cx="453970" cy="487140"/>
          </a:xfrm>
        </p:grpSpPr>
        <p:sp>
          <p:nvSpPr>
            <p:cNvPr id="163978" name="文本框 169"/>
            <p:cNvSpPr txBox="1"/>
            <p:nvPr/>
          </p:nvSpPr>
          <p:spPr>
            <a:xfrm>
              <a:off x="2848638" y="3032956"/>
              <a:ext cx="453970" cy="36933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spcBef>
                  <a:spcPct val="0"/>
                </a:spcBef>
                <a:buClrTx/>
                <a:buFontTx/>
                <a:buNone/>
              </a:pPr>
              <a:r>
                <a:rPr lang="en-US" altLang="zh-CN" sz="1800" b="0" dirty="0">
                  <a:solidFill>
                    <a:srgbClr val="FF0000"/>
                  </a:solidFill>
                  <a:latin typeface="Times New Roman" panose="02020603050405020304" pitchFamily="18" charset="0"/>
                </a:rPr>
                <a:t>EF</a:t>
              </a:r>
              <a:endParaRPr lang="zh-CN" altLang="en-US" sz="1800" b="0" baseline="-25000" dirty="0">
                <a:solidFill>
                  <a:srgbClr val="FF0000"/>
                </a:solidFill>
                <a:latin typeface="Times New Roman" panose="02020603050405020304" pitchFamily="18" charset="0"/>
              </a:endParaRPr>
            </a:p>
          </p:txBody>
        </p:sp>
        <p:cxnSp>
          <p:nvCxnSpPr>
            <p:cNvPr id="163979" name="直接箭头连接符 170"/>
            <p:cNvCxnSpPr/>
            <p:nvPr/>
          </p:nvCxnSpPr>
          <p:spPr>
            <a:xfrm flipV="1">
              <a:off x="3078018" y="3340096"/>
              <a:ext cx="0" cy="180000"/>
            </a:xfrm>
            <a:prstGeom prst="straightConnector1">
              <a:avLst/>
            </a:prstGeom>
            <a:ln w="12700" cap="flat" cmpd="sng">
              <a:solidFill>
                <a:srgbClr val="FF0000"/>
              </a:solidFill>
              <a:prstDash val="solid"/>
              <a:headEnd type="none" w="med" len="med"/>
              <a:tailEnd type="triangle" w="med" len="med"/>
            </a:ln>
          </p:spPr>
        </p:cxnSp>
      </p:grpSp>
      <p:grpSp>
        <p:nvGrpSpPr>
          <p:cNvPr id="172" name="组合 171"/>
          <p:cNvGrpSpPr/>
          <p:nvPr/>
        </p:nvGrpSpPr>
        <p:grpSpPr>
          <a:xfrm>
            <a:off x="3048000" y="1311275"/>
            <a:ext cx="504825" cy="479425"/>
            <a:chOff x="3154158" y="3040776"/>
            <a:chExt cx="505267" cy="479320"/>
          </a:xfrm>
        </p:grpSpPr>
        <p:sp>
          <p:nvSpPr>
            <p:cNvPr id="163976" name="文本框 172"/>
            <p:cNvSpPr txBox="1"/>
            <p:nvPr/>
          </p:nvSpPr>
          <p:spPr>
            <a:xfrm>
              <a:off x="3154158" y="3040776"/>
              <a:ext cx="505267" cy="36933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spcBef>
                  <a:spcPct val="0"/>
                </a:spcBef>
                <a:buClrTx/>
                <a:buFontTx/>
                <a:buNone/>
              </a:pPr>
              <a:r>
                <a:rPr lang="en-US" altLang="zh-CN" sz="1800" b="0" dirty="0">
                  <a:solidFill>
                    <a:srgbClr val="003300"/>
                  </a:solidFill>
                  <a:latin typeface="Times New Roman" panose="02020603050405020304" pitchFamily="18" charset="0"/>
                </a:rPr>
                <a:t>AB</a:t>
              </a:r>
              <a:endParaRPr lang="zh-CN" altLang="en-US" sz="1800" b="0" baseline="-25000" dirty="0">
                <a:solidFill>
                  <a:srgbClr val="003300"/>
                </a:solidFill>
                <a:latin typeface="Times New Roman" panose="02020603050405020304" pitchFamily="18" charset="0"/>
              </a:endParaRPr>
            </a:p>
          </p:txBody>
        </p:sp>
        <p:cxnSp>
          <p:nvCxnSpPr>
            <p:cNvPr id="163977" name="直接箭头连接符 173"/>
            <p:cNvCxnSpPr/>
            <p:nvPr/>
          </p:nvCxnSpPr>
          <p:spPr>
            <a:xfrm flipV="1">
              <a:off x="3447327" y="3340096"/>
              <a:ext cx="0" cy="180000"/>
            </a:xfrm>
            <a:prstGeom prst="straightConnector1">
              <a:avLst/>
            </a:prstGeom>
            <a:ln w="12700" cap="flat" cmpd="sng">
              <a:solidFill>
                <a:srgbClr val="003300"/>
              </a:solidFill>
              <a:prstDash val="solid"/>
              <a:headEnd type="none" w="med" len="med"/>
              <a:tailEnd type="triangle" w="med" len="med"/>
            </a:ln>
          </p:spPr>
        </p:cxnSp>
      </p:grpSp>
      <p:grpSp>
        <p:nvGrpSpPr>
          <p:cNvPr id="178" name="组合 177"/>
          <p:cNvGrpSpPr/>
          <p:nvPr/>
        </p:nvGrpSpPr>
        <p:grpSpPr>
          <a:xfrm>
            <a:off x="3848100" y="1309688"/>
            <a:ext cx="673100" cy="479425"/>
            <a:chOff x="3177018" y="3040776"/>
            <a:chExt cx="671979" cy="479320"/>
          </a:xfrm>
        </p:grpSpPr>
        <p:sp>
          <p:nvSpPr>
            <p:cNvPr id="163974" name="文本框 178"/>
            <p:cNvSpPr txBox="1"/>
            <p:nvPr/>
          </p:nvSpPr>
          <p:spPr>
            <a:xfrm>
              <a:off x="3177018" y="3040776"/>
              <a:ext cx="671979" cy="36933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spcBef>
                  <a:spcPct val="0"/>
                </a:spcBef>
                <a:buClrTx/>
                <a:buFontTx/>
                <a:buNone/>
              </a:pPr>
              <a:r>
                <a:rPr lang="en-US" altLang="zh-CN" sz="1800" b="0" dirty="0">
                  <a:solidFill>
                    <a:srgbClr val="996600"/>
                  </a:solidFill>
                  <a:latin typeface="Times New Roman" panose="02020603050405020304" pitchFamily="18" charset="0"/>
                </a:rPr>
                <a:t>ACD</a:t>
              </a:r>
              <a:endParaRPr lang="zh-CN" altLang="en-US" sz="1800" b="0" baseline="-25000" dirty="0">
                <a:solidFill>
                  <a:srgbClr val="996600"/>
                </a:solidFill>
                <a:latin typeface="Times New Roman" panose="02020603050405020304" pitchFamily="18" charset="0"/>
              </a:endParaRPr>
            </a:p>
          </p:txBody>
        </p:sp>
        <p:cxnSp>
          <p:nvCxnSpPr>
            <p:cNvPr id="163975" name="直接箭头连接符 179"/>
            <p:cNvCxnSpPr/>
            <p:nvPr/>
          </p:nvCxnSpPr>
          <p:spPr>
            <a:xfrm flipV="1">
              <a:off x="3447327" y="3340096"/>
              <a:ext cx="0" cy="180000"/>
            </a:xfrm>
            <a:prstGeom prst="straightConnector1">
              <a:avLst/>
            </a:prstGeom>
            <a:ln w="12700" cap="flat" cmpd="sng">
              <a:solidFill>
                <a:srgbClr val="CC9900"/>
              </a:solidFill>
              <a:prstDash val="solid"/>
              <a:headEnd type="none" w="med" len="med"/>
              <a:tailEnd type="triangle" w="med" len="med"/>
            </a:ln>
          </p:spPr>
        </p:cxnSp>
      </p:grpSp>
      <p:grpSp>
        <p:nvGrpSpPr>
          <p:cNvPr id="181" name="组合 180"/>
          <p:cNvGrpSpPr/>
          <p:nvPr/>
        </p:nvGrpSpPr>
        <p:grpSpPr>
          <a:xfrm>
            <a:off x="4246563" y="1084263"/>
            <a:ext cx="812800" cy="700087"/>
            <a:chOff x="3184638" y="2819796"/>
            <a:chExt cx="813043" cy="700300"/>
          </a:xfrm>
        </p:grpSpPr>
        <p:sp>
          <p:nvSpPr>
            <p:cNvPr id="163972" name="文本框 181"/>
            <p:cNvSpPr txBox="1"/>
            <p:nvPr/>
          </p:nvSpPr>
          <p:spPr>
            <a:xfrm>
              <a:off x="3184638" y="2819796"/>
              <a:ext cx="813043" cy="36933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spcBef>
                  <a:spcPct val="0"/>
                </a:spcBef>
                <a:buClrTx/>
                <a:buFontTx/>
                <a:buNone/>
              </a:pPr>
              <a:r>
                <a:rPr lang="en-US" altLang="zh-CN" sz="1800" dirty="0">
                  <a:solidFill>
                    <a:srgbClr val="FF9999"/>
                  </a:solidFill>
                  <a:latin typeface="Times New Roman" panose="02020603050405020304" pitchFamily="18" charset="0"/>
                </a:rPr>
                <a:t>ACEF</a:t>
              </a:r>
              <a:endParaRPr lang="zh-CN" altLang="en-US" sz="1800" baseline="-25000" dirty="0">
                <a:solidFill>
                  <a:srgbClr val="FF9999"/>
                </a:solidFill>
                <a:latin typeface="Times New Roman" panose="02020603050405020304" pitchFamily="18" charset="0"/>
              </a:endParaRPr>
            </a:p>
          </p:txBody>
        </p:sp>
        <p:cxnSp>
          <p:nvCxnSpPr>
            <p:cNvPr id="163973" name="直接箭头连接符 182"/>
            <p:cNvCxnSpPr/>
            <p:nvPr/>
          </p:nvCxnSpPr>
          <p:spPr>
            <a:xfrm flipV="1">
              <a:off x="3447327" y="3340096"/>
              <a:ext cx="0" cy="180000"/>
            </a:xfrm>
            <a:prstGeom prst="straightConnector1">
              <a:avLst/>
            </a:prstGeom>
            <a:ln w="12700" cap="flat" cmpd="sng">
              <a:solidFill>
                <a:srgbClr val="FF9999"/>
              </a:solidFill>
              <a:prstDash val="solid"/>
              <a:headEnd type="none" w="med" len="med"/>
              <a:tailEnd type="triangle" w="med" len="med"/>
            </a:ln>
          </p:spPr>
        </p:cxnSp>
      </p:grpSp>
      <p:grpSp>
        <p:nvGrpSpPr>
          <p:cNvPr id="184" name="组合 183"/>
          <p:cNvGrpSpPr/>
          <p:nvPr/>
        </p:nvGrpSpPr>
        <p:grpSpPr>
          <a:xfrm>
            <a:off x="5813425" y="1074738"/>
            <a:ext cx="1285875" cy="717550"/>
            <a:chOff x="2888782" y="2802520"/>
            <a:chExt cx="1285654" cy="717576"/>
          </a:xfrm>
        </p:grpSpPr>
        <p:sp>
          <p:nvSpPr>
            <p:cNvPr id="163970" name="文本框 184"/>
            <p:cNvSpPr txBox="1"/>
            <p:nvPr/>
          </p:nvSpPr>
          <p:spPr>
            <a:xfrm>
              <a:off x="2888782" y="2802520"/>
              <a:ext cx="1285654" cy="369332"/>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spcBef>
                  <a:spcPct val="0"/>
                </a:spcBef>
                <a:buClrTx/>
                <a:buFontTx/>
                <a:buNone/>
              </a:pPr>
              <a:r>
                <a:rPr lang="en-US" altLang="zh-CN" sz="1800" b="0" dirty="0">
                  <a:solidFill>
                    <a:srgbClr val="0070C0"/>
                  </a:solidFill>
                  <a:latin typeface="Times New Roman" panose="02020603050405020304" pitchFamily="18" charset="0"/>
                </a:rPr>
                <a:t>ACEF+GH</a:t>
              </a:r>
              <a:endParaRPr lang="zh-CN" altLang="en-US" sz="1800" b="0" dirty="0">
                <a:solidFill>
                  <a:srgbClr val="0070C0"/>
                </a:solidFill>
                <a:latin typeface="Times New Roman" panose="02020603050405020304" pitchFamily="18" charset="0"/>
              </a:endParaRPr>
            </a:p>
          </p:txBody>
        </p:sp>
        <p:cxnSp>
          <p:nvCxnSpPr>
            <p:cNvPr id="163971" name="直接箭头连接符 185"/>
            <p:cNvCxnSpPr/>
            <p:nvPr/>
          </p:nvCxnSpPr>
          <p:spPr>
            <a:xfrm flipV="1">
              <a:off x="3447327" y="3340096"/>
              <a:ext cx="0" cy="180000"/>
            </a:xfrm>
            <a:prstGeom prst="straightConnector1">
              <a:avLst/>
            </a:prstGeom>
            <a:ln w="12700" cap="flat" cmpd="sng">
              <a:solidFill>
                <a:srgbClr val="0070C0"/>
              </a:solidFill>
              <a:prstDash val="solid"/>
              <a:headEnd type="none" w="med" len="med"/>
              <a:tailEnd type="triangle" w="med" len="med"/>
            </a:ln>
          </p:spPr>
        </p:cxnSp>
      </p:grpSp>
      <p:grpSp>
        <p:nvGrpSpPr>
          <p:cNvPr id="187" name="组合 186"/>
          <p:cNvGrpSpPr/>
          <p:nvPr/>
        </p:nvGrpSpPr>
        <p:grpSpPr>
          <a:xfrm>
            <a:off x="5343525" y="1308100"/>
            <a:ext cx="1327150" cy="482600"/>
            <a:chOff x="6138937" y="2025147"/>
            <a:chExt cx="1327660" cy="481540"/>
          </a:xfrm>
        </p:grpSpPr>
        <p:cxnSp>
          <p:nvCxnSpPr>
            <p:cNvPr id="163968" name="直接箭头连接符 187"/>
            <p:cNvCxnSpPr/>
            <p:nvPr/>
          </p:nvCxnSpPr>
          <p:spPr>
            <a:xfrm flipV="1">
              <a:off x="6796026" y="2326687"/>
              <a:ext cx="0" cy="180000"/>
            </a:xfrm>
            <a:prstGeom prst="straightConnector1">
              <a:avLst/>
            </a:prstGeom>
            <a:ln w="12700" cap="flat" cmpd="sng">
              <a:solidFill>
                <a:srgbClr val="CCCCFF"/>
              </a:solidFill>
              <a:prstDash val="solid"/>
              <a:headEnd type="none" w="med" len="med"/>
              <a:tailEnd type="triangle" w="med" len="med"/>
            </a:ln>
          </p:spPr>
        </p:cxnSp>
        <p:sp>
          <p:nvSpPr>
            <p:cNvPr id="163969" name="文本框 188"/>
            <p:cNvSpPr txBox="1"/>
            <p:nvPr/>
          </p:nvSpPr>
          <p:spPr>
            <a:xfrm>
              <a:off x="6138937" y="2025147"/>
              <a:ext cx="1327660" cy="369332"/>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spcBef>
                  <a:spcPct val="0"/>
                </a:spcBef>
                <a:buClrTx/>
                <a:buFontTx/>
                <a:buNone/>
              </a:pPr>
              <a:r>
                <a:rPr lang="en-US" altLang="zh-CN" sz="1800" b="0" dirty="0">
                  <a:solidFill>
                    <a:srgbClr val="9966FF"/>
                  </a:solidFill>
                  <a:latin typeface="Times New Roman" panose="02020603050405020304" pitchFamily="18" charset="0"/>
                </a:rPr>
                <a:t>AB+ACD</a:t>
              </a:r>
              <a:endParaRPr lang="zh-CN" altLang="en-US" sz="1800" b="0" baseline="-25000" dirty="0">
                <a:solidFill>
                  <a:srgbClr val="9966FF"/>
                </a:solidFill>
                <a:latin typeface="Times New Roman" panose="02020603050405020304" pitchFamily="18" charset="0"/>
              </a:endParaRPr>
            </a:p>
          </p:txBody>
        </p:sp>
      </p:grpSp>
      <p:grpSp>
        <p:nvGrpSpPr>
          <p:cNvPr id="190" name="组合 189"/>
          <p:cNvGrpSpPr/>
          <p:nvPr/>
        </p:nvGrpSpPr>
        <p:grpSpPr>
          <a:xfrm>
            <a:off x="7339013" y="1011238"/>
            <a:ext cx="1309687" cy="779462"/>
            <a:chOff x="7541926" y="1736477"/>
            <a:chExt cx="1309974" cy="778123"/>
          </a:xfrm>
        </p:grpSpPr>
        <p:cxnSp>
          <p:nvCxnSpPr>
            <p:cNvPr id="163966" name="直接箭头连接符 190"/>
            <p:cNvCxnSpPr/>
            <p:nvPr/>
          </p:nvCxnSpPr>
          <p:spPr>
            <a:xfrm flipV="1">
              <a:off x="8088728" y="2334600"/>
              <a:ext cx="0" cy="180000"/>
            </a:xfrm>
            <a:prstGeom prst="straightConnector1">
              <a:avLst/>
            </a:prstGeom>
            <a:ln w="12700" cap="flat" cmpd="sng">
              <a:solidFill>
                <a:srgbClr val="9900CC"/>
              </a:solidFill>
              <a:prstDash val="solid"/>
              <a:headEnd type="none" w="med" len="med"/>
              <a:tailEnd type="triangle" w="med" len="med"/>
            </a:ln>
          </p:spPr>
        </p:cxnSp>
        <p:sp>
          <p:nvSpPr>
            <p:cNvPr id="163967" name="文本框 191"/>
            <p:cNvSpPr txBox="1"/>
            <p:nvPr/>
          </p:nvSpPr>
          <p:spPr>
            <a:xfrm>
              <a:off x="7541926" y="1736477"/>
              <a:ext cx="1309974" cy="64633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spcBef>
                  <a:spcPct val="0"/>
                </a:spcBef>
                <a:buClrTx/>
                <a:buFontTx/>
                <a:buNone/>
              </a:pPr>
              <a:r>
                <a:rPr lang="en-US" altLang="zh-CN" sz="1800" b="0" dirty="0">
                  <a:solidFill>
                    <a:srgbClr val="9900CC"/>
                  </a:solidFill>
                  <a:latin typeface="Times New Roman" panose="02020603050405020304" pitchFamily="18" charset="0"/>
                </a:rPr>
                <a:t>AB+ACD+ </a:t>
              </a:r>
              <a:endParaRPr lang="en-US" altLang="zh-CN" sz="1800" b="0" baseline="-25000" dirty="0">
                <a:solidFill>
                  <a:srgbClr val="006600"/>
                </a:solidFill>
                <a:latin typeface="Times New Roman" panose="02020603050405020304" pitchFamily="18" charset="0"/>
              </a:endParaRPr>
            </a:p>
            <a:p>
              <a:pPr marL="0" lvl="0" indent="0">
                <a:spcBef>
                  <a:spcPct val="0"/>
                </a:spcBef>
                <a:buClrTx/>
                <a:buFontTx/>
                <a:buNone/>
              </a:pPr>
              <a:r>
                <a:rPr lang="en-US" altLang="zh-CN" sz="1800" b="0" dirty="0">
                  <a:solidFill>
                    <a:srgbClr val="9900CC"/>
                  </a:solidFill>
                  <a:latin typeface="Times New Roman" panose="02020603050405020304" pitchFamily="18" charset="0"/>
                </a:rPr>
                <a:t>ACEF+GH</a:t>
              </a:r>
              <a:endParaRPr lang="zh-CN" altLang="en-US" sz="1800" b="0" baseline="-25000" dirty="0">
                <a:solidFill>
                  <a:srgbClr val="996600"/>
                </a:solidFill>
                <a:latin typeface="Times New Roman" panose="02020603050405020304" pitchFamily="18" charset="0"/>
              </a:endParaRPr>
            </a:p>
          </p:txBody>
        </p:sp>
      </p:grpSp>
      <p:sp>
        <p:nvSpPr>
          <p:cNvPr id="163947" name="文本框 192"/>
          <p:cNvSpPr txBox="1"/>
          <p:nvPr/>
        </p:nvSpPr>
        <p:spPr>
          <a:xfrm>
            <a:off x="1338263" y="1131888"/>
            <a:ext cx="588962" cy="6477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spcBef>
                <a:spcPct val="0"/>
              </a:spcBef>
              <a:buClrTx/>
              <a:buFontTx/>
              <a:buNone/>
            </a:pPr>
            <a:r>
              <a:rPr lang="zh-CN" altLang="en-US" sz="1800" b="0" dirty="0">
                <a:solidFill>
                  <a:srgbClr val="0000CC"/>
                </a:solidFill>
                <a:latin typeface="Times New Roman" panose="02020603050405020304" pitchFamily="18" charset="0"/>
              </a:rPr>
              <a:t>输 </a:t>
            </a:r>
            <a:r>
              <a:rPr lang="en-US" altLang="zh-CN" sz="1800" b="0" dirty="0">
                <a:solidFill>
                  <a:srgbClr val="0000CC"/>
                </a:solidFill>
                <a:latin typeface="Times New Roman" panose="02020603050405020304" pitchFamily="18" charset="0"/>
              </a:rPr>
              <a:t>  </a:t>
            </a:r>
            <a:endParaRPr lang="en-US" altLang="zh-CN" sz="1800" b="0" dirty="0">
              <a:solidFill>
                <a:srgbClr val="0000CC"/>
              </a:solidFill>
              <a:latin typeface="Times New Roman" panose="02020603050405020304" pitchFamily="18" charset="0"/>
            </a:endParaRPr>
          </a:p>
          <a:p>
            <a:pPr marL="0" lvl="0" indent="0">
              <a:spcBef>
                <a:spcPct val="0"/>
              </a:spcBef>
              <a:buClrTx/>
              <a:buFontTx/>
              <a:buNone/>
            </a:pPr>
            <a:r>
              <a:rPr lang="zh-CN" altLang="en-US" sz="1800" b="0" dirty="0">
                <a:solidFill>
                  <a:srgbClr val="0000CC"/>
                </a:solidFill>
                <a:latin typeface="Times New Roman" panose="02020603050405020304" pitchFamily="18" charset="0"/>
              </a:rPr>
              <a:t>出 </a:t>
            </a:r>
            <a:r>
              <a:rPr lang="en-US" altLang="zh-CN" sz="1800" b="0" dirty="0">
                <a:solidFill>
                  <a:srgbClr val="0000CC"/>
                </a:solidFill>
                <a:latin typeface="Times New Roman" panose="02020603050405020304" pitchFamily="18" charset="0"/>
              </a:rPr>
              <a:t> </a:t>
            </a:r>
            <a:endParaRPr lang="zh-CN" altLang="en-US" sz="1800" b="0" baseline="-25000" dirty="0">
              <a:solidFill>
                <a:srgbClr val="0000CC"/>
              </a:solidFill>
              <a:latin typeface="Times New Roman" panose="02020603050405020304" pitchFamily="18" charset="0"/>
            </a:endParaRPr>
          </a:p>
        </p:txBody>
      </p:sp>
      <p:grpSp>
        <p:nvGrpSpPr>
          <p:cNvPr id="194" name="组合 193"/>
          <p:cNvGrpSpPr/>
          <p:nvPr/>
        </p:nvGrpSpPr>
        <p:grpSpPr>
          <a:xfrm>
            <a:off x="1687513" y="4991100"/>
            <a:ext cx="454025" cy="722313"/>
            <a:chOff x="1396537" y="6111015"/>
            <a:chExt cx="454035" cy="722380"/>
          </a:xfrm>
        </p:grpSpPr>
        <p:sp>
          <p:nvSpPr>
            <p:cNvPr id="163964" name="文本框 194"/>
            <p:cNvSpPr txBox="1"/>
            <p:nvPr/>
          </p:nvSpPr>
          <p:spPr>
            <a:xfrm>
              <a:off x="1396537" y="6187064"/>
              <a:ext cx="454035" cy="64633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spcBef>
                  <a:spcPct val="0"/>
                </a:spcBef>
                <a:buClrTx/>
                <a:buFontTx/>
                <a:buNone/>
              </a:pPr>
              <a:r>
                <a:rPr lang="en-US" altLang="zh-CN" sz="1800" b="0" dirty="0">
                  <a:solidFill>
                    <a:srgbClr val="006600"/>
                  </a:solidFill>
                  <a:latin typeface="Times New Roman" panose="02020603050405020304" pitchFamily="18" charset="0"/>
                </a:rPr>
                <a:t>A  </a:t>
              </a:r>
              <a:endParaRPr lang="en-US" altLang="zh-CN" sz="1800" b="0" dirty="0">
                <a:solidFill>
                  <a:srgbClr val="006600"/>
                </a:solidFill>
                <a:latin typeface="Times New Roman" panose="02020603050405020304" pitchFamily="18" charset="0"/>
              </a:endParaRPr>
            </a:p>
            <a:p>
              <a:pPr marL="0" lvl="0" indent="0">
                <a:spcBef>
                  <a:spcPct val="0"/>
                </a:spcBef>
                <a:buClrTx/>
                <a:buFontTx/>
                <a:buNone/>
              </a:pPr>
              <a:r>
                <a:rPr lang="en-US" altLang="zh-CN" sz="1800" b="0" dirty="0">
                  <a:solidFill>
                    <a:srgbClr val="006600"/>
                  </a:solidFill>
                  <a:latin typeface="Times New Roman" panose="02020603050405020304" pitchFamily="18" charset="0"/>
                </a:rPr>
                <a:t>B</a:t>
              </a:r>
              <a:endParaRPr lang="zh-CN" altLang="en-US" sz="1800" b="0" baseline="-25000" dirty="0">
                <a:solidFill>
                  <a:srgbClr val="006600"/>
                </a:solidFill>
                <a:latin typeface="Times New Roman" panose="02020603050405020304" pitchFamily="18" charset="0"/>
              </a:endParaRPr>
            </a:p>
          </p:txBody>
        </p:sp>
        <p:cxnSp>
          <p:nvCxnSpPr>
            <p:cNvPr id="163965" name="直接箭头连接符 195"/>
            <p:cNvCxnSpPr/>
            <p:nvPr/>
          </p:nvCxnSpPr>
          <p:spPr>
            <a:xfrm flipV="1">
              <a:off x="1572088" y="6111015"/>
              <a:ext cx="0" cy="180000"/>
            </a:xfrm>
            <a:prstGeom prst="straightConnector1">
              <a:avLst/>
            </a:prstGeom>
            <a:ln w="12700" cap="flat" cmpd="sng">
              <a:solidFill>
                <a:srgbClr val="006600"/>
              </a:solidFill>
              <a:prstDash val="solid"/>
              <a:headEnd type="none" w="med" len="med"/>
              <a:tailEnd type="triangle" w="med" len="med"/>
            </a:ln>
          </p:spPr>
        </p:cxnSp>
      </p:grpSp>
      <p:grpSp>
        <p:nvGrpSpPr>
          <p:cNvPr id="197" name="组合 196"/>
          <p:cNvGrpSpPr/>
          <p:nvPr/>
        </p:nvGrpSpPr>
        <p:grpSpPr>
          <a:xfrm>
            <a:off x="2076450" y="4991100"/>
            <a:ext cx="350838" cy="722313"/>
            <a:chOff x="1396537" y="6111015"/>
            <a:chExt cx="351378" cy="722380"/>
          </a:xfrm>
        </p:grpSpPr>
        <p:sp>
          <p:nvSpPr>
            <p:cNvPr id="163962" name="文本框 197"/>
            <p:cNvSpPr txBox="1"/>
            <p:nvPr/>
          </p:nvSpPr>
          <p:spPr>
            <a:xfrm>
              <a:off x="1396537" y="6187064"/>
              <a:ext cx="351378" cy="64633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spcBef>
                  <a:spcPct val="0"/>
                </a:spcBef>
                <a:buClrTx/>
                <a:buFontTx/>
                <a:buNone/>
              </a:pPr>
              <a:r>
                <a:rPr lang="en-US" altLang="zh-CN" sz="1800" b="0" dirty="0">
                  <a:solidFill>
                    <a:srgbClr val="FF00FF"/>
                  </a:solidFill>
                  <a:latin typeface="Times New Roman" panose="02020603050405020304" pitchFamily="18" charset="0"/>
                </a:rPr>
                <a:t>G</a:t>
              </a:r>
              <a:endParaRPr lang="en-US" altLang="zh-CN" sz="1800" b="0" dirty="0">
                <a:solidFill>
                  <a:srgbClr val="FF00FF"/>
                </a:solidFill>
                <a:latin typeface="Times New Roman" panose="02020603050405020304" pitchFamily="18" charset="0"/>
              </a:endParaRPr>
            </a:p>
            <a:p>
              <a:pPr marL="0" lvl="0" indent="0">
                <a:spcBef>
                  <a:spcPct val="0"/>
                </a:spcBef>
                <a:buClrTx/>
                <a:buFontTx/>
                <a:buNone/>
              </a:pPr>
              <a:r>
                <a:rPr lang="en-US" altLang="zh-CN" sz="1800" b="0" dirty="0">
                  <a:solidFill>
                    <a:srgbClr val="FF00FF"/>
                  </a:solidFill>
                  <a:latin typeface="Times New Roman" panose="02020603050405020304" pitchFamily="18" charset="0"/>
                </a:rPr>
                <a:t>H</a:t>
              </a:r>
              <a:endParaRPr lang="zh-CN" altLang="en-US" sz="1800" b="0" dirty="0">
                <a:solidFill>
                  <a:srgbClr val="FF00FF"/>
                </a:solidFill>
                <a:latin typeface="Times New Roman" panose="02020603050405020304" pitchFamily="18" charset="0"/>
              </a:endParaRPr>
            </a:p>
          </p:txBody>
        </p:sp>
        <p:cxnSp>
          <p:nvCxnSpPr>
            <p:cNvPr id="163963" name="直接箭头连接符 198"/>
            <p:cNvCxnSpPr/>
            <p:nvPr/>
          </p:nvCxnSpPr>
          <p:spPr>
            <a:xfrm flipV="1">
              <a:off x="1572088" y="6111015"/>
              <a:ext cx="0" cy="180000"/>
            </a:xfrm>
            <a:prstGeom prst="straightConnector1">
              <a:avLst/>
            </a:prstGeom>
            <a:ln w="12700" cap="flat" cmpd="sng">
              <a:solidFill>
                <a:srgbClr val="FF00FF"/>
              </a:solidFill>
              <a:prstDash val="solid"/>
              <a:headEnd type="none" w="med" len="med"/>
              <a:tailEnd type="triangle" w="med" len="med"/>
            </a:ln>
          </p:spPr>
        </p:cxnSp>
      </p:grpSp>
      <p:grpSp>
        <p:nvGrpSpPr>
          <p:cNvPr id="200" name="组合 199"/>
          <p:cNvGrpSpPr/>
          <p:nvPr/>
        </p:nvGrpSpPr>
        <p:grpSpPr>
          <a:xfrm>
            <a:off x="3443288" y="1303338"/>
            <a:ext cx="517525" cy="479425"/>
            <a:chOff x="3154158" y="3040776"/>
            <a:chExt cx="518091" cy="479320"/>
          </a:xfrm>
        </p:grpSpPr>
        <p:sp>
          <p:nvSpPr>
            <p:cNvPr id="163960" name="文本框 200"/>
            <p:cNvSpPr txBox="1"/>
            <p:nvPr/>
          </p:nvSpPr>
          <p:spPr>
            <a:xfrm>
              <a:off x="3154158" y="3040776"/>
              <a:ext cx="518091" cy="36933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spcBef>
                  <a:spcPct val="0"/>
                </a:spcBef>
                <a:buClrTx/>
                <a:buFontTx/>
                <a:buNone/>
              </a:pPr>
              <a:r>
                <a:rPr lang="en-US" altLang="zh-CN" sz="1800" b="0" dirty="0">
                  <a:solidFill>
                    <a:srgbClr val="FF00FF"/>
                  </a:solidFill>
                  <a:latin typeface="Times New Roman" panose="02020603050405020304" pitchFamily="18" charset="0"/>
                </a:rPr>
                <a:t>GH</a:t>
              </a:r>
              <a:endParaRPr lang="zh-CN" altLang="en-US" sz="1800" b="0" baseline="-25000" dirty="0">
                <a:solidFill>
                  <a:srgbClr val="FF00FF"/>
                </a:solidFill>
                <a:latin typeface="Times New Roman" panose="02020603050405020304" pitchFamily="18" charset="0"/>
              </a:endParaRPr>
            </a:p>
          </p:txBody>
        </p:sp>
        <p:cxnSp>
          <p:nvCxnSpPr>
            <p:cNvPr id="163961" name="直接箭头连接符 201"/>
            <p:cNvCxnSpPr/>
            <p:nvPr/>
          </p:nvCxnSpPr>
          <p:spPr>
            <a:xfrm flipV="1">
              <a:off x="3447327" y="3340096"/>
              <a:ext cx="0" cy="180000"/>
            </a:xfrm>
            <a:prstGeom prst="straightConnector1">
              <a:avLst/>
            </a:prstGeom>
            <a:ln w="12700" cap="flat" cmpd="sng">
              <a:solidFill>
                <a:srgbClr val="FF00FF"/>
              </a:solidFill>
              <a:prstDash val="solid"/>
              <a:headEnd type="none" w="med" len="med"/>
              <a:tailEnd type="triangle" w="med" len="med"/>
            </a:ln>
          </p:spPr>
        </p:cxnSp>
      </p:grpSp>
      <p:sp>
        <p:nvSpPr>
          <p:cNvPr id="163951" name="Text Box 2"/>
          <p:cNvSpPr txBox="1"/>
          <p:nvPr/>
        </p:nvSpPr>
        <p:spPr>
          <a:xfrm>
            <a:off x="2327275" y="447675"/>
            <a:ext cx="5235575" cy="4572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fontAlgn="ctr" hangingPunct="1">
              <a:spcBef>
                <a:spcPct val="50000"/>
              </a:spcBef>
              <a:buClr>
                <a:schemeClr val="bg1"/>
              </a:buClr>
              <a:buFontTx/>
              <a:buNone/>
            </a:pPr>
            <a:r>
              <a:rPr lang="en-US" altLang="zh-CN" sz="2400" b="0" dirty="0">
                <a:latin typeface="Tahoma" panose="020B0604030504040204" pitchFamily="34" charset="0"/>
                <a:ea typeface="宋体" panose="02010600030101010101" pitchFamily="2" charset="-122"/>
              </a:rPr>
              <a:t>A*B+A*C*D+A*C*E*F+G*H</a:t>
            </a:r>
            <a:endParaRPr lang="en-US" altLang="zh-CN" sz="2400" b="0" dirty="0">
              <a:latin typeface="Tahoma" panose="020B0604030504040204" pitchFamily="34" charset="0"/>
              <a:ea typeface="宋体" panose="02010600030101010101" pitchFamily="2" charset="-122"/>
            </a:endParaRPr>
          </a:p>
        </p:txBody>
      </p:sp>
      <p:grpSp>
        <p:nvGrpSpPr>
          <p:cNvPr id="204" name="组合 203"/>
          <p:cNvGrpSpPr/>
          <p:nvPr/>
        </p:nvGrpSpPr>
        <p:grpSpPr>
          <a:xfrm>
            <a:off x="4789488" y="4984750"/>
            <a:ext cx="774700" cy="722313"/>
            <a:chOff x="1396537" y="6111015"/>
            <a:chExt cx="774571" cy="722380"/>
          </a:xfrm>
        </p:grpSpPr>
        <p:sp>
          <p:nvSpPr>
            <p:cNvPr id="163958" name="文本框 204"/>
            <p:cNvSpPr txBox="1"/>
            <p:nvPr/>
          </p:nvSpPr>
          <p:spPr>
            <a:xfrm>
              <a:off x="1396537" y="6187064"/>
              <a:ext cx="774571" cy="64633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spcBef>
                  <a:spcPct val="0"/>
                </a:spcBef>
                <a:buClrTx/>
                <a:buFontTx/>
                <a:buNone/>
              </a:pPr>
              <a:r>
                <a:rPr lang="en-US" altLang="zh-CN" sz="1800" b="0" dirty="0">
                  <a:solidFill>
                    <a:srgbClr val="FF9999"/>
                  </a:solidFill>
                  <a:latin typeface="Times New Roman" panose="02020603050405020304" pitchFamily="18" charset="0"/>
                </a:rPr>
                <a:t>ACEF</a:t>
              </a:r>
              <a:endParaRPr lang="en-US" altLang="zh-CN" sz="1800" b="0" dirty="0">
                <a:solidFill>
                  <a:srgbClr val="FF9999"/>
                </a:solidFill>
                <a:latin typeface="Times New Roman" panose="02020603050405020304" pitchFamily="18" charset="0"/>
              </a:endParaRPr>
            </a:p>
            <a:p>
              <a:pPr marL="0" lvl="0" indent="0">
                <a:spcBef>
                  <a:spcPct val="0"/>
                </a:spcBef>
                <a:buClrTx/>
                <a:buFontTx/>
                <a:buNone/>
              </a:pPr>
              <a:r>
                <a:rPr lang="en-US" altLang="zh-CN" sz="1800" b="0" dirty="0">
                  <a:solidFill>
                    <a:srgbClr val="FF00FF"/>
                  </a:solidFill>
                  <a:latin typeface="Times New Roman" panose="02020603050405020304" pitchFamily="18" charset="0"/>
                </a:rPr>
                <a:t>GH</a:t>
              </a:r>
              <a:endParaRPr lang="zh-CN" altLang="en-US" sz="1800" b="0" baseline="-25000" dirty="0">
                <a:solidFill>
                  <a:srgbClr val="FF00FF"/>
                </a:solidFill>
                <a:latin typeface="Times New Roman" panose="02020603050405020304" pitchFamily="18" charset="0"/>
              </a:endParaRPr>
            </a:p>
          </p:txBody>
        </p:sp>
        <p:cxnSp>
          <p:nvCxnSpPr>
            <p:cNvPr id="163959" name="直接箭头连接符 205"/>
            <p:cNvCxnSpPr/>
            <p:nvPr/>
          </p:nvCxnSpPr>
          <p:spPr>
            <a:xfrm flipV="1">
              <a:off x="1572088" y="6111015"/>
              <a:ext cx="0" cy="180000"/>
            </a:xfrm>
            <a:prstGeom prst="straightConnector1">
              <a:avLst/>
            </a:prstGeom>
            <a:ln w="12700" cap="flat" cmpd="sng">
              <a:solidFill>
                <a:srgbClr val="0070C0"/>
              </a:solidFill>
              <a:prstDash val="solid"/>
              <a:headEnd type="none" w="med" len="med"/>
              <a:tailEnd type="triangle" w="med" len="med"/>
            </a:ln>
          </p:spPr>
        </p:cxnSp>
      </p:grpSp>
      <p:sp>
        <p:nvSpPr>
          <p:cNvPr id="163953" name="矩形 1"/>
          <p:cNvSpPr/>
          <p:nvPr/>
        </p:nvSpPr>
        <p:spPr>
          <a:xfrm>
            <a:off x="171450" y="28575"/>
            <a:ext cx="8256588" cy="40005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spcBef>
                <a:spcPct val="0"/>
              </a:spcBef>
              <a:buClrTx/>
              <a:buFontTx/>
              <a:buNone/>
            </a:pPr>
            <a:r>
              <a:rPr lang="en-US" altLang="zh-CN" sz="2000" dirty="0">
                <a:solidFill>
                  <a:srgbClr val="FF0000"/>
                </a:solidFill>
                <a:latin typeface="Book Antiqua" panose="02040602050305030304" pitchFamily="18" charset="0"/>
              </a:rPr>
              <a:t> </a:t>
            </a:r>
            <a:r>
              <a:rPr lang="zh-CN" altLang="en-US" sz="2000" dirty="0">
                <a:solidFill>
                  <a:srgbClr val="FF0000"/>
                </a:solidFill>
                <a:latin typeface="Book Antiqua" panose="02040602050305030304" pitchFamily="18" charset="0"/>
              </a:rPr>
              <a:t>（</a:t>
            </a:r>
            <a:r>
              <a:rPr lang="en-US" altLang="zh-CN" sz="2000" dirty="0">
                <a:solidFill>
                  <a:srgbClr val="FF0000"/>
                </a:solidFill>
                <a:latin typeface="Book Antiqua" panose="02040602050305030304" pitchFamily="18" charset="0"/>
              </a:rPr>
              <a:t>4</a:t>
            </a:r>
            <a:r>
              <a:rPr lang="zh-CN" altLang="en-US" sz="2000" dirty="0">
                <a:solidFill>
                  <a:srgbClr val="FF0000"/>
                </a:solidFill>
                <a:latin typeface="Book Antiqua" panose="02040602050305030304" pitchFamily="18" charset="0"/>
              </a:rPr>
              <a:t>）如对流水线瓶颈子过程细分，最少需多少时间完成全部运算？</a:t>
            </a:r>
            <a:endParaRPr lang="zh-CN" altLang="en-US" sz="2000" dirty="0">
              <a:solidFill>
                <a:srgbClr val="FF0000"/>
              </a:solidFill>
              <a:latin typeface="Times New Roman" panose="02020603050405020304" pitchFamily="18" charset="0"/>
            </a:endParaRPr>
          </a:p>
        </p:txBody>
      </p:sp>
      <p:sp>
        <p:nvSpPr>
          <p:cNvPr id="163954" name="左大括号 207"/>
          <p:cNvSpPr/>
          <p:nvPr/>
        </p:nvSpPr>
        <p:spPr>
          <a:xfrm>
            <a:off x="411163" y="3363913"/>
            <a:ext cx="173037" cy="528637"/>
          </a:xfrm>
          <a:prstGeom prst="leftBrace">
            <a:avLst>
              <a:gd name="adj1" fmla="val 69459"/>
              <a:gd name="adj2" fmla="val 50000"/>
            </a:avLst>
          </a:prstGeom>
          <a:noFill/>
          <a:ln w="38100" cap="flat" cmpd="sng">
            <a:solidFill>
              <a:srgbClr val="FF0000"/>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endParaRPr lang="zh-CN" altLang="en-US" sz="1800" b="0" dirty="0">
              <a:solidFill>
                <a:schemeClr val="tx1"/>
              </a:solidFill>
              <a:latin typeface="Times New Roman" panose="02020603050405020304" pitchFamily="18" charset="0"/>
            </a:endParaRPr>
          </a:p>
        </p:txBody>
      </p:sp>
      <p:sp>
        <p:nvSpPr>
          <p:cNvPr id="163955" name="左大括号 208"/>
          <p:cNvSpPr/>
          <p:nvPr/>
        </p:nvSpPr>
        <p:spPr>
          <a:xfrm>
            <a:off x="411163" y="2471738"/>
            <a:ext cx="173037" cy="530225"/>
          </a:xfrm>
          <a:prstGeom prst="leftBrace">
            <a:avLst>
              <a:gd name="adj1" fmla="val 69668"/>
              <a:gd name="adj2" fmla="val 50000"/>
            </a:avLst>
          </a:prstGeom>
          <a:noFill/>
          <a:ln w="38100" cap="flat" cmpd="sng">
            <a:solidFill>
              <a:srgbClr val="FF0000"/>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endParaRPr lang="zh-CN" altLang="en-US" sz="1800" b="0" dirty="0">
              <a:solidFill>
                <a:schemeClr val="tx1"/>
              </a:solidFill>
              <a:latin typeface="Times New Roman" panose="02020603050405020304" pitchFamily="18" charset="0"/>
            </a:endParaRPr>
          </a:p>
        </p:txBody>
      </p:sp>
      <p:sp>
        <p:nvSpPr>
          <p:cNvPr id="163956" name="Text Box 60"/>
          <p:cNvSpPr txBox="1"/>
          <p:nvPr/>
        </p:nvSpPr>
        <p:spPr>
          <a:xfrm>
            <a:off x="66675" y="2565400"/>
            <a:ext cx="296863" cy="33813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fontAlgn="ctr" hangingPunct="1">
              <a:spcBef>
                <a:spcPct val="0"/>
              </a:spcBef>
              <a:buClr>
                <a:schemeClr val="bg1"/>
              </a:buClr>
              <a:buFontTx/>
              <a:buNone/>
            </a:pPr>
            <a:r>
              <a:rPr lang="en-US" altLang="zh-CN" sz="1600" b="0" dirty="0">
                <a:latin typeface="Tahoma" panose="020B0604030504040204" pitchFamily="34" charset="0"/>
                <a:ea typeface="宋体" panose="02010600030101010101" pitchFamily="2" charset="-122"/>
              </a:rPr>
              <a:t>3</a:t>
            </a:r>
            <a:endParaRPr lang="en-US" altLang="zh-CN" sz="1600" b="0" dirty="0">
              <a:latin typeface="Tahoma" panose="020B0604030504040204" pitchFamily="34" charset="0"/>
              <a:ea typeface="宋体" panose="02010600030101010101" pitchFamily="2" charset="-122"/>
            </a:endParaRPr>
          </a:p>
        </p:txBody>
      </p:sp>
      <p:sp>
        <p:nvSpPr>
          <p:cNvPr id="163957" name="Text Box 60"/>
          <p:cNvSpPr txBox="1"/>
          <p:nvPr/>
        </p:nvSpPr>
        <p:spPr>
          <a:xfrm>
            <a:off x="66675" y="3479800"/>
            <a:ext cx="296863" cy="33813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fontAlgn="ctr" hangingPunct="1">
              <a:spcBef>
                <a:spcPct val="0"/>
              </a:spcBef>
              <a:buClr>
                <a:schemeClr val="bg1"/>
              </a:buClr>
              <a:buFontTx/>
              <a:buNone/>
            </a:pPr>
            <a:r>
              <a:rPr lang="en-US" altLang="zh-CN" sz="1600" b="0" dirty="0">
                <a:latin typeface="Tahoma" panose="020B0604030504040204" pitchFamily="34" charset="0"/>
                <a:ea typeface="宋体" panose="02010600030101010101" pitchFamily="2" charset="-122"/>
              </a:rPr>
              <a:t>2</a:t>
            </a:r>
            <a:endParaRPr lang="en-US" altLang="zh-CN" sz="1600" b="0" dirty="0">
              <a:latin typeface="Tahoma" panose="020B0604030504040204" pitchFamily="34" charset="0"/>
              <a:ea typeface="宋体" panose="02010600030101010101"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7"/>
                                        </p:tgtEl>
                                        <p:attrNameLst>
                                          <p:attrName>style.visibility</p:attrName>
                                        </p:attrNameLst>
                                      </p:cBhvr>
                                      <p:to>
                                        <p:strVal val="visible"/>
                                      </p:to>
                                    </p:set>
                                    <p:anim calcmode="lin" valueType="num">
                                      <p:cBhvr additive="base">
                                        <p:cTn id="7" dur="500" fill="hold"/>
                                        <p:tgtEl>
                                          <p:spTgt spid="137"/>
                                        </p:tgtEl>
                                        <p:attrNameLst>
                                          <p:attrName>ppt_x</p:attrName>
                                        </p:attrNameLst>
                                      </p:cBhvr>
                                      <p:tavLst>
                                        <p:tav tm="0">
                                          <p:val>
                                            <p:strVal val="#ppt_x"/>
                                          </p:val>
                                        </p:tav>
                                        <p:tav tm="100000">
                                          <p:val>
                                            <p:strVal val="#ppt_x"/>
                                          </p:val>
                                        </p:tav>
                                      </p:tavLst>
                                    </p:anim>
                                    <p:anim calcmode="lin" valueType="num">
                                      <p:cBhvr additive="base">
                                        <p:cTn id="8" dur="500" fill="hold"/>
                                        <p:tgtEl>
                                          <p:spTgt spid="13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51559"/>
                                        </p:tgtEl>
                                        <p:attrNameLst>
                                          <p:attrName>style.visibility</p:attrName>
                                        </p:attrNameLst>
                                      </p:cBhvr>
                                      <p:to>
                                        <p:strVal val="visible"/>
                                      </p:to>
                                    </p:set>
                                    <p:anim calcmode="lin" valueType="num">
                                      <p:cBhvr additive="base">
                                        <p:cTn id="13" dur="500" fill="hold"/>
                                        <p:tgtEl>
                                          <p:spTgt spid="151559"/>
                                        </p:tgtEl>
                                        <p:attrNameLst>
                                          <p:attrName>ppt_x</p:attrName>
                                        </p:attrNameLst>
                                      </p:cBhvr>
                                      <p:tavLst>
                                        <p:tav tm="0">
                                          <p:val>
                                            <p:strVal val="#ppt_x"/>
                                          </p:val>
                                        </p:tav>
                                        <p:tav tm="100000">
                                          <p:val>
                                            <p:strVal val="#ppt_x"/>
                                          </p:val>
                                        </p:tav>
                                      </p:tavLst>
                                    </p:anim>
                                    <p:anim calcmode="lin" valueType="num">
                                      <p:cBhvr additive="base">
                                        <p:cTn id="14" dur="500" fill="hold"/>
                                        <p:tgtEl>
                                          <p:spTgt spid="15155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40"/>
                                        </p:tgtEl>
                                        <p:attrNameLst>
                                          <p:attrName>style.visibility</p:attrName>
                                        </p:attrNameLst>
                                      </p:cBhvr>
                                      <p:to>
                                        <p:strVal val="visible"/>
                                      </p:to>
                                    </p:set>
                                    <p:anim calcmode="lin" valueType="num">
                                      <p:cBhvr additive="base">
                                        <p:cTn id="19" dur="500" fill="hold"/>
                                        <p:tgtEl>
                                          <p:spTgt spid="140"/>
                                        </p:tgtEl>
                                        <p:attrNameLst>
                                          <p:attrName>ppt_x</p:attrName>
                                        </p:attrNameLst>
                                      </p:cBhvr>
                                      <p:tavLst>
                                        <p:tav tm="0">
                                          <p:val>
                                            <p:strVal val="#ppt_x"/>
                                          </p:val>
                                        </p:tav>
                                        <p:tav tm="100000">
                                          <p:val>
                                            <p:strVal val="#ppt_x"/>
                                          </p:val>
                                        </p:tav>
                                      </p:tavLst>
                                    </p:anim>
                                    <p:anim calcmode="lin" valueType="num">
                                      <p:cBhvr additive="base">
                                        <p:cTn id="20" dur="500" fill="hold"/>
                                        <p:tgtEl>
                                          <p:spTgt spid="140"/>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51560"/>
                                        </p:tgtEl>
                                        <p:attrNameLst>
                                          <p:attrName>style.visibility</p:attrName>
                                        </p:attrNameLst>
                                      </p:cBhvr>
                                      <p:to>
                                        <p:strVal val="visible"/>
                                      </p:to>
                                    </p:set>
                                    <p:anim calcmode="lin" valueType="num">
                                      <p:cBhvr additive="base">
                                        <p:cTn id="23" dur="500" fill="hold"/>
                                        <p:tgtEl>
                                          <p:spTgt spid="151560"/>
                                        </p:tgtEl>
                                        <p:attrNameLst>
                                          <p:attrName>ppt_x</p:attrName>
                                        </p:attrNameLst>
                                      </p:cBhvr>
                                      <p:tavLst>
                                        <p:tav tm="0">
                                          <p:val>
                                            <p:strVal val="#ppt_x"/>
                                          </p:val>
                                        </p:tav>
                                        <p:tav tm="100000">
                                          <p:val>
                                            <p:strVal val="#ppt_x"/>
                                          </p:val>
                                        </p:tav>
                                      </p:tavLst>
                                    </p:anim>
                                    <p:anim calcmode="lin" valueType="num">
                                      <p:cBhvr additive="base">
                                        <p:cTn id="24" dur="500" fill="hold"/>
                                        <p:tgtEl>
                                          <p:spTgt spid="151560"/>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51563"/>
                                        </p:tgtEl>
                                        <p:attrNameLst>
                                          <p:attrName>style.visibility</p:attrName>
                                        </p:attrNameLst>
                                      </p:cBhvr>
                                      <p:to>
                                        <p:strVal val="visible"/>
                                      </p:to>
                                    </p:set>
                                    <p:anim calcmode="lin" valueType="num">
                                      <p:cBhvr additive="base">
                                        <p:cTn id="27" dur="500" fill="hold"/>
                                        <p:tgtEl>
                                          <p:spTgt spid="151563"/>
                                        </p:tgtEl>
                                        <p:attrNameLst>
                                          <p:attrName>ppt_x</p:attrName>
                                        </p:attrNameLst>
                                      </p:cBhvr>
                                      <p:tavLst>
                                        <p:tav tm="0">
                                          <p:val>
                                            <p:strVal val="#ppt_x"/>
                                          </p:val>
                                        </p:tav>
                                        <p:tav tm="100000">
                                          <p:val>
                                            <p:strVal val="#ppt_x"/>
                                          </p:val>
                                        </p:tav>
                                      </p:tavLst>
                                    </p:anim>
                                    <p:anim calcmode="lin" valueType="num">
                                      <p:cBhvr additive="base">
                                        <p:cTn id="28" dur="500" fill="hold"/>
                                        <p:tgtEl>
                                          <p:spTgt spid="151563"/>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194"/>
                                        </p:tgtEl>
                                        <p:attrNameLst>
                                          <p:attrName>style.visibility</p:attrName>
                                        </p:attrNameLst>
                                      </p:cBhvr>
                                      <p:to>
                                        <p:strVal val="visible"/>
                                      </p:to>
                                    </p:set>
                                    <p:anim calcmode="lin" valueType="num">
                                      <p:cBhvr additive="base">
                                        <p:cTn id="33" dur="500" fill="hold"/>
                                        <p:tgtEl>
                                          <p:spTgt spid="194"/>
                                        </p:tgtEl>
                                        <p:attrNameLst>
                                          <p:attrName>ppt_x</p:attrName>
                                        </p:attrNameLst>
                                      </p:cBhvr>
                                      <p:tavLst>
                                        <p:tav tm="0">
                                          <p:val>
                                            <p:strVal val="#ppt_x"/>
                                          </p:val>
                                        </p:tav>
                                        <p:tav tm="100000">
                                          <p:val>
                                            <p:strVal val="#ppt_x"/>
                                          </p:val>
                                        </p:tav>
                                      </p:tavLst>
                                    </p:anim>
                                    <p:anim calcmode="lin" valueType="num">
                                      <p:cBhvr additive="base">
                                        <p:cTn id="34" dur="500" fill="hold"/>
                                        <p:tgtEl>
                                          <p:spTgt spid="194"/>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151561"/>
                                        </p:tgtEl>
                                        <p:attrNameLst>
                                          <p:attrName>style.visibility</p:attrName>
                                        </p:attrNameLst>
                                      </p:cBhvr>
                                      <p:to>
                                        <p:strVal val="visible"/>
                                      </p:to>
                                    </p:set>
                                    <p:anim calcmode="lin" valueType="num">
                                      <p:cBhvr additive="base">
                                        <p:cTn id="37" dur="500" fill="hold"/>
                                        <p:tgtEl>
                                          <p:spTgt spid="151561"/>
                                        </p:tgtEl>
                                        <p:attrNameLst>
                                          <p:attrName>ppt_x</p:attrName>
                                        </p:attrNameLst>
                                      </p:cBhvr>
                                      <p:tavLst>
                                        <p:tav tm="0">
                                          <p:val>
                                            <p:strVal val="#ppt_x"/>
                                          </p:val>
                                        </p:tav>
                                        <p:tav tm="100000">
                                          <p:val>
                                            <p:strVal val="#ppt_x"/>
                                          </p:val>
                                        </p:tav>
                                      </p:tavLst>
                                    </p:anim>
                                    <p:anim calcmode="lin" valueType="num">
                                      <p:cBhvr additive="base">
                                        <p:cTn id="38" dur="500" fill="hold"/>
                                        <p:tgtEl>
                                          <p:spTgt spid="151561"/>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151564"/>
                                        </p:tgtEl>
                                        <p:attrNameLst>
                                          <p:attrName>style.visibility</p:attrName>
                                        </p:attrNameLst>
                                      </p:cBhvr>
                                      <p:to>
                                        <p:strVal val="visible"/>
                                      </p:to>
                                    </p:set>
                                    <p:anim calcmode="lin" valueType="num">
                                      <p:cBhvr additive="base">
                                        <p:cTn id="41" dur="500" fill="hold"/>
                                        <p:tgtEl>
                                          <p:spTgt spid="151564"/>
                                        </p:tgtEl>
                                        <p:attrNameLst>
                                          <p:attrName>ppt_x</p:attrName>
                                        </p:attrNameLst>
                                      </p:cBhvr>
                                      <p:tavLst>
                                        <p:tav tm="0">
                                          <p:val>
                                            <p:strVal val="#ppt_x"/>
                                          </p:val>
                                        </p:tav>
                                        <p:tav tm="100000">
                                          <p:val>
                                            <p:strVal val="#ppt_x"/>
                                          </p:val>
                                        </p:tav>
                                      </p:tavLst>
                                    </p:anim>
                                    <p:anim calcmode="lin" valueType="num">
                                      <p:cBhvr additive="base">
                                        <p:cTn id="42" dur="500" fill="hold"/>
                                        <p:tgtEl>
                                          <p:spTgt spid="151564"/>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151567"/>
                                        </p:tgtEl>
                                        <p:attrNameLst>
                                          <p:attrName>style.visibility</p:attrName>
                                        </p:attrNameLst>
                                      </p:cBhvr>
                                      <p:to>
                                        <p:strVal val="visible"/>
                                      </p:to>
                                    </p:set>
                                    <p:anim calcmode="lin" valueType="num">
                                      <p:cBhvr additive="base">
                                        <p:cTn id="45" dur="500" fill="hold"/>
                                        <p:tgtEl>
                                          <p:spTgt spid="151567"/>
                                        </p:tgtEl>
                                        <p:attrNameLst>
                                          <p:attrName>ppt_x</p:attrName>
                                        </p:attrNameLst>
                                      </p:cBhvr>
                                      <p:tavLst>
                                        <p:tav tm="0">
                                          <p:val>
                                            <p:strVal val="#ppt_x"/>
                                          </p:val>
                                        </p:tav>
                                        <p:tav tm="100000">
                                          <p:val>
                                            <p:strVal val="#ppt_x"/>
                                          </p:val>
                                        </p:tav>
                                      </p:tavLst>
                                    </p:anim>
                                    <p:anim calcmode="lin" valueType="num">
                                      <p:cBhvr additive="base">
                                        <p:cTn id="46" dur="500" fill="hold"/>
                                        <p:tgtEl>
                                          <p:spTgt spid="151567"/>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nodeType="clickEffect">
                                  <p:stCondLst>
                                    <p:cond delay="0"/>
                                  </p:stCondLst>
                                  <p:childTnLst>
                                    <p:set>
                                      <p:cBhvr>
                                        <p:cTn id="50" dur="1" fill="hold">
                                          <p:stCondLst>
                                            <p:cond delay="0"/>
                                          </p:stCondLst>
                                        </p:cTn>
                                        <p:tgtEl>
                                          <p:spTgt spid="197"/>
                                        </p:tgtEl>
                                        <p:attrNameLst>
                                          <p:attrName>style.visibility</p:attrName>
                                        </p:attrNameLst>
                                      </p:cBhvr>
                                      <p:to>
                                        <p:strVal val="visible"/>
                                      </p:to>
                                    </p:set>
                                    <p:anim calcmode="lin" valueType="num">
                                      <p:cBhvr additive="base">
                                        <p:cTn id="51" dur="500" fill="hold"/>
                                        <p:tgtEl>
                                          <p:spTgt spid="197"/>
                                        </p:tgtEl>
                                        <p:attrNameLst>
                                          <p:attrName>ppt_x</p:attrName>
                                        </p:attrNameLst>
                                      </p:cBhvr>
                                      <p:tavLst>
                                        <p:tav tm="0">
                                          <p:val>
                                            <p:strVal val="#ppt_x"/>
                                          </p:val>
                                        </p:tav>
                                        <p:tav tm="100000">
                                          <p:val>
                                            <p:strVal val="#ppt_x"/>
                                          </p:val>
                                        </p:tav>
                                      </p:tavLst>
                                    </p:anim>
                                    <p:anim calcmode="lin" valueType="num">
                                      <p:cBhvr additive="base">
                                        <p:cTn id="52" dur="500" fill="hold"/>
                                        <p:tgtEl>
                                          <p:spTgt spid="197"/>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151562"/>
                                        </p:tgtEl>
                                        <p:attrNameLst>
                                          <p:attrName>style.visibility</p:attrName>
                                        </p:attrNameLst>
                                      </p:cBhvr>
                                      <p:to>
                                        <p:strVal val="visible"/>
                                      </p:to>
                                    </p:set>
                                    <p:anim calcmode="lin" valueType="num">
                                      <p:cBhvr additive="base">
                                        <p:cTn id="55" dur="500" fill="hold"/>
                                        <p:tgtEl>
                                          <p:spTgt spid="151562"/>
                                        </p:tgtEl>
                                        <p:attrNameLst>
                                          <p:attrName>ppt_x</p:attrName>
                                        </p:attrNameLst>
                                      </p:cBhvr>
                                      <p:tavLst>
                                        <p:tav tm="0">
                                          <p:val>
                                            <p:strVal val="#ppt_x"/>
                                          </p:val>
                                        </p:tav>
                                        <p:tav tm="100000">
                                          <p:val>
                                            <p:strVal val="#ppt_x"/>
                                          </p:val>
                                        </p:tav>
                                      </p:tavLst>
                                    </p:anim>
                                    <p:anim calcmode="lin" valueType="num">
                                      <p:cBhvr additive="base">
                                        <p:cTn id="56" dur="500" fill="hold"/>
                                        <p:tgtEl>
                                          <p:spTgt spid="151562"/>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151565"/>
                                        </p:tgtEl>
                                        <p:attrNameLst>
                                          <p:attrName>style.visibility</p:attrName>
                                        </p:attrNameLst>
                                      </p:cBhvr>
                                      <p:to>
                                        <p:strVal val="visible"/>
                                      </p:to>
                                    </p:set>
                                    <p:anim calcmode="lin" valueType="num">
                                      <p:cBhvr additive="base">
                                        <p:cTn id="59" dur="500" fill="hold"/>
                                        <p:tgtEl>
                                          <p:spTgt spid="151565"/>
                                        </p:tgtEl>
                                        <p:attrNameLst>
                                          <p:attrName>ppt_x</p:attrName>
                                        </p:attrNameLst>
                                      </p:cBhvr>
                                      <p:tavLst>
                                        <p:tav tm="0">
                                          <p:val>
                                            <p:strVal val="#ppt_x"/>
                                          </p:val>
                                        </p:tav>
                                        <p:tav tm="100000">
                                          <p:val>
                                            <p:strVal val="#ppt_x"/>
                                          </p:val>
                                        </p:tav>
                                      </p:tavLst>
                                    </p:anim>
                                    <p:anim calcmode="lin" valueType="num">
                                      <p:cBhvr additive="base">
                                        <p:cTn id="60" dur="500" fill="hold"/>
                                        <p:tgtEl>
                                          <p:spTgt spid="151565"/>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stCondLst>
                                    <p:cond delay="0"/>
                                  </p:stCondLst>
                                  <p:childTnLst>
                                    <p:set>
                                      <p:cBhvr>
                                        <p:cTn id="62" dur="1" fill="hold">
                                          <p:stCondLst>
                                            <p:cond delay="0"/>
                                          </p:stCondLst>
                                        </p:cTn>
                                        <p:tgtEl>
                                          <p:spTgt spid="151568"/>
                                        </p:tgtEl>
                                        <p:attrNameLst>
                                          <p:attrName>style.visibility</p:attrName>
                                        </p:attrNameLst>
                                      </p:cBhvr>
                                      <p:to>
                                        <p:strVal val="visible"/>
                                      </p:to>
                                    </p:set>
                                    <p:anim calcmode="lin" valueType="num">
                                      <p:cBhvr additive="base">
                                        <p:cTn id="63" dur="500" fill="hold"/>
                                        <p:tgtEl>
                                          <p:spTgt spid="151568"/>
                                        </p:tgtEl>
                                        <p:attrNameLst>
                                          <p:attrName>ppt_x</p:attrName>
                                        </p:attrNameLst>
                                      </p:cBhvr>
                                      <p:tavLst>
                                        <p:tav tm="0">
                                          <p:val>
                                            <p:strVal val="#ppt_x"/>
                                          </p:val>
                                        </p:tav>
                                        <p:tav tm="100000">
                                          <p:val>
                                            <p:strVal val="#ppt_x"/>
                                          </p:val>
                                        </p:tav>
                                      </p:tavLst>
                                    </p:anim>
                                    <p:anim calcmode="lin" valueType="num">
                                      <p:cBhvr additive="base">
                                        <p:cTn id="64" dur="500" fill="hold"/>
                                        <p:tgtEl>
                                          <p:spTgt spid="151568"/>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151621"/>
                                        </p:tgtEl>
                                        <p:attrNameLst>
                                          <p:attrName>style.visibility</p:attrName>
                                        </p:attrNameLst>
                                      </p:cBhvr>
                                      <p:to>
                                        <p:strVal val="visible"/>
                                      </p:to>
                                    </p:set>
                                    <p:anim calcmode="lin" valueType="num">
                                      <p:cBhvr additive="base">
                                        <p:cTn id="67" dur="500" fill="hold"/>
                                        <p:tgtEl>
                                          <p:spTgt spid="151621"/>
                                        </p:tgtEl>
                                        <p:attrNameLst>
                                          <p:attrName>ppt_x</p:attrName>
                                        </p:attrNameLst>
                                      </p:cBhvr>
                                      <p:tavLst>
                                        <p:tav tm="0">
                                          <p:val>
                                            <p:strVal val="#ppt_x"/>
                                          </p:val>
                                        </p:tav>
                                        <p:tav tm="100000">
                                          <p:val>
                                            <p:strVal val="#ppt_x"/>
                                          </p:val>
                                        </p:tav>
                                      </p:tavLst>
                                    </p:anim>
                                    <p:anim calcmode="lin" valueType="num">
                                      <p:cBhvr additive="base">
                                        <p:cTn id="68" dur="500" fill="hold"/>
                                        <p:tgtEl>
                                          <p:spTgt spid="151621"/>
                                        </p:tgtEl>
                                        <p:attrNameLst>
                                          <p:attrName>ppt_y</p:attrName>
                                        </p:attrNameLst>
                                      </p:cBhvr>
                                      <p:tavLst>
                                        <p:tav tm="0">
                                          <p:val>
                                            <p:strVal val="1+#ppt_h/2"/>
                                          </p:val>
                                        </p:tav>
                                        <p:tav tm="100000">
                                          <p:val>
                                            <p:strVal val="#ppt_y"/>
                                          </p:val>
                                        </p:tav>
                                      </p:tavLst>
                                    </p:anim>
                                  </p:childTnLst>
                                </p:cTn>
                              </p:par>
                              <p:par>
                                <p:cTn id="69" presetID="2" presetClass="entr" presetSubtype="4" fill="hold" nodeType="withEffect">
                                  <p:stCondLst>
                                    <p:cond delay="0"/>
                                  </p:stCondLst>
                                  <p:childTnLst>
                                    <p:set>
                                      <p:cBhvr>
                                        <p:cTn id="70" dur="1" fill="hold">
                                          <p:stCondLst>
                                            <p:cond delay="0"/>
                                          </p:stCondLst>
                                        </p:cTn>
                                        <p:tgtEl>
                                          <p:spTgt spid="166"/>
                                        </p:tgtEl>
                                        <p:attrNameLst>
                                          <p:attrName>style.visibility</p:attrName>
                                        </p:attrNameLst>
                                      </p:cBhvr>
                                      <p:to>
                                        <p:strVal val="visible"/>
                                      </p:to>
                                    </p:set>
                                    <p:anim calcmode="lin" valueType="num">
                                      <p:cBhvr additive="base">
                                        <p:cTn id="71" dur="500" fill="hold"/>
                                        <p:tgtEl>
                                          <p:spTgt spid="166"/>
                                        </p:tgtEl>
                                        <p:attrNameLst>
                                          <p:attrName>ppt_x</p:attrName>
                                        </p:attrNameLst>
                                      </p:cBhvr>
                                      <p:tavLst>
                                        <p:tav tm="0">
                                          <p:val>
                                            <p:strVal val="#ppt_x"/>
                                          </p:val>
                                        </p:tav>
                                        <p:tav tm="100000">
                                          <p:val>
                                            <p:strVal val="#ppt_x"/>
                                          </p:val>
                                        </p:tav>
                                      </p:tavLst>
                                    </p:anim>
                                    <p:anim calcmode="lin" valueType="num">
                                      <p:cBhvr additive="base">
                                        <p:cTn id="72" dur="500" fill="hold"/>
                                        <p:tgtEl>
                                          <p:spTgt spid="166"/>
                                        </p:tgtEl>
                                        <p:attrNameLst>
                                          <p:attrName>ppt_y</p:attrName>
                                        </p:attrNameLst>
                                      </p:cBhvr>
                                      <p:tavLst>
                                        <p:tav tm="0">
                                          <p:val>
                                            <p:strVal val="1+#ppt_h/2"/>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2" presetClass="entr" presetSubtype="4" fill="hold" nodeType="clickEffect">
                                  <p:stCondLst>
                                    <p:cond delay="0"/>
                                  </p:stCondLst>
                                  <p:childTnLst>
                                    <p:set>
                                      <p:cBhvr>
                                        <p:cTn id="76" dur="1" fill="hold">
                                          <p:stCondLst>
                                            <p:cond delay="0"/>
                                          </p:stCondLst>
                                        </p:cTn>
                                        <p:tgtEl>
                                          <p:spTgt spid="158"/>
                                        </p:tgtEl>
                                        <p:attrNameLst>
                                          <p:attrName>style.visibility</p:attrName>
                                        </p:attrNameLst>
                                      </p:cBhvr>
                                      <p:to>
                                        <p:strVal val="visible"/>
                                      </p:to>
                                    </p:set>
                                    <p:anim calcmode="lin" valueType="num">
                                      <p:cBhvr additive="base">
                                        <p:cTn id="77" dur="500" fill="hold"/>
                                        <p:tgtEl>
                                          <p:spTgt spid="158"/>
                                        </p:tgtEl>
                                        <p:attrNameLst>
                                          <p:attrName>ppt_x</p:attrName>
                                        </p:attrNameLst>
                                      </p:cBhvr>
                                      <p:tavLst>
                                        <p:tav tm="0">
                                          <p:val>
                                            <p:strVal val="#ppt_x"/>
                                          </p:val>
                                        </p:tav>
                                        <p:tav tm="100000">
                                          <p:val>
                                            <p:strVal val="#ppt_x"/>
                                          </p:val>
                                        </p:tav>
                                      </p:tavLst>
                                    </p:anim>
                                    <p:anim calcmode="lin" valueType="num">
                                      <p:cBhvr additive="base">
                                        <p:cTn id="78" dur="500" fill="hold"/>
                                        <p:tgtEl>
                                          <p:spTgt spid="158"/>
                                        </p:tgtEl>
                                        <p:attrNameLst>
                                          <p:attrName>ppt_y</p:attrName>
                                        </p:attrNameLst>
                                      </p:cBhvr>
                                      <p:tavLst>
                                        <p:tav tm="0">
                                          <p:val>
                                            <p:strVal val="1+#ppt_h/2"/>
                                          </p:val>
                                        </p:tav>
                                        <p:tav tm="100000">
                                          <p:val>
                                            <p:strVal val="#ppt_y"/>
                                          </p:val>
                                        </p:tav>
                                      </p:tavLst>
                                    </p:anim>
                                  </p:childTnLst>
                                </p:cTn>
                              </p:par>
                              <p:par>
                                <p:cTn id="79" presetID="2" presetClass="entr" presetSubtype="4" fill="hold" grpId="0" nodeType="withEffect">
                                  <p:stCondLst>
                                    <p:cond delay="0"/>
                                  </p:stCondLst>
                                  <p:childTnLst>
                                    <p:set>
                                      <p:cBhvr>
                                        <p:cTn id="80" dur="1" fill="hold">
                                          <p:stCondLst>
                                            <p:cond delay="0"/>
                                          </p:stCondLst>
                                        </p:cTn>
                                        <p:tgtEl>
                                          <p:spTgt spid="151612"/>
                                        </p:tgtEl>
                                        <p:attrNameLst>
                                          <p:attrName>style.visibility</p:attrName>
                                        </p:attrNameLst>
                                      </p:cBhvr>
                                      <p:to>
                                        <p:strVal val="visible"/>
                                      </p:to>
                                    </p:set>
                                    <p:anim calcmode="lin" valueType="num">
                                      <p:cBhvr additive="base">
                                        <p:cTn id="81" dur="500" fill="hold"/>
                                        <p:tgtEl>
                                          <p:spTgt spid="151612"/>
                                        </p:tgtEl>
                                        <p:attrNameLst>
                                          <p:attrName>ppt_x</p:attrName>
                                        </p:attrNameLst>
                                      </p:cBhvr>
                                      <p:tavLst>
                                        <p:tav tm="0">
                                          <p:val>
                                            <p:strVal val="#ppt_x"/>
                                          </p:val>
                                        </p:tav>
                                        <p:tav tm="100000">
                                          <p:val>
                                            <p:strVal val="#ppt_x"/>
                                          </p:val>
                                        </p:tav>
                                      </p:tavLst>
                                    </p:anim>
                                    <p:anim calcmode="lin" valueType="num">
                                      <p:cBhvr additive="base">
                                        <p:cTn id="82" dur="500" fill="hold"/>
                                        <p:tgtEl>
                                          <p:spTgt spid="151612"/>
                                        </p:tgtEl>
                                        <p:attrNameLst>
                                          <p:attrName>ppt_y</p:attrName>
                                        </p:attrNameLst>
                                      </p:cBhvr>
                                      <p:tavLst>
                                        <p:tav tm="0">
                                          <p:val>
                                            <p:strVal val="1+#ppt_h/2"/>
                                          </p:val>
                                        </p:tav>
                                        <p:tav tm="100000">
                                          <p:val>
                                            <p:strVal val="#ppt_y"/>
                                          </p:val>
                                        </p:tav>
                                      </p:tavLst>
                                    </p:anim>
                                  </p:childTnLst>
                                </p:cTn>
                              </p:par>
                              <p:par>
                                <p:cTn id="83" presetID="2" presetClass="entr" presetSubtype="4" fill="hold" grpId="0" nodeType="withEffect">
                                  <p:stCondLst>
                                    <p:cond delay="0"/>
                                  </p:stCondLst>
                                  <p:childTnLst>
                                    <p:set>
                                      <p:cBhvr>
                                        <p:cTn id="84" dur="1" fill="hold">
                                          <p:stCondLst>
                                            <p:cond delay="0"/>
                                          </p:stCondLst>
                                        </p:cTn>
                                        <p:tgtEl>
                                          <p:spTgt spid="151569"/>
                                        </p:tgtEl>
                                        <p:attrNameLst>
                                          <p:attrName>style.visibility</p:attrName>
                                        </p:attrNameLst>
                                      </p:cBhvr>
                                      <p:to>
                                        <p:strVal val="visible"/>
                                      </p:to>
                                    </p:set>
                                    <p:anim calcmode="lin" valueType="num">
                                      <p:cBhvr additive="base">
                                        <p:cTn id="85" dur="500" fill="hold"/>
                                        <p:tgtEl>
                                          <p:spTgt spid="151569"/>
                                        </p:tgtEl>
                                        <p:attrNameLst>
                                          <p:attrName>ppt_x</p:attrName>
                                        </p:attrNameLst>
                                      </p:cBhvr>
                                      <p:tavLst>
                                        <p:tav tm="0">
                                          <p:val>
                                            <p:strVal val="#ppt_x"/>
                                          </p:val>
                                        </p:tav>
                                        <p:tav tm="100000">
                                          <p:val>
                                            <p:strVal val="#ppt_x"/>
                                          </p:val>
                                        </p:tav>
                                      </p:tavLst>
                                    </p:anim>
                                    <p:anim calcmode="lin" valueType="num">
                                      <p:cBhvr additive="base">
                                        <p:cTn id="86" dur="500" fill="hold"/>
                                        <p:tgtEl>
                                          <p:spTgt spid="151569"/>
                                        </p:tgtEl>
                                        <p:attrNameLst>
                                          <p:attrName>ppt_y</p:attrName>
                                        </p:attrNameLst>
                                      </p:cBhvr>
                                      <p:tavLst>
                                        <p:tav tm="0">
                                          <p:val>
                                            <p:strVal val="1+#ppt_h/2"/>
                                          </p:val>
                                        </p:tav>
                                        <p:tav tm="100000">
                                          <p:val>
                                            <p:strVal val="#ppt_y"/>
                                          </p:val>
                                        </p:tav>
                                      </p:tavLst>
                                    </p:anim>
                                  </p:childTnLst>
                                </p:cTn>
                              </p:par>
                              <p:par>
                                <p:cTn id="87" presetID="2" presetClass="entr" presetSubtype="4" fill="hold" grpId="0" nodeType="withEffect">
                                  <p:stCondLst>
                                    <p:cond delay="0"/>
                                  </p:stCondLst>
                                  <p:childTnLst>
                                    <p:set>
                                      <p:cBhvr>
                                        <p:cTn id="88" dur="1" fill="hold">
                                          <p:stCondLst>
                                            <p:cond delay="0"/>
                                          </p:stCondLst>
                                        </p:cTn>
                                        <p:tgtEl>
                                          <p:spTgt spid="151566"/>
                                        </p:tgtEl>
                                        <p:attrNameLst>
                                          <p:attrName>style.visibility</p:attrName>
                                        </p:attrNameLst>
                                      </p:cBhvr>
                                      <p:to>
                                        <p:strVal val="visible"/>
                                      </p:to>
                                    </p:set>
                                    <p:anim calcmode="lin" valueType="num">
                                      <p:cBhvr additive="base">
                                        <p:cTn id="89" dur="500" fill="hold"/>
                                        <p:tgtEl>
                                          <p:spTgt spid="151566"/>
                                        </p:tgtEl>
                                        <p:attrNameLst>
                                          <p:attrName>ppt_x</p:attrName>
                                        </p:attrNameLst>
                                      </p:cBhvr>
                                      <p:tavLst>
                                        <p:tav tm="0">
                                          <p:val>
                                            <p:strVal val="#ppt_x"/>
                                          </p:val>
                                        </p:tav>
                                        <p:tav tm="100000">
                                          <p:val>
                                            <p:strVal val="#ppt_x"/>
                                          </p:val>
                                        </p:tav>
                                      </p:tavLst>
                                    </p:anim>
                                    <p:anim calcmode="lin" valueType="num">
                                      <p:cBhvr additive="base">
                                        <p:cTn id="90" dur="500" fill="hold"/>
                                        <p:tgtEl>
                                          <p:spTgt spid="151566"/>
                                        </p:tgtEl>
                                        <p:attrNameLst>
                                          <p:attrName>ppt_y</p:attrName>
                                        </p:attrNameLst>
                                      </p:cBhvr>
                                      <p:tavLst>
                                        <p:tav tm="0">
                                          <p:val>
                                            <p:strVal val="1+#ppt_h/2"/>
                                          </p:val>
                                        </p:tav>
                                        <p:tav tm="100000">
                                          <p:val>
                                            <p:strVal val="#ppt_y"/>
                                          </p:val>
                                        </p:tav>
                                      </p:tavLst>
                                    </p:anim>
                                  </p:childTnLst>
                                </p:cTn>
                              </p:par>
                              <p:par>
                                <p:cTn id="91" presetID="2" presetClass="entr" presetSubtype="4" fill="hold" grpId="0" nodeType="withEffect">
                                  <p:stCondLst>
                                    <p:cond delay="0"/>
                                  </p:stCondLst>
                                  <p:childTnLst>
                                    <p:set>
                                      <p:cBhvr>
                                        <p:cTn id="92" dur="1" fill="hold">
                                          <p:stCondLst>
                                            <p:cond delay="0"/>
                                          </p:stCondLst>
                                        </p:cTn>
                                        <p:tgtEl>
                                          <p:spTgt spid="151622"/>
                                        </p:tgtEl>
                                        <p:attrNameLst>
                                          <p:attrName>style.visibility</p:attrName>
                                        </p:attrNameLst>
                                      </p:cBhvr>
                                      <p:to>
                                        <p:strVal val="visible"/>
                                      </p:to>
                                    </p:set>
                                    <p:anim calcmode="lin" valueType="num">
                                      <p:cBhvr additive="base">
                                        <p:cTn id="93" dur="500" fill="hold"/>
                                        <p:tgtEl>
                                          <p:spTgt spid="151622"/>
                                        </p:tgtEl>
                                        <p:attrNameLst>
                                          <p:attrName>ppt_x</p:attrName>
                                        </p:attrNameLst>
                                      </p:cBhvr>
                                      <p:tavLst>
                                        <p:tav tm="0">
                                          <p:val>
                                            <p:strVal val="#ppt_x"/>
                                          </p:val>
                                        </p:tav>
                                        <p:tav tm="100000">
                                          <p:val>
                                            <p:strVal val="#ppt_x"/>
                                          </p:val>
                                        </p:tav>
                                      </p:tavLst>
                                    </p:anim>
                                    <p:anim calcmode="lin" valueType="num">
                                      <p:cBhvr additive="base">
                                        <p:cTn id="94" dur="500" fill="hold"/>
                                        <p:tgtEl>
                                          <p:spTgt spid="151622"/>
                                        </p:tgtEl>
                                        <p:attrNameLst>
                                          <p:attrName>ppt_y</p:attrName>
                                        </p:attrNameLst>
                                      </p:cBhvr>
                                      <p:tavLst>
                                        <p:tav tm="0">
                                          <p:val>
                                            <p:strVal val="1+#ppt_h/2"/>
                                          </p:val>
                                        </p:tav>
                                        <p:tav tm="100000">
                                          <p:val>
                                            <p:strVal val="#ppt_y"/>
                                          </p:val>
                                        </p:tav>
                                      </p:tavLst>
                                    </p:anim>
                                  </p:childTnLst>
                                </p:cTn>
                              </p:par>
                              <p:par>
                                <p:cTn id="95" presetID="2" presetClass="entr" presetSubtype="4" fill="hold" nodeType="withEffect">
                                  <p:stCondLst>
                                    <p:cond delay="0"/>
                                  </p:stCondLst>
                                  <p:childTnLst>
                                    <p:set>
                                      <p:cBhvr>
                                        <p:cTn id="96" dur="1" fill="hold">
                                          <p:stCondLst>
                                            <p:cond delay="0"/>
                                          </p:stCondLst>
                                        </p:cTn>
                                        <p:tgtEl>
                                          <p:spTgt spid="169"/>
                                        </p:tgtEl>
                                        <p:attrNameLst>
                                          <p:attrName>style.visibility</p:attrName>
                                        </p:attrNameLst>
                                      </p:cBhvr>
                                      <p:to>
                                        <p:strVal val="visible"/>
                                      </p:to>
                                    </p:set>
                                    <p:anim calcmode="lin" valueType="num">
                                      <p:cBhvr additive="base">
                                        <p:cTn id="97" dur="500" fill="hold"/>
                                        <p:tgtEl>
                                          <p:spTgt spid="169"/>
                                        </p:tgtEl>
                                        <p:attrNameLst>
                                          <p:attrName>ppt_x</p:attrName>
                                        </p:attrNameLst>
                                      </p:cBhvr>
                                      <p:tavLst>
                                        <p:tav tm="0">
                                          <p:val>
                                            <p:strVal val="#ppt_x"/>
                                          </p:val>
                                        </p:tav>
                                        <p:tav tm="100000">
                                          <p:val>
                                            <p:strVal val="#ppt_x"/>
                                          </p:val>
                                        </p:tav>
                                      </p:tavLst>
                                    </p:anim>
                                    <p:anim calcmode="lin" valueType="num">
                                      <p:cBhvr additive="base">
                                        <p:cTn id="98" dur="500" fill="hold"/>
                                        <p:tgtEl>
                                          <p:spTgt spid="169"/>
                                        </p:tgtEl>
                                        <p:attrNameLst>
                                          <p:attrName>ppt_y</p:attrName>
                                        </p:attrNameLst>
                                      </p:cBhvr>
                                      <p:tavLst>
                                        <p:tav tm="0">
                                          <p:val>
                                            <p:strVal val="1+#ppt_h/2"/>
                                          </p:val>
                                        </p:tav>
                                        <p:tav tm="100000">
                                          <p:val>
                                            <p:strVal val="#ppt_y"/>
                                          </p:val>
                                        </p:tav>
                                      </p:tavLst>
                                    </p:anim>
                                  </p:childTnLst>
                                </p:cTn>
                              </p:par>
                            </p:childTnLst>
                          </p:cTn>
                        </p:par>
                      </p:childTnLst>
                    </p:cTn>
                  </p:par>
                  <p:par>
                    <p:cTn id="99" fill="hold">
                      <p:stCondLst>
                        <p:cond delay="indefinite"/>
                      </p:stCondLst>
                      <p:childTnLst>
                        <p:par>
                          <p:cTn id="100" fill="hold">
                            <p:stCondLst>
                              <p:cond delay="0"/>
                            </p:stCondLst>
                            <p:childTnLst>
                              <p:par>
                                <p:cTn id="101" presetID="2" presetClass="entr" presetSubtype="4" fill="hold" nodeType="clickEffect">
                                  <p:stCondLst>
                                    <p:cond delay="0"/>
                                  </p:stCondLst>
                                  <p:childTnLst>
                                    <p:set>
                                      <p:cBhvr>
                                        <p:cTn id="102" dur="1" fill="hold">
                                          <p:stCondLst>
                                            <p:cond delay="0"/>
                                          </p:stCondLst>
                                        </p:cTn>
                                        <p:tgtEl>
                                          <p:spTgt spid="161"/>
                                        </p:tgtEl>
                                        <p:attrNameLst>
                                          <p:attrName>style.visibility</p:attrName>
                                        </p:attrNameLst>
                                      </p:cBhvr>
                                      <p:to>
                                        <p:strVal val="visible"/>
                                      </p:to>
                                    </p:set>
                                    <p:anim calcmode="lin" valueType="num">
                                      <p:cBhvr additive="base">
                                        <p:cTn id="103" dur="500" fill="hold"/>
                                        <p:tgtEl>
                                          <p:spTgt spid="161"/>
                                        </p:tgtEl>
                                        <p:attrNameLst>
                                          <p:attrName>ppt_x</p:attrName>
                                        </p:attrNameLst>
                                      </p:cBhvr>
                                      <p:tavLst>
                                        <p:tav tm="0">
                                          <p:val>
                                            <p:strVal val="#ppt_x"/>
                                          </p:val>
                                        </p:tav>
                                        <p:tav tm="100000">
                                          <p:val>
                                            <p:strVal val="#ppt_x"/>
                                          </p:val>
                                        </p:tav>
                                      </p:tavLst>
                                    </p:anim>
                                    <p:anim calcmode="lin" valueType="num">
                                      <p:cBhvr additive="base">
                                        <p:cTn id="104" dur="500" fill="hold"/>
                                        <p:tgtEl>
                                          <p:spTgt spid="161"/>
                                        </p:tgtEl>
                                        <p:attrNameLst>
                                          <p:attrName>ppt_y</p:attrName>
                                        </p:attrNameLst>
                                      </p:cBhvr>
                                      <p:tavLst>
                                        <p:tav tm="0">
                                          <p:val>
                                            <p:strVal val="1+#ppt_h/2"/>
                                          </p:val>
                                        </p:tav>
                                        <p:tav tm="100000">
                                          <p:val>
                                            <p:strVal val="#ppt_y"/>
                                          </p:val>
                                        </p:tav>
                                      </p:tavLst>
                                    </p:anim>
                                  </p:childTnLst>
                                </p:cTn>
                              </p:par>
                              <p:par>
                                <p:cTn id="105" presetID="2" presetClass="entr" presetSubtype="4" fill="hold" grpId="0" nodeType="withEffect">
                                  <p:stCondLst>
                                    <p:cond delay="0"/>
                                  </p:stCondLst>
                                  <p:childTnLst>
                                    <p:set>
                                      <p:cBhvr>
                                        <p:cTn id="106" dur="1" fill="hold">
                                          <p:stCondLst>
                                            <p:cond delay="0"/>
                                          </p:stCondLst>
                                        </p:cTn>
                                        <p:tgtEl>
                                          <p:spTgt spid="151613"/>
                                        </p:tgtEl>
                                        <p:attrNameLst>
                                          <p:attrName>style.visibility</p:attrName>
                                        </p:attrNameLst>
                                      </p:cBhvr>
                                      <p:to>
                                        <p:strVal val="visible"/>
                                      </p:to>
                                    </p:set>
                                    <p:anim calcmode="lin" valueType="num">
                                      <p:cBhvr additive="base">
                                        <p:cTn id="107" dur="500" fill="hold"/>
                                        <p:tgtEl>
                                          <p:spTgt spid="151613"/>
                                        </p:tgtEl>
                                        <p:attrNameLst>
                                          <p:attrName>ppt_x</p:attrName>
                                        </p:attrNameLst>
                                      </p:cBhvr>
                                      <p:tavLst>
                                        <p:tav tm="0">
                                          <p:val>
                                            <p:strVal val="#ppt_x"/>
                                          </p:val>
                                        </p:tav>
                                        <p:tav tm="100000">
                                          <p:val>
                                            <p:strVal val="#ppt_x"/>
                                          </p:val>
                                        </p:tav>
                                      </p:tavLst>
                                    </p:anim>
                                    <p:anim calcmode="lin" valueType="num">
                                      <p:cBhvr additive="base">
                                        <p:cTn id="108" dur="500" fill="hold"/>
                                        <p:tgtEl>
                                          <p:spTgt spid="151613"/>
                                        </p:tgtEl>
                                        <p:attrNameLst>
                                          <p:attrName>ppt_y</p:attrName>
                                        </p:attrNameLst>
                                      </p:cBhvr>
                                      <p:tavLst>
                                        <p:tav tm="0">
                                          <p:val>
                                            <p:strVal val="1+#ppt_h/2"/>
                                          </p:val>
                                        </p:tav>
                                        <p:tav tm="100000">
                                          <p:val>
                                            <p:strVal val="#ppt_y"/>
                                          </p:val>
                                        </p:tav>
                                      </p:tavLst>
                                    </p:anim>
                                  </p:childTnLst>
                                </p:cTn>
                              </p:par>
                              <p:par>
                                <p:cTn id="109" presetID="2" presetClass="entr" presetSubtype="4" fill="hold" grpId="0" nodeType="withEffect">
                                  <p:stCondLst>
                                    <p:cond delay="0"/>
                                  </p:stCondLst>
                                  <p:childTnLst>
                                    <p:set>
                                      <p:cBhvr>
                                        <p:cTn id="110" dur="1" fill="hold">
                                          <p:stCondLst>
                                            <p:cond delay="0"/>
                                          </p:stCondLst>
                                        </p:cTn>
                                        <p:tgtEl>
                                          <p:spTgt spid="151614"/>
                                        </p:tgtEl>
                                        <p:attrNameLst>
                                          <p:attrName>style.visibility</p:attrName>
                                        </p:attrNameLst>
                                      </p:cBhvr>
                                      <p:to>
                                        <p:strVal val="visible"/>
                                      </p:to>
                                    </p:set>
                                    <p:anim calcmode="lin" valueType="num">
                                      <p:cBhvr additive="base">
                                        <p:cTn id="111" dur="500" fill="hold"/>
                                        <p:tgtEl>
                                          <p:spTgt spid="151614"/>
                                        </p:tgtEl>
                                        <p:attrNameLst>
                                          <p:attrName>ppt_x</p:attrName>
                                        </p:attrNameLst>
                                      </p:cBhvr>
                                      <p:tavLst>
                                        <p:tav tm="0">
                                          <p:val>
                                            <p:strVal val="#ppt_x"/>
                                          </p:val>
                                        </p:tav>
                                        <p:tav tm="100000">
                                          <p:val>
                                            <p:strVal val="#ppt_x"/>
                                          </p:val>
                                        </p:tav>
                                      </p:tavLst>
                                    </p:anim>
                                    <p:anim calcmode="lin" valueType="num">
                                      <p:cBhvr additive="base">
                                        <p:cTn id="112" dur="500" fill="hold"/>
                                        <p:tgtEl>
                                          <p:spTgt spid="151614"/>
                                        </p:tgtEl>
                                        <p:attrNameLst>
                                          <p:attrName>ppt_y</p:attrName>
                                        </p:attrNameLst>
                                      </p:cBhvr>
                                      <p:tavLst>
                                        <p:tav tm="0">
                                          <p:val>
                                            <p:strVal val="1+#ppt_h/2"/>
                                          </p:val>
                                        </p:tav>
                                        <p:tav tm="100000">
                                          <p:val>
                                            <p:strVal val="#ppt_y"/>
                                          </p:val>
                                        </p:tav>
                                      </p:tavLst>
                                    </p:anim>
                                  </p:childTnLst>
                                </p:cTn>
                              </p:par>
                              <p:par>
                                <p:cTn id="113" presetID="2" presetClass="entr" presetSubtype="4" fill="hold" grpId="0" nodeType="withEffect">
                                  <p:stCondLst>
                                    <p:cond delay="0"/>
                                  </p:stCondLst>
                                  <p:childTnLst>
                                    <p:set>
                                      <p:cBhvr>
                                        <p:cTn id="114" dur="1" fill="hold">
                                          <p:stCondLst>
                                            <p:cond delay="0"/>
                                          </p:stCondLst>
                                        </p:cTn>
                                        <p:tgtEl>
                                          <p:spTgt spid="151570"/>
                                        </p:tgtEl>
                                        <p:attrNameLst>
                                          <p:attrName>style.visibility</p:attrName>
                                        </p:attrNameLst>
                                      </p:cBhvr>
                                      <p:to>
                                        <p:strVal val="visible"/>
                                      </p:to>
                                    </p:set>
                                    <p:anim calcmode="lin" valueType="num">
                                      <p:cBhvr additive="base">
                                        <p:cTn id="115" dur="500" fill="hold"/>
                                        <p:tgtEl>
                                          <p:spTgt spid="151570"/>
                                        </p:tgtEl>
                                        <p:attrNameLst>
                                          <p:attrName>ppt_x</p:attrName>
                                        </p:attrNameLst>
                                      </p:cBhvr>
                                      <p:tavLst>
                                        <p:tav tm="0">
                                          <p:val>
                                            <p:strVal val="#ppt_x"/>
                                          </p:val>
                                        </p:tav>
                                        <p:tav tm="100000">
                                          <p:val>
                                            <p:strVal val="#ppt_x"/>
                                          </p:val>
                                        </p:tav>
                                      </p:tavLst>
                                    </p:anim>
                                    <p:anim calcmode="lin" valueType="num">
                                      <p:cBhvr additive="base">
                                        <p:cTn id="116" dur="500" fill="hold"/>
                                        <p:tgtEl>
                                          <p:spTgt spid="151570"/>
                                        </p:tgtEl>
                                        <p:attrNameLst>
                                          <p:attrName>ppt_y</p:attrName>
                                        </p:attrNameLst>
                                      </p:cBhvr>
                                      <p:tavLst>
                                        <p:tav tm="0">
                                          <p:val>
                                            <p:strVal val="1+#ppt_h/2"/>
                                          </p:val>
                                        </p:tav>
                                        <p:tav tm="100000">
                                          <p:val>
                                            <p:strVal val="#ppt_y"/>
                                          </p:val>
                                        </p:tav>
                                      </p:tavLst>
                                    </p:anim>
                                  </p:childTnLst>
                                </p:cTn>
                              </p:par>
                              <p:par>
                                <p:cTn id="117" presetID="2" presetClass="entr" presetSubtype="4" fill="hold" grpId="0" nodeType="withEffect">
                                  <p:stCondLst>
                                    <p:cond delay="0"/>
                                  </p:stCondLst>
                                  <p:childTnLst>
                                    <p:set>
                                      <p:cBhvr>
                                        <p:cTn id="118" dur="1" fill="hold">
                                          <p:stCondLst>
                                            <p:cond delay="0"/>
                                          </p:stCondLst>
                                        </p:cTn>
                                        <p:tgtEl>
                                          <p:spTgt spid="151623"/>
                                        </p:tgtEl>
                                        <p:attrNameLst>
                                          <p:attrName>style.visibility</p:attrName>
                                        </p:attrNameLst>
                                      </p:cBhvr>
                                      <p:to>
                                        <p:strVal val="visible"/>
                                      </p:to>
                                    </p:set>
                                    <p:anim calcmode="lin" valueType="num">
                                      <p:cBhvr additive="base">
                                        <p:cTn id="119" dur="500" fill="hold"/>
                                        <p:tgtEl>
                                          <p:spTgt spid="151623"/>
                                        </p:tgtEl>
                                        <p:attrNameLst>
                                          <p:attrName>ppt_x</p:attrName>
                                        </p:attrNameLst>
                                      </p:cBhvr>
                                      <p:tavLst>
                                        <p:tav tm="0">
                                          <p:val>
                                            <p:strVal val="#ppt_x"/>
                                          </p:val>
                                        </p:tav>
                                        <p:tav tm="100000">
                                          <p:val>
                                            <p:strVal val="#ppt_x"/>
                                          </p:val>
                                        </p:tav>
                                      </p:tavLst>
                                    </p:anim>
                                    <p:anim calcmode="lin" valueType="num">
                                      <p:cBhvr additive="base">
                                        <p:cTn id="120" dur="500" fill="hold"/>
                                        <p:tgtEl>
                                          <p:spTgt spid="151623"/>
                                        </p:tgtEl>
                                        <p:attrNameLst>
                                          <p:attrName>ppt_y</p:attrName>
                                        </p:attrNameLst>
                                      </p:cBhvr>
                                      <p:tavLst>
                                        <p:tav tm="0">
                                          <p:val>
                                            <p:strVal val="1+#ppt_h/2"/>
                                          </p:val>
                                        </p:tav>
                                        <p:tav tm="100000">
                                          <p:val>
                                            <p:strVal val="#ppt_y"/>
                                          </p:val>
                                        </p:tav>
                                      </p:tavLst>
                                    </p:anim>
                                  </p:childTnLst>
                                </p:cTn>
                              </p:par>
                              <p:par>
                                <p:cTn id="121" presetID="2" presetClass="entr" presetSubtype="4" fill="hold" nodeType="withEffect">
                                  <p:stCondLst>
                                    <p:cond delay="0"/>
                                  </p:stCondLst>
                                  <p:childTnLst>
                                    <p:set>
                                      <p:cBhvr>
                                        <p:cTn id="122" dur="1" fill="hold">
                                          <p:stCondLst>
                                            <p:cond delay="0"/>
                                          </p:stCondLst>
                                        </p:cTn>
                                        <p:tgtEl>
                                          <p:spTgt spid="172"/>
                                        </p:tgtEl>
                                        <p:attrNameLst>
                                          <p:attrName>style.visibility</p:attrName>
                                        </p:attrNameLst>
                                      </p:cBhvr>
                                      <p:to>
                                        <p:strVal val="visible"/>
                                      </p:to>
                                    </p:set>
                                    <p:anim calcmode="lin" valueType="num">
                                      <p:cBhvr additive="base">
                                        <p:cTn id="123" dur="500" fill="hold"/>
                                        <p:tgtEl>
                                          <p:spTgt spid="172"/>
                                        </p:tgtEl>
                                        <p:attrNameLst>
                                          <p:attrName>ppt_x</p:attrName>
                                        </p:attrNameLst>
                                      </p:cBhvr>
                                      <p:tavLst>
                                        <p:tav tm="0">
                                          <p:val>
                                            <p:strVal val="#ppt_x"/>
                                          </p:val>
                                        </p:tav>
                                        <p:tav tm="100000">
                                          <p:val>
                                            <p:strVal val="#ppt_x"/>
                                          </p:val>
                                        </p:tav>
                                      </p:tavLst>
                                    </p:anim>
                                    <p:anim calcmode="lin" valueType="num">
                                      <p:cBhvr additive="base">
                                        <p:cTn id="124" dur="500" fill="hold"/>
                                        <p:tgtEl>
                                          <p:spTgt spid="172"/>
                                        </p:tgtEl>
                                        <p:attrNameLst>
                                          <p:attrName>ppt_y</p:attrName>
                                        </p:attrNameLst>
                                      </p:cBhvr>
                                      <p:tavLst>
                                        <p:tav tm="0">
                                          <p:val>
                                            <p:strVal val="1+#ppt_h/2"/>
                                          </p:val>
                                        </p:tav>
                                        <p:tav tm="100000">
                                          <p:val>
                                            <p:strVal val="#ppt_y"/>
                                          </p:val>
                                        </p:tav>
                                      </p:tavLst>
                                    </p:anim>
                                  </p:childTnLst>
                                </p:cTn>
                              </p:par>
                            </p:childTnLst>
                          </p:cTn>
                        </p:par>
                      </p:childTnLst>
                    </p:cTn>
                  </p:par>
                  <p:par>
                    <p:cTn id="125" fill="hold">
                      <p:stCondLst>
                        <p:cond delay="indefinite"/>
                      </p:stCondLst>
                      <p:childTnLst>
                        <p:par>
                          <p:cTn id="126" fill="hold">
                            <p:stCondLst>
                              <p:cond delay="0"/>
                            </p:stCondLst>
                            <p:childTnLst>
                              <p:par>
                                <p:cTn id="127" presetID="2" presetClass="entr" presetSubtype="4" fill="hold" grpId="0" nodeType="clickEffect">
                                  <p:stCondLst>
                                    <p:cond delay="0"/>
                                  </p:stCondLst>
                                  <p:childTnLst>
                                    <p:set>
                                      <p:cBhvr>
                                        <p:cTn id="128" dur="1" fill="hold">
                                          <p:stCondLst>
                                            <p:cond delay="0"/>
                                          </p:stCondLst>
                                        </p:cTn>
                                        <p:tgtEl>
                                          <p:spTgt spid="151615"/>
                                        </p:tgtEl>
                                        <p:attrNameLst>
                                          <p:attrName>style.visibility</p:attrName>
                                        </p:attrNameLst>
                                      </p:cBhvr>
                                      <p:to>
                                        <p:strVal val="visible"/>
                                      </p:to>
                                    </p:set>
                                    <p:anim calcmode="lin" valueType="num">
                                      <p:cBhvr additive="base">
                                        <p:cTn id="129" dur="500" fill="hold"/>
                                        <p:tgtEl>
                                          <p:spTgt spid="151615"/>
                                        </p:tgtEl>
                                        <p:attrNameLst>
                                          <p:attrName>ppt_x</p:attrName>
                                        </p:attrNameLst>
                                      </p:cBhvr>
                                      <p:tavLst>
                                        <p:tav tm="0">
                                          <p:val>
                                            <p:strVal val="#ppt_x"/>
                                          </p:val>
                                        </p:tav>
                                        <p:tav tm="100000">
                                          <p:val>
                                            <p:strVal val="#ppt_x"/>
                                          </p:val>
                                        </p:tav>
                                      </p:tavLst>
                                    </p:anim>
                                    <p:anim calcmode="lin" valueType="num">
                                      <p:cBhvr additive="base">
                                        <p:cTn id="130" dur="500" fill="hold"/>
                                        <p:tgtEl>
                                          <p:spTgt spid="151615"/>
                                        </p:tgtEl>
                                        <p:attrNameLst>
                                          <p:attrName>ppt_y</p:attrName>
                                        </p:attrNameLst>
                                      </p:cBhvr>
                                      <p:tavLst>
                                        <p:tav tm="0">
                                          <p:val>
                                            <p:strVal val="1+#ppt_h/2"/>
                                          </p:val>
                                        </p:tav>
                                        <p:tav tm="100000">
                                          <p:val>
                                            <p:strVal val="#ppt_y"/>
                                          </p:val>
                                        </p:tav>
                                      </p:tavLst>
                                    </p:anim>
                                  </p:childTnLst>
                                </p:cTn>
                              </p:par>
                              <p:par>
                                <p:cTn id="131" presetID="2" presetClass="entr" presetSubtype="4" fill="hold" grpId="0" nodeType="withEffect">
                                  <p:stCondLst>
                                    <p:cond delay="0"/>
                                  </p:stCondLst>
                                  <p:childTnLst>
                                    <p:set>
                                      <p:cBhvr>
                                        <p:cTn id="132" dur="1" fill="hold">
                                          <p:stCondLst>
                                            <p:cond delay="0"/>
                                          </p:stCondLst>
                                        </p:cTn>
                                        <p:tgtEl>
                                          <p:spTgt spid="151616"/>
                                        </p:tgtEl>
                                        <p:attrNameLst>
                                          <p:attrName>style.visibility</p:attrName>
                                        </p:attrNameLst>
                                      </p:cBhvr>
                                      <p:to>
                                        <p:strVal val="visible"/>
                                      </p:to>
                                    </p:set>
                                    <p:anim calcmode="lin" valueType="num">
                                      <p:cBhvr additive="base">
                                        <p:cTn id="133" dur="500" fill="hold"/>
                                        <p:tgtEl>
                                          <p:spTgt spid="151616"/>
                                        </p:tgtEl>
                                        <p:attrNameLst>
                                          <p:attrName>ppt_x</p:attrName>
                                        </p:attrNameLst>
                                      </p:cBhvr>
                                      <p:tavLst>
                                        <p:tav tm="0">
                                          <p:val>
                                            <p:strVal val="#ppt_x"/>
                                          </p:val>
                                        </p:tav>
                                        <p:tav tm="100000">
                                          <p:val>
                                            <p:strVal val="#ppt_x"/>
                                          </p:val>
                                        </p:tav>
                                      </p:tavLst>
                                    </p:anim>
                                    <p:anim calcmode="lin" valueType="num">
                                      <p:cBhvr additive="base">
                                        <p:cTn id="134" dur="500" fill="hold"/>
                                        <p:tgtEl>
                                          <p:spTgt spid="151616"/>
                                        </p:tgtEl>
                                        <p:attrNameLst>
                                          <p:attrName>ppt_y</p:attrName>
                                        </p:attrNameLst>
                                      </p:cBhvr>
                                      <p:tavLst>
                                        <p:tav tm="0">
                                          <p:val>
                                            <p:strVal val="1+#ppt_h/2"/>
                                          </p:val>
                                        </p:tav>
                                        <p:tav tm="100000">
                                          <p:val>
                                            <p:strVal val="#ppt_y"/>
                                          </p:val>
                                        </p:tav>
                                      </p:tavLst>
                                    </p:anim>
                                  </p:childTnLst>
                                </p:cTn>
                              </p:par>
                              <p:par>
                                <p:cTn id="135" presetID="2" presetClass="entr" presetSubtype="4" fill="hold" grpId="0" nodeType="withEffect">
                                  <p:stCondLst>
                                    <p:cond delay="0"/>
                                  </p:stCondLst>
                                  <p:childTnLst>
                                    <p:set>
                                      <p:cBhvr>
                                        <p:cTn id="136" dur="1" fill="hold">
                                          <p:stCondLst>
                                            <p:cond delay="0"/>
                                          </p:stCondLst>
                                        </p:cTn>
                                        <p:tgtEl>
                                          <p:spTgt spid="151624"/>
                                        </p:tgtEl>
                                        <p:attrNameLst>
                                          <p:attrName>style.visibility</p:attrName>
                                        </p:attrNameLst>
                                      </p:cBhvr>
                                      <p:to>
                                        <p:strVal val="visible"/>
                                      </p:to>
                                    </p:set>
                                    <p:anim calcmode="lin" valueType="num">
                                      <p:cBhvr additive="base">
                                        <p:cTn id="137" dur="500" fill="hold"/>
                                        <p:tgtEl>
                                          <p:spTgt spid="151624"/>
                                        </p:tgtEl>
                                        <p:attrNameLst>
                                          <p:attrName>ppt_x</p:attrName>
                                        </p:attrNameLst>
                                      </p:cBhvr>
                                      <p:tavLst>
                                        <p:tav tm="0">
                                          <p:val>
                                            <p:strVal val="#ppt_x"/>
                                          </p:val>
                                        </p:tav>
                                        <p:tav tm="100000">
                                          <p:val>
                                            <p:strVal val="#ppt_x"/>
                                          </p:val>
                                        </p:tav>
                                      </p:tavLst>
                                    </p:anim>
                                    <p:anim calcmode="lin" valueType="num">
                                      <p:cBhvr additive="base">
                                        <p:cTn id="138" dur="500" fill="hold"/>
                                        <p:tgtEl>
                                          <p:spTgt spid="151624"/>
                                        </p:tgtEl>
                                        <p:attrNameLst>
                                          <p:attrName>ppt_y</p:attrName>
                                        </p:attrNameLst>
                                      </p:cBhvr>
                                      <p:tavLst>
                                        <p:tav tm="0">
                                          <p:val>
                                            <p:strVal val="1+#ppt_h/2"/>
                                          </p:val>
                                        </p:tav>
                                        <p:tav tm="100000">
                                          <p:val>
                                            <p:strVal val="#ppt_y"/>
                                          </p:val>
                                        </p:tav>
                                      </p:tavLst>
                                    </p:anim>
                                  </p:childTnLst>
                                </p:cTn>
                              </p:par>
                              <p:par>
                                <p:cTn id="139" presetID="2" presetClass="entr" presetSubtype="4" fill="hold" nodeType="withEffect">
                                  <p:stCondLst>
                                    <p:cond delay="0"/>
                                  </p:stCondLst>
                                  <p:childTnLst>
                                    <p:set>
                                      <p:cBhvr>
                                        <p:cTn id="140" dur="1" fill="hold">
                                          <p:stCondLst>
                                            <p:cond delay="0"/>
                                          </p:stCondLst>
                                        </p:cTn>
                                        <p:tgtEl>
                                          <p:spTgt spid="200"/>
                                        </p:tgtEl>
                                        <p:attrNameLst>
                                          <p:attrName>style.visibility</p:attrName>
                                        </p:attrNameLst>
                                      </p:cBhvr>
                                      <p:to>
                                        <p:strVal val="visible"/>
                                      </p:to>
                                    </p:set>
                                    <p:anim calcmode="lin" valueType="num">
                                      <p:cBhvr additive="base">
                                        <p:cTn id="141" dur="500" fill="hold"/>
                                        <p:tgtEl>
                                          <p:spTgt spid="200"/>
                                        </p:tgtEl>
                                        <p:attrNameLst>
                                          <p:attrName>ppt_x</p:attrName>
                                        </p:attrNameLst>
                                      </p:cBhvr>
                                      <p:tavLst>
                                        <p:tav tm="0">
                                          <p:val>
                                            <p:strVal val="#ppt_x"/>
                                          </p:val>
                                        </p:tav>
                                        <p:tav tm="100000">
                                          <p:val>
                                            <p:strVal val="#ppt_x"/>
                                          </p:val>
                                        </p:tav>
                                      </p:tavLst>
                                    </p:anim>
                                    <p:anim calcmode="lin" valueType="num">
                                      <p:cBhvr additive="base">
                                        <p:cTn id="142" dur="500" fill="hold"/>
                                        <p:tgtEl>
                                          <p:spTgt spid="200"/>
                                        </p:tgtEl>
                                        <p:attrNameLst>
                                          <p:attrName>ppt_y</p:attrName>
                                        </p:attrNameLst>
                                      </p:cBhvr>
                                      <p:tavLst>
                                        <p:tav tm="0">
                                          <p:val>
                                            <p:strVal val="1+#ppt_h/2"/>
                                          </p:val>
                                        </p:tav>
                                        <p:tav tm="100000">
                                          <p:val>
                                            <p:strVal val="#ppt_y"/>
                                          </p:val>
                                        </p:tav>
                                      </p:tavLst>
                                    </p:anim>
                                  </p:childTnLst>
                                </p:cTn>
                              </p:par>
                            </p:childTnLst>
                          </p:cTn>
                        </p:par>
                      </p:childTnLst>
                    </p:cTn>
                  </p:par>
                  <p:par>
                    <p:cTn id="143" fill="hold">
                      <p:stCondLst>
                        <p:cond delay="indefinite"/>
                      </p:stCondLst>
                      <p:childTnLst>
                        <p:par>
                          <p:cTn id="144" fill="hold">
                            <p:stCondLst>
                              <p:cond delay="0"/>
                            </p:stCondLst>
                            <p:childTnLst>
                              <p:par>
                                <p:cTn id="145" presetID="2" presetClass="entr" presetSubtype="4" fill="hold" grpId="0" nodeType="clickEffect">
                                  <p:stCondLst>
                                    <p:cond delay="0"/>
                                  </p:stCondLst>
                                  <p:childTnLst>
                                    <p:set>
                                      <p:cBhvr>
                                        <p:cTn id="146" dur="1" fill="hold">
                                          <p:stCondLst>
                                            <p:cond delay="0"/>
                                          </p:stCondLst>
                                        </p:cTn>
                                        <p:tgtEl>
                                          <p:spTgt spid="151617"/>
                                        </p:tgtEl>
                                        <p:attrNameLst>
                                          <p:attrName>style.visibility</p:attrName>
                                        </p:attrNameLst>
                                      </p:cBhvr>
                                      <p:to>
                                        <p:strVal val="visible"/>
                                      </p:to>
                                    </p:set>
                                    <p:anim calcmode="lin" valueType="num">
                                      <p:cBhvr additive="base">
                                        <p:cTn id="147" dur="500" fill="hold"/>
                                        <p:tgtEl>
                                          <p:spTgt spid="151617"/>
                                        </p:tgtEl>
                                        <p:attrNameLst>
                                          <p:attrName>ppt_x</p:attrName>
                                        </p:attrNameLst>
                                      </p:cBhvr>
                                      <p:tavLst>
                                        <p:tav tm="0">
                                          <p:val>
                                            <p:strVal val="#ppt_x"/>
                                          </p:val>
                                        </p:tav>
                                        <p:tav tm="100000">
                                          <p:val>
                                            <p:strVal val="#ppt_x"/>
                                          </p:val>
                                        </p:tav>
                                      </p:tavLst>
                                    </p:anim>
                                    <p:anim calcmode="lin" valueType="num">
                                      <p:cBhvr additive="base">
                                        <p:cTn id="148" dur="500" fill="hold"/>
                                        <p:tgtEl>
                                          <p:spTgt spid="151617"/>
                                        </p:tgtEl>
                                        <p:attrNameLst>
                                          <p:attrName>ppt_y</p:attrName>
                                        </p:attrNameLst>
                                      </p:cBhvr>
                                      <p:tavLst>
                                        <p:tav tm="0">
                                          <p:val>
                                            <p:strVal val="1+#ppt_h/2"/>
                                          </p:val>
                                        </p:tav>
                                        <p:tav tm="100000">
                                          <p:val>
                                            <p:strVal val="#ppt_y"/>
                                          </p:val>
                                        </p:tav>
                                      </p:tavLst>
                                    </p:anim>
                                  </p:childTnLst>
                                </p:cTn>
                              </p:par>
                              <p:par>
                                <p:cTn id="149" presetID="2" presetClass="entr" presetSubtype="4" fill="hold" grpId="0" nodeType="withEffect">
                                  <p:stCondLst>
                                    <p:cond delay="0"/>
                                  </p:stCondLst>
                                  <p:childTnLst>
                                    <p:set>
                                      <p:cBhvr>
                                        <p:cTn id="150" dur="1" fill="hold">
                                          <p:stCondLst>
                                            <p:cond delay="0"/>
                                          </p:stCondLst>
                                        </p:cTn>
                                        <p:tgtEl>
                                          <p:spTgt spid="151625"/>
                                        </p:tgtEl>
                                        <p:attrNameLst>
                                          <p:attrName>style.visibility</p:attrName>
                                        </p:attrNameLst>
                                      </p:cBhvr>
                                      <p:to>
                                        <p:strVal val="visible"/>
                                      </p:to>
                                    </p:set>
                                    <p:anim calcmode="lin" valueType="num">
                                      <p:cBhvr additive="base">
                                        <p:cTn id="151" dur="500" fill="hold"/>
                                        <p:tgtEl>
                                          <p:spTgt spid="151625"/>
                                        </p:tgtEl>
                                        <p:attrNameLst>
                                          <p:attrName>ppt_x</p:attrName>
                                        </p:attrNameLst>
                                      </p:cBhvr>
                                      <p:tavLst>
                                        <p:tav tm="0">
                                          <p:val>
                                            <p:strVal val="#ppt_x"/>
                                          </p:val>
                                        </p:tav>
                                        <p:tav tm="100000">
                                          <p:val>
                                            <p:strVal val="#ppt_x"/>
                                          </p:val>
                                        </p:tav>
                                      </p:tavLst>
                                    </p:anim>
                                    <p:anim calcmode="lin" valueType="num">
                                      <p:cBhvr additive="base">
                                        <p:cTn id="152" dur="500" fill="hold"/>
                                        <p:tgtEl>
                                          <p:spTgt spid="151625"/>
                                        </p:tgtEl>
                                        <p:attrNameLst>
                                          <p:attrName>ppt_y</p:attrName>
                                        </p:attrNameLst>
                                      </p:cBhvr>
                                      <p:tavLst>
                                        <p:tav tm="0">
                                          <p:val>
                                            <p:strVal val="1+#ppt_h/2"/>
                                          </p:val>
                                        </p:tav>
                                        <p:tav tm="100000">
                                          <p:val>
                                            <p:strVal val="#ppt_y"/>
                                          </p:val>
                                        </p:tav>
                                      </p:tavLst>
                                    </p:anim>
                                  </p:childTnLst>
                                </p:cTn>
                              </p:par>
                              <p:par>
                                <p:cTn id="153" presetID="2" presetClass="entr" presetSubtype="4" fill="hold" nodeType="withEffect">
                                  <p:stCondLst>
                                    <p:cond delay="0"/>
                                  </p:stCondLst>
                                  <p:childTnLst>
                                    <p:set>
                                      <p:cBhvr>
                                        <p:cTn id="154" dur="1" fill="hold">
                                          <p:stCondLst>
                                            <p:cond delay="0"/>
                                          </p:stCondLst>
                                        </p:cTn>
                                        <p:tgtEl>
                                          <p:spTgt spid="178"/>
                                        </p:tgtEl>
                                        <p:attrNameLst>
                                          <p:attrName>style.visibility</p:attrName>
                                        </p:attrNameLst>
                                      </p:cBhvr>
                                      <p:to>
                                        <p:strVal val="visible"/>
                                      </p:to>
                                    </p:set>
                                    <p:anim calcmode="lin" valueType="num">
                                      <p:cBhvr additive="base">
                                        <p:cTn id="155" dur="500" fill="hold"/>
                                        <p:tgtEl>
                                          <p:spTgt spid="178"/>
                                        </p:tgtEl>
                                        <p:attrNameLst>
                                          <p:attrName>ppt_x</p:attrName>
                                        </p:attrNameLst>
                                      </p:cBhvr>
                                      <p:tavLst>
                                        <p:tav tm="0">
                                          <p:val>
                                            <p:strVal val="#ppt_x"/>
                                          </p:val>
                                        </p:tav>
                                        <p:tav tm="100000">
                                          <p:val>
                                            <p:strVal val="#ppt_x"/>
                                          </p:val>
                                        </p:tav>
                                      </p:tavLst>
                                    </p:anim>
                                    <p:anim calcmode="lin" valueType="num">
                                      <p:cBhvr additive="base">
                                        <p:cTn id="156" dur="500" fill="hold"/>
                                        <p:tgtEl>
                                          <p:spTgt spid="178"/>
                                        </p:tgtEl>
                                        <p:attrNameLst>
                                          <p:attrName>ppt_y</p:attrName>
                                        </p:attrNameLst>
                                      </p:cBhvr>
                                      <p:tavLst>
                                        <p:tav tm="0">
                                          <p:val>
                                            <p:strVal val="1+#ppt_h/2"/>
                                          </p:val>
                                        </p:tav>
                                        <p:tav tm="100000">
                                          <p:val>
                                            <p:strVal val="#ppt_y"/>
                                          </p:val>
                                        </p:tav>
                                      </p:tavLst>
                                    </p:anim>
                                  </p:childTnLst>
                                </p:cTn>
                              </p:par>
                            </p:childTnLst>
                          </p:cTn>
                        </p:par>
                      </p:childTnLst>
                    </p:cTn>
                  </p:par>
                  <p:par>
                    <p:cTn id="157" fill="hold">
                      <p:stCondLst>
                        <p:cond delay="indefinite"/>
                      </p:stCondLst>
                      <p:childTnLst>
                        <p:par>
                          <p:cTn id="158" fill="hold">
                            <p:stCondLst>
                              <p:cond delay="0"/>
                            </p:stCondLst>
                            <p:childTnLst>
                              <p:par>
                                <p:cTn id="159" presetID="2" presetClass="entr" presetSubtype="4" fill="hold" grpId="0" nodeType="clickEffect">
                                  <p:stCondLst>
                                    <p:cond delay="0"/>
                                  </p:stCondLst>
                                  <p:childTnLst>
                                    <p:set>
                                      <p:cBhvr>
                                        <p:cTn id="160" dur="1" fill="hold">
                                          <p:stCondLst>
                                            <p:cond delay="0"/>
                                          </p:stCondLst>
                                        </p:cTn>
                                        <p:tgtEl>
                                          <p:spTgt spid="151626"/>
                                        </p:tgtEl>
                                        <p:attrNameLst>
                                          <p:attrName>style.visibility</p:attrName>
                                        </p:attrNameLst>
                                      </p:cBhvr>
                                      <p:to>
                                        <p:strVal val="visible"/>
                                      </p:to>
                                    </p:set>
                                    <p:anim calcmode="lin" valueType="num">
                                      <p:cBhvr additive="base">
                                        <p:cTn id="161" dur="500" fill="hold"/>
                                        <p:tgtEl>
                                          <p:spTgt spid="151626"/>
                                        </p:tgtEl>
                                        <p:attrNameLst>
                                          <p:attrName>ppt_x</p:attrName>
                                        </p:attrNameLst>
                                      </p:cBhvr>
                                      <p:tavLst>
                                        <p:tav tm="0">
                                          <p:val>
                                            <p:strVal val="#ppt_x"/>
                                          </p:val>
                                        </p:tav>
                                        <p:tav tm="100000">
                                          <p:val>
                                            <p:strVal val="#ppt_x"/>
                                          </p:val>
                                        </p:tav>
                                      </p:tavLst>
                                    </p:anim>
                                    <p:anim calcmode="lin" valueType="num">
                                      <p:cBhvr additive="base">
                                        <p:cTn id="162" dur="500" fill="hold"/>
                                        <p:tgtEl>
                                          <p:spTgt spid="151626"/>
                                        </p:tgtEl>
                                        <p:attrNameLst>
                                          <p:attrName>ppt_y</p:attrName>
                                        </p:attrNameLst>
                                      </p:cBhvr>
                                      <p:tavLst>
                                        <p:tav tm="0">
                                          <p:val>
                                            <p:strVal val="1+#ppt_h/2"/>
                                          </p:val>
                                        </p:tav>
                                        <p:tav tm="100000">
                                          <p:val>
                                            <p:strVal val="#ppt_y"/>
                                          </p:val>
                                        </p:tav>
                                      </p:tavLst>
                                    </p:anim>
                                  </p:childTnLst>
                                </p:cTn>
                              </p:par>
                              <p:par>
                                <p:cTn id="163" presetID="2" presetClass="entr" presetSubtype="4" fill="hold" nodeType="withEffect">
                                  <p:stCondLst>
                                    <p:cond delay="0"/>
                                  </p:stCondLst>
                                  <p:childTnLst>
                                    <p:set>
                                      <p:cBhvr>
                                        <p:cTn id="164" dur="1" fill="hold">
                                          <p:stCondLst>
                                            <p:cond delay="0"/>
                                          </p:stCondLst>
                                        </p:cTn>
                                        <p:tgtEl>
                                          <p:spTgt spid="181"/>
                                        </p:tgtEl>
                                        <p:attrNameLst>
                                          <p:attrName>style.visibility</p:attrName>
                                        </p:attrNameLst>
                                      </p:cBhvr>
                                      <p:to>
                                        <p:strVal val="visible"/>
                                      </p:to>
                                    </p:set>
                                    <p:anim calcmode="lin" valueType="num">
                                      <p:cBhvr additive="base">
                                        <p:cTn id="165" dur="500" fill="hold"/>
                                        <p:tgtEl>
                                          <p:spTgt spid="181"/>
                                        </p:tgtEl>
                                        <p:attrNameLst>
                                          <p:attrName>ppt_x</p:attrName>
                                        </p:attrNameLst>
                                      </p:cBhvr>
                                      <p:tavLst>
                                        <p:tav tm="0">
                                          <p:val>
                                            <p:strVal val="#ppt_x"/>
                                          </p:val>
                                        </p:tav>
                                        <p:tav tm="100000">
                                          <p:val>
                                            <p:strVal val="#ppt_x"/>
                                          </p:val>
                                        </p:tav>
                                      </p:tavLst>
                                    </p:anim>
                                    <p:anim calcmode="lin" valueType="num">
                                      <p:cBhvr additive="base">
                                        <p:cTn id="166" dur="500" fill="hold"/>
                                        <p:tgtEl>
                                          <p:spTgt spid="181"/>
                                        </p:tgtEl>
                                        <p:attrNameLst>
                                          <p:attrName>ppt_y</p:attrName>
                                        </p:attrNameLst>
                                      </p:cBhvr>
                                      <p:tavLst>
                                        <p:tav tm="0">
                                          <p:val>
                                            <p:strVal val="1+#ppt_h/2"/>
                                          </p:val>
                                        </p:tav>
                                        <p:tav tm="100000">
                                          <p:val>
                                            <p:strVal val="#ppt_y"/>
                                          </p:val>
                                        </p:tav>
                                      </p:tavLst>
                                    </p:anim>
                                  </p:childTnLst>
                                </p:cTn>
                              </p:par>
                            </p:childTnLst>
                          </p:cTn>
                        </p:par>
                      </p:childTnLst>
                    </p:cTn>
                  </p:par>
                  <p:par>
                    <p:cTn id="167" fill="hold">
                      <p:stCondLst>
                        <p:cond delay="indefinite"/>
                      </p:stCondLst>
                      <p:childTnLst>
                        <p:par>
                          <p:cTn id="168" fill="hold">
                            <p:stCondLst>
                              <p:cond delay="0"/>
                            </p:stCondLst>
                            <p:childTnLst>
                              <p:par>
                                <p:cTn id="169" presetID="2" presetClass="entr" presetSubtype="4" fill="hold" nodeType="clickEffect">
                                  <p:stCondLst>
                                    <p:cond delay="0"/>
                                  </p:stCondLst>
                                  <p:childTnLst>
                                    <p:set>
                                      <p:cBhvr>
                                        <p:cTn id="170" dur="1" fill="hold">
                                          <p:stCondLst>
                                            <p:cond delay="0"/>
                                          </p:stCondLst>
                                        </p:cTn>
                                        <p:tgtEl>
                                          <p:spTgt spid="143"/>
                                        </p:tgtEl>
                                        <p:attrNameLst>
                                          <p:attrName>style.visibility</p:attrName>
                                        </p:attrNameLst>
                                      </p:cBhvr>
                                      <p:to>
                                        <p:strVal val="visible"/>
                                      </p:to>
                                    </p:set>
                                    <p:anim calcmode="lin" valueType="num">
                                      <p:cBhvr additive="base">
                                        <p:cTn id="171" dur="500" fill="hold"/>
                                        <p:tgtEl>
                                          <p:spTgt spid="143"/>
                                        </p:tgtEl>
                                        <p:attrNameLst>
                                          <p:attrName>ppt_x</p:attrName>
                                        </p:attrNameLst>
                                      </p:cBhvr>
                                      <p:tavLst>
                                        <p:tav tm="0">
                                          <p:val>
                                            <p:strVal val="#ppt_x"/>
                                          </p:val>
                                        </p:tav>
                                        <p:tav tm="100000">
                                          <p:val>
                                            <p:strVal val="#ppt_x"/>
                                          </p:val>
                                        </p:tav>
                                      </p:tavLst>
                                    </p:anim>
                                    <p:anim calcmode="lin" valueType="num">
                                      <p:cBhvr additive="base">
                                        <p:cTn id="172" dur="500" fill="hold"/>
                                        <p:tgtEl>
                                          <p:spTgt spid="143"/>
                                        </p:tgtEl>
                                        <p:attrNameLst>
                                          <p:attrName>ppt_y</p:attrName>
                                        </p:attrNameLst>
                                      </p:cBhvr>
                                      <p:tavLst>
                                        <p:tav tm="0">
                                          <p:val>
                                            <p:strVal val="1+#ppt_h/2"/>
                                          </p:val>
                                        </p:tav>
                                        <p:tav tm="100000">
                                          <p:val>
                                            <p:strVal val="#ppt_y"/>
                                          </p:val>
                                        </p:tav>
                                      </p:tavLst>
                                    </p:anim>
                                  </p:childTnLst>
                                </p:cTn>
                              </p:par>
                              <p:par>
                                <p:cTn id="173" presetID="2" presetClass="entr" presetSubtype="4" fill="hold" grpId="0" nodeType="withEffect">
                                  <p:stCondLst>
                                    <p:cond delay="0"/>
                                  </p:stCondLst>
                                  <p:childTnLst>
                                    <p:set>
                                      <p:cBhvr>
                                        <p:cTn id="174" dur="1" fill="hold">
                                          <p:stCondLst>
                                            <p:cond delay="0"/>
                                          </p:stCondLst>
                                        </p:cTn>
                                        <p:tgtEl>
                                          <p:spTgt spid="151574"/>
                                        </p:tgtEl>
                                        <p:attrNameLst>
                                          <p:attrName>style.visibility</p:attrName>
                                        </p:attrNameLst>
                                      </p:cBhvr>
                                      <p:to>
                                        <p:strVal val="visible"/>
                                      </p:to>
                                    </p:set>
                                    <p:anim calcmode="lin" valueType="num">
                                      <p:cBhvr additive="base">
                                        <p:cTn id="175" dur="500" fill="hold"/>
                                        <p:tgtEl>
                                          <p:spTgt spid="151574"/>
                                        </p:tgtEl>
                                        <p:attrNameLst>
                                          <p:attrName>ppt_x</p:attrName>
                                        </p:attrNameLst>
                                      </p:cBhvr>
                                      <p:tavLst>
                                        <p:tav tm="0">
                                          <p:val>
                                            <p:strVal val="#ppt_x"/>
                                          </p:val>
                                        </p:tav>
                                        <p:tav tm="100000">
                                          <p:val>
                                            <p:strVal val="#ppt_x"/>
                                          </p:val>
                                        </p:tav>
                                      </p:tavLst>
                                    </p:anim>
                                    <p:anim calcmode="lin" valueType="num">
                                      <p:cBhvr additive="base">
                                        <p:cTn id="176" dur="500" fill="hold"/>
                                        <p:tgtEl>
                                          <p:spTgt spid="151574"/>
                                        </p:tgtEl>
                                        <p:attrNameLst>
                                          <p:attrName>ppt_y</p:attrName>
                                        </p:attrNameLst>
                                      </p:cBhvr>
                                      <p:tavLst>
                                        <p:tav tm="0">
                                          <p:val>
                                            <p:strVal val="1+#ppt_h/2"/>
                                          </p:val>
                                        </p:tav>
                                        <p:tav tm="100000">
                                          <p:val>
                                            <p:strVal val="#ppt_y"/>
                                          </p:val>
                                        </p:tav>
                                      </p:tavLst>
                                    </p:anim>
                                  </p:childTnLst>
                                </p:cTn>
                              </p:par>
                            </p:childTnLst>
                          </p:cTn>
                        </p:par>
                      </p:childTnLst>
                    </p:cTn>
                  </p:par>
                  <p:par>
                    <p:cTn id="177" fill="hold">
                      <p:stCondLst>
                        <p:cond delay="indefinite"/>
                      </p:stCondLst>
                      <p:childTnLst>
                        <p:par>
                          <p:cTn id="178" fill="hold">
                            <p:stCondLst>
                              <p:cond delay="0"/>
                            </p:stCondLst>
                            <p:childTnLst>
                              <p:par>
                                <p:cTn id="179" presetID="2" presetClass="entr" presetSubtype="4" fill="hold" nodeType="clickEffect">
                                  <p:stCondLst>
                                    <p:cond delay="0"/>
                                  </p:stCondLst>
                                  <p:childTnLst>
                                    <p:set>
                                      <p:cBhvr>
                                        <p:cTn id="180" dur="1" fill="hold">
                                          <p:stCondLst>
                                            <p:cond delay="0"/>
                                          </p:stCondLst>
                                        </p:cTn>
                                        <p:tgtEl>
                                          <p:spTgt spid="204"/>
                                        </p:tgtEl>
                                        <p:attrNameLst>
                                          <p:attrName>style.visibility</p:attrName>
                                        </p:attrNameLst>
                                      </p:cBhvr>
                                      <p:to>
                                        <p:strVal val="visible"/>
                                      </p:to>
                                    </p:set>
                                    <p:anim calcmode="lin" valueType="num">
                                      <p:cBhvr additive="base">
                                        <p:cTn id="181" dur="500" fill="hold"/>
                                        <p:tgtEl>
                                          <p:spTgt spid="204"/>
                                        </p:tgtEl>
                                        <p:attrNameLst>
                                          <p:attrName>ppt_x</p:attrName>
                                        </p:attrNameLst>
                                      </p:cBhvr>
                                      <p:tavLst>
                                        <p:tav tm="0">
                                          <p:val>
                                            <p:strVal val="#ppt_x"/>
                                          </p:val>
                                        </p:tav>
                                        <p:tav tm="100000">
                                          <p:val>
                                            <p:strVal val="#ppt_x"/>
                                          </p:val>
                                        </p:tav>
                                      </p:tavLst>
                                    </p:anim>
                                    <p:anim calcmode="lin" valueType="num">
                                      <p:cBhvr additive="base">
                                        <p:cTn id="182" dur="500" fill="hold"/>
                                        <p:tgtEl>
                                          <p:spTgt spid="204"/>
                                        </p:tgtEl>
                                        <p:attrNameLst>
                                          <p:attrName>ppt_y</p:attrName>
                                        </p:attrNameLst>
                                      </p:cBhvr>
                                      <p:tavLst>
                                        <p:tav tm="0">
                                          <p:val>
                                            <p:strVal val="1+#ppt_h/2"/>
                                          </p:val>
                                        </p:tav>
                                        <p:tav tm="100000">
                                          <p:val>
                                            <p:strVal val="#ppt_y"/>
                                          </p:val>
                                        </p:tav>
                                      </p:tavLst>
                                    </p:anim>
                                  </p:childTnLst>
                                </p:cTn>
                              </p:par>
                              <p:par>
                                <p:cTn id="183" presetID="2" presetClass="entr" presetSubtype="4" fill="hold" grpId="0" nodeType="withEffect">
                                  <p:stCondLst>
                                    <p:cond delay="0"/>
                                  </p:stCondLst>
                                  <p:childTnLst>
                                    <p:set>
                                      <p:cBhvr>
                                        <p:cTn id="184" dur="1" fill="hold">
                                          <p:stCondLst>
                                            <p:cond delay="0"/>
                                          </p:stCondLst>
                                        </p:cTn>
                                        <p:tgtEl>
                                          <p:spTgt spid="151618"/>
                                        </p:tgtEl>
                                        <p:attrNameLst>
                                          <p:attrName>style.visibility</p:attrName>
                                        </p:attrNameLst>
                                      </p:cBhvr>
                                      <p:to>
                                        <p:strVal val="visible"/>
                                      </p:to>
                                    </p:set>
                                    <p:anim calcmode="lin" valueType="num">
                                      <p:cBhvr additive="base">
                                        <p:cTn id="185" dur="500" fill="hold"/>
                                        <p:tgtEl>
                                          <p:spTgt spid="151618"/>
                                        </p:tgtEl>
                                        <p:attrNameLst>
                                          <p:attrName>ppt_x</p:attrName>
                                        </p:attrNameLst>
                                      </p:cBhvr>
                                      <p:tavLst>
                                        <p:tav tm="0">
                                          <p:val>
                                            <p:strVal val="#ppt_x"/>
                                          </p:val>
                                        </p:tav>
                                        <p:tav tm="100000">
                                          <p:val>
                                            <p:strVal val="#ppt_x"/>
                                          </p:val>
                                        </p:tav>
                                      </p:tavLst>
                                    </p:anim>
                                    <p:anim calcmode="lin" valueType="num">
                                      <p:cBhvr additive="base">
                                        <p:cTn id="186" dur="500" fill="hold"/>
                                        <p:tgtEl>
                                          <p:spTgt spid="151618"/>
                                        </p:tgtEl>
                                        <p:attrNameLst>
                                          <p:attrName>ppt_y</p:attrName>
                                        </p:attrNameLst>
                                      </p:cBhvr>
                                      <p:tavLst>
                                        <p:tav tm="0">
                                          <p:val>
                                            <p:strVal val="1+#ppt_h/2"/>
                                          </p:val>
                                        </p:tav>
                                        <p:tav tm="100000">
                                          <p:val>
                                            <p:strVal val="#ppt_y"/>
                                          </p:val>
                                        </p:tav>
                                      </p:tavLst>
                                    </p:anim>
                                  </p:childTnLst>
                                </p:cTn>
                              </p:par>
                              <p:par>
                                <p:cTn id="187" presetID="2" presetClass="entr" presetSubtype="4" fill="hold" grpId="0" nodeType="withEffect">
                                  <p:stCondLst>
                                    <p:cond delay="0"/>
                                  </p:stCondLst>
                                  <p:childTnLst>
                                    <p:set>
                                      <p:cBhvr>
                                        <p:cTn id="188" dur="1" fill="hold">
                                          <p:stCondLst>
                                            <p:cond delay="0"/>
                                          </p:stCondLst>
                                        </p:cTn>
                                        <p:tgtEl>
                                          <p:spTgt spid="151573"/>
                                        </p:tgtEl>
                                        <p:attrNameLst>
                                          <p:attrName>style.visibility</p:attrName>
                                        </p:attrNameLst>
                                      </p:cBhvr>
                                      <p:to>
                                        <p:strVal val="visible"/>
                                      </p:to>
                                    </p:set>
                                    <p:anim calcmode="lin" valueType="num">
                                      <p:cBhvr additive="base">
                                        <p:cTn id="189" dur="500" fill="hold"/>
                                        <p:tgtEl>
                                          <p:spTgt spid="151573"/>
                                        </p:tgtEl>
                                        <p:attrNameLst>
                                          <p:attrName>ppt_x</p:attrName>
                                        </p:attrNameLst>
                                      </p:cBhvr>
                                      <p:tavLst>
                                        <p:tav tm="0">
                                          <p:val>
                                            <p:strVal val="#ppt_x"/>
                                          </p:val>
                                        </p:tav>
                                        <p:tav tm="100000">
                                          <p:val>
                                            <p:strVal val="#ppt_x"/>
                                          </p:val>
                                        </p:tav>
                                      </p:tavLst>
                                    </p:anim>
                                    <p:anim calcmode="lin" valueType="num">
                                      <p:cBhvr additive="base">
                                        <p:cTn id="190" dur="500" fill="hold"/>
                                        <p:tgtEl>
                                          <p:spTgt spid="151573"/>
                                        </p:tgtEl>
                                        <p:attrNameLst>
                                          <p:attrName>ppt_y</p:attrName>
                                        </p:attrNameLst>
                                      </p:cBhvr>
                                      <p:tavLst>
                                        <p:tav tm="0">
                                          <p:val>
                                            <p:strVal val="1+#ppt_h/2"/>
                                          </p:val>
                                        </p:tav>
                                        <p:tav tm="100000">
                                          <p:val>
                                            <p:strVal val="#ppt_y"/>
                                          </p:val>
                                        </p:tav>
                                      </p:tavLst>
                                    </p:anim>
                                  </p:childTnLst>
                                </p:cTn>
                              </p:par>
                            </p:childTnLst>
                          </p:cTn>
                        </p:par>
                      </p:childTnLst>
                    </p:cTn>
                  </p:par>
                  <p:par>
                    <p:cTn id="191" fill="hold">
                      <p:stCondLst>
                        <p:cond delay="indefinite"/>
                      </p:stCondLst>
                      <p:childTnLst>
                        <p:par>
                          <p:cTn id="192" fill="hold">
                            <p:stCondLst>
                              <p:cond delay="0"/>
                            </p:stCondLst>
                            <p:childTnLst>
                              <p:par>
                                <p:cTn id="193" presetID="2" presetClass="entr" presetSubtype="4" fill="hold" grpId="0" nodeType="clickEffect">
                                  <p:stCondLst>
                                    <p:cond delay="0"/>
                                  </p:stCondLst>
                                  <p:childTnLst>
                                    <p:set>
                                      <p:cBhvr>
                                        <p:cTn id="194" dur="1" fill="hold">
                                          <p:stCondLst>
                                            <p:cond delay="0"/>
                                          </p:stCondLst>
                                        </p:cTn>
                                        <p:tgtEl>
                                          <p:spTgt spid="151619"/>
                                        </p:tgtEl>
                                        <p:attrNameLst>
                                          <p:attrName>style.visibility</p:attrName>
                                        </p:attrNameLst>
                                      </p:cBhvr>
                                      <p:to>
                                        <p:strVal val="visible"/>
                                      </p:to>
                                    </p:set>
                                    <p:anim calcmode="lin" valueType="num">
                                      <p:cBhvr additive="base">
                                        <p:cTn id="195" dur="500" fill="hold"/>
                                        <p:tgtEl>
                                          <p:spTgt spid="151619"/>
                                        </p:tgtEl>
                                        <p:attrNameLst>
                                          <p:attrName>ppt_x</p:attrName>
                                        </p:attrNameLst>
                                      </p:cBhvr>
                                      <p:tavLst>
                                        <p:tav tm="0">
                                          <p:val>
                                            <p:strVal val="#ppt_x"/>
                                          </p:val>
                                        </p:tav>
                                        <p:tav tm="100000">
                                          <p:val>
                                            <p:strVal val="#ppt_x"/>
                                          </p:val>
                                        </p:tav>
                                      </p:tavLst>
                                    </p:anim>
                                    <p:anim calcmode="lin" valueType="num">
                                      <p:cBhvr additive="base">
                                        <p:cTn id="196" dur="500" fill="hold"/>
                                        <p:tgtEl>
                                          <p:spTgt spid="151619"/>
                                        </p:tgtEl>
                                        <p:attrNameLst>
                                          <p:attrName>ppt_y</p:attrName>
                                        </p:attrNameLst>
                                      </p:cBhvr>
                                      <p:tavLst>
                                        <p:tav tm="0">
                                          <p:val>
                                            <p:strVal val="1+#ppt_h/2"/>
                                          </p:val>
                                        </p:tav>
                                        <p:tav tm="100000">
                                          <p:val>
                                            <p:strVal val="#ppt_y"/>
                                          </p:val>
                                        </p:tav>
                                      </p:tavLst>
                                    </p:anim>
                                  </p:childTnLst>
                                </p:cTn>
                              </p:par>
                              <p:par>
                                <p:cTn id="197" presetID="2" presetClass="entr" presetSubtype="4" fill="hold" grpId="0" nodeType="withEffect">
                                  <p:stCondLst>
                                    <p:cond delay="0"/>
                                  </p:stCondLst>
                                  <p:childTnLst>
                                    <p:set>
                                      <p:cBhvr>
                                        <p:cTn id="198" dur="1" fill="hold">
                                          <p:stCondLst>
                                            <p:cond delay="0"/>
                                          </p:stCondLst>
                                        </p:cTn>
                                        <p:tgtEl>
                                          <p:spTgt spid="151572"/>
                                        </p:tgtEl>
                                        <p:attrNameLst>
                                          <p:attrName>style.visibility</p:attrName>
                                        </p:attrNameLst>
                                      </p:cBhvr>
                                      <p:to>
                                        <p:strVal val="visible"/>
                                      </p:to>
                                    </p:set>
                                    <p:anim calcmode="lin" valueType="num">
                                      <p:cBhvr additive="base">
                                        <p:cTn id="199" dur="500" fill="hold"/>
                                        <p:tgtEl>
                                          <p:spTgt spid="151572"/>
                                        </p:tgtEl>
                                        <p:attrNameLst>
                                          <p:attrName>ppt_x</p:attrName>
                                        </p:attrNameLst>
                                      </p:cBhvr>
                                      <p:tavLst>
                                        <p:tav tm="0">
                                          <p:val>
                                            <p:strVal val="#ppt_x"/>
                                          </p:val>
                                        </p:tav>
                                        <p:tav tm="100000">
                                          <p:val>
                                            <p:strVal val="#ppt_x"/>
                                          </p:val>
                                        </p:tav>
                                      </p:tavLst>
                                    </p:anim>
                                    <p:anim calcmode="lin" valueType="num">
                                      <p:cBhvr additive="base">
                                        <p:cTn id="200" dur="500" fill="hold"/>
                                        <p:tgtEl>
                                          <p:spTgt spid="151572"/>
                                        </p:tgtEl>
                                        <p:attrNameLst>
                                          <p:attrName>ppt_y</p:attrName>
                                        </p:attrNameLst>
                                      </p:cBhvr>
                                      <p:tavLst>
                                        <p:tav tm="0">
                                          <p:val>
                                            <p:strVal val="1+#ppt_h/2"/>
                                          </p:val>
                                        </p:tav>
                                        <p:tav tm="100000">
                                          <p:val>
                                            <p:strVal val="#ppt_y"/>
                                          </p:val>
                                        </p:tav>
                                      </p:tavLst>
                                    </p:anim>
                                  </p:childTnLst>
                                </p:cTn>
                              </p:par>
                            </p:childTnLst>
                          </p:cTn>
                        </p:par>
                      </p:childTnLst>
                    </p:cTn>
                  </p:par>
                  <p:par>
                    <p:cTn id="201" fill="hold">
                      <p:stCondLst>
                        <p:cond delay="indefinite"/>
                      </p:stCondLst>
                      <p:childTnLst>
                        <p:par>
                          <p:cTn id="202" fill="hold">
                            <p:stCondLst>
                              <p:cond delay="0"/>
                            </p:stCondLst>
                            <p:childTnLst>
                              <p:par>
                                <p:cTn id="203" presetID="2" presetClass="entr" presetSubtype="4" fill="hold" grpId="0" nodeType="clickEffect">
                                  <p:stCondLst>
                                    <p:cond delay="0"/>
                                  </p:stCondLst>
                                  <p:childTnLst>
                                    <p:set>
                                      <p:cBhvr>
                                        <p:cTn id="204" dur="1" fill="hold">
                                          <p:stCondLst>
                                            <p:cond delay="0"/>
                                          </p:stCondLst>
                                        </p:cTn>
                                        <p:tgtEl>
                                          <p:spTgt spid="151620"/>
                                        </p:tgtEl>
                                        <p:attrNameLst>
                                          <p:attrName>style.visibility</p:attrName>
                                        </p:attrNameLst>
                                      </p:cBhvr>
                                      <p:to>
                                        <p:strVal val="visible"/>
                                      </p:to>
                                    </p:set>
                                    <p:anim calcmode="lin" valueType="num">
                                      <p:cBhvr additive="base">
                                        <p:cTn id="205" dur="500" fill="hold"/>
                                        <p:tgtEl>
                                          <p:spTgt spid="151620"/>
                                        </p:tgtEl>
                                        <p:attrNameLst>
                                          <p:attrName>ppt_x</p:attrName>
                                        </p:attrNameLst>
                                      </p:cBhvr>
                                      <p:tavLst>
                                        <p:tav tm="0">
                                          <p:val>
                                            <p:strVal val="#ppt_x"/>
                                          </p:val>
                                        </p:tav>
                                        <p:tav tm="100000">
                                          <p:val>
                                            <p:strVal val="#ppt_x"/>
                                          </p:val>
                                        </p:tav>
                                      </p:tavLst>
                                    </p:anim>
                                    <p:anim calcmode="lin" valueType="num">
                                      <p:cBhvr additive="base">
                                        <p:cTn id="206" dur="500" fill="hold"/>
                                        <p:tgtEl>
                                          <p:spTgt spid="151620"/>
                                        </p:tgtEl>
                                        <p:attrNameLst>
                                          <p:attrName>ppt_y</p:attrName>
                                        </p:attrNameLst>
                                      </p:cBhvr>
                                      <p:tavLst>
                                        <p:tav tm="0">
                                          <p:val>
                                            <p:strVal val="1+#ppt_h/2"/>
                                          </p:val>
                                        </p:tav>
                                        <p:tav tm="100000">
                                          <p:val>
                                            <p:strVal val="#ppt_y"/>
                                          </p:val>
                                        </p:tav>
                                      </p:tavLst>
                                    </p:anim>
                                  </p:childTnLst>
                                </p:cTn>
                              </p:par>
                              <p:par>
                                <p:cTn id="207" presetID="2" presetClass="entr" presetSubtype="4" fill="hold" grpId="0" nodeType="withEffect">
                                  <p:stCondLst>
                                    <p:cond delay="0"/>
                                  </p:stCondLst>
                                  <p:childTnLst>
                                    <p:set>
                                      <p:cBhvr>
                                        <p:cTn id="208" dur="1" fill="hold">
                                          <p:stCondLst>
                                            <p:cond delay="0"/>
                                          </p:stCondLst>
                                        </p:cTn>
                                        <p:tgtEl>
                                          <p:spTgt spid="151571"/>
                                        </p:tgtEl>
                                        <p:attrNameLst>
                                          <p:attrName>style.visibility</p:attrName>
                                        </p:attrNameLst>
                                      </p:cBhvr>
                                      <p:to>
                                        <p:strVal val="visible"/>
                                      </p:to>
                                    </p:set>
                                    <p:anim calcmode="lin" valueType="num">
                                      <p:cBhvr additive="base">
                                        <p:cTn id="209" dur="500" fill="hold"/>
                                        <p:tgtEl>
                                          <p:spTgt spid="151571"/>
                                        </p:tgtEl>
                                        <p:attrNameLst>
                                          <p:attrName>ppt_x</p:attrName>
                                        </p:attrNameLst>
                                      </p:cBhvr>
                                      <p:tavLst>
                                        <p:tav tm="0">
                                          <p:val>
                                            <p:strVal val="#ppt_x"/>
                                          </p:val>
                                        </p:tav>
                                        <p:tav tm="100000">
                                          <p:val>
                                            <p:strVal val="#ppt_x"/>
                                          </p:val>
                                        </p:tav>
                                      </p:tavLst>
                                    </p:anim>
                                    <p:anim calcmode="lin" valueType="num">
                                      <p:cBhvr additive="base">
                                        <p:cTn id="210" dur="500" fill="hold"/>
                                        <p:tgtEl>
                                          <p:spTgt spid="151571"/>
                                        </p:tgtEl>
                                        <p:attrNameLst>
                                          <p:attrName>ppt_y</p:attrName>
                                        </p:attrNameLst>
                                      </p:cBhvr>
                                      <p:tavLst>
                                        <p:tav tm="0">
                                          <p:val>
                                            <p:strVal val="1+#ppt_h/2"/>
                                          </p:val>
                                        </p:tav>
                                        <p:tav tm="100000">
                                          <p:val>
                                            <p:strVal val="#ppt_y"/>
                                          </p:val>
                                        </p:tav>
                                      </p:tavLst>
                                    </p:anim>
                                  </p:childTnLst>
                                </p:cTn>
                              </p:par>
                              <p:par>
                                <p:cTn id="211" presetID="2" presetClass="entr" presetSubtype="4" fill="hold" nodeType="withEffect">
                                  <p:stCondLst>
                                    <p:cond delay="0"/>
                                  </p:stCondLst>
                                  <p:childTnLst>
                                    <p:set>
                                      <p:cBhvr>
                                        <p:cTn id="212" dur="1" fill="hold">
                                          <p:stCondLst>
                                            <p:cond delay="0"/>
                                          </p:stCondLst>
                                        </p:cTn>
                                        <p:tgtEl>
                                          <p:spTgt spid="187"/>
                                        </p:tgtEl>
                                        <p:attrNameLst>
                                          <p:attrName>style.visibility</p:attrName>
                                        </p:attrNameLst>
                                      </p:cBhvr>
                                      <p:to>
                                        <p:strVal val="visible"/>
                                      </p:to>
                                    </p:set>
                                    <p:anim calcmode="lin" valueType="num">
                                      <p:cBhvr additive="base">
                                        <p:cTn id="213" dur="500" fill="hold"/>
                                        <p:tgtEl>
                                          <p:spTgt spid="187"/>
                                        </p:tgtEl>
                                        <p:attrNameLst>
                                          <p:attrName>ppt_x</p:attrName>
                                        </p:attrNameLst>
                                      </p:cBhvr>
                                      <p:tavLst>
                                        <p:tav tm="0">
                                          <p:val>
                                            <p:strVal val="#ppt_x"/>
                                          </p:val>
                                        </p:tav>
                                        <p:tav tm="100000">
                                          <p:val>
                                            <p:strVal val="#ppt_x"/>
                                          </p:val>
                                        </p:tav>
                                      </p:tavLst>
                                    </p:anim>
                                    <p:anim calcmode="lin" valueType="num">
                                      <p:cBhvr additive="base">
                                        <p:cTn id="214" dur="500" fill="hold"/>
                                        <p:tgtEl>
                                          <p:spTgt spid="187"/>
                                        </p:tgtEl>
                                        <p:attrNameLst>
                                          <p:attrName>ppt_y</p:attrName>
                                        </p:attrNameLst>
                                      </p:cBhvr>
                                      <p:tavLst>
                                        <p:tav tm="0">
                                          <p:val>
                                            <p:strVal val="1+#ppt_h/2"/>
                                          </p:val>
                                        </p:tav>
                                        <p:tav tm="100000">
                                          <p:val>
                                            <p:strVal val="#ppt_y"/>
                                          </p:val>
                                        </p:tav>
                                      </p:tavLst>
                                    </p:anim>
                                  </p:childTnLst>
                                </p:cTn>
                              </p:par>
                            </p:childTnLst>
                          </p:cTn>
                        </p:par>
                      </p:childTnLst>
                    </p:cTn>
                  </p:par>
                  <p:par>
                    <p:cTn id="215" fill="hold">
                      <p:stCondLst>
                        <p:cond delay="indefinite"/>
                      </p:stCondLst>
                      <p:childTnLst>
                        <p:par>
                          <p:cTn id="216" fill="hold">
                            <p:stCondLst>
                              <p:cond delay="0"/>
                            </p:stCondLst>
                            <p:childTnLst>
                              <p:par>
                                <p:cTn id="217" presetID="2" presetClass="entr" presetSubtype="4" fill="hold" grpId="0" nodeType="clickEffect">
                                  <p:stCondLst>
                                    <p:cond delay="0"/>
                                  </p:stCondLst>
                                  <p:childTnLst>
                                    <p:set>
                                      <p:cBhvr>
                                        <p:cTn id="218" dur="1" fill="hold">
                                          <p:stCondLst>
                                            <p:cond delay="0"/>
                                          </p:stCondLst>
                                        </p:cTn>
                                        <p:tgtEl>
                                          <p:spTgt spid="151627"/>
                                        </p:tgtEl>
                                        <p:attrNameLst>
                                          <p:attrName>style.visibility</p:attrName>
                                        </p:attrNameLst>
                                      </p:cBhvr>
                                      <p:to>
                                        <p:strVal val="visible"/>
                                      </p:to>
                                    </p:set>
                                    <p:anim calcmode="lin" valueType="num">
                                      <p:cBhvr additive="base">
                                        <p:cTn id="219" dur="500" fill="hold"/>
                                        <p:tgtEl>
                                          <p:spTgt spid="151627"/>
                                        </p:tgtEl>
                                        <p:attrNameLst>
                                          <p:attrName>ppt_x</p:attrName>
                                        </p:attrNameLst>
                                      </p:cBhvr>
                                      <p:tavLst>
                                        <p:tav tm="0">
                                          <p:val>
                                            <p:strVal val="#ppt_x"/>
                                          </p:val>
                                        </p:tav>
                                        <p:tav tm="100000">
                                          <p:val>
                                            <p:strVal val="#ppt_x"/>
                                          </p:val>
                                        </p:tav>
                                      </p:tavLst>
                                    </p:anim>
                                    <p:anim calcmode="lin" valueType="num">
                                      <p:cBhvr additive="base">
                                        <p:cTn id="220" dur="500" fill="hold"/>
                                        <p:tgtEl>
                                          <p:spTgt spid="151627"/>
                                        </p:tgtEl>
                                        <p:attrNameLst>
                                          <p:attrName>ppt_y</p:attrName>
                                        </p:attrNameLst>
                                      </p:cBhvr>
                                      <p:tavLst>
                                        <p:tav tm="0">
                                          <p:val>
                                            <p:strVal val="1+#ppt_h/2"/>
                                          </p:val>
                                        </p:tav>
                                        <p:tav tm="100000">
                                          <p:val>
                                            <p:strVal val="#ppt_y"/>
                                          </p:val>
                                        </p:tav>
                                      </p:tavLst>
                                    </p:anim>
                                  </p:childTnLst>
                                </p:cTn>
                              </p:par>
                              <p:par>
                                <p:cTn id="221" presetID="2" presetClass="entr" presetSubtype="4" fill="hold" nodeType="withEffect">
                                  <p:stCondLst>
                                    <p:cond delay="0"/>
                                  </p:stCondLst>
                                  <p:childTnLst>
                                    <p:set>
                                      <p:cBhvr>
                                        <p:cTn id="222" dur="1" fill="hold">
                                          <p:stCondLst>
                                            <p:cond delay="0"/>
                                          </p:stCondLst>
                                        </p:cTn>
                                        <p:tgtEl>
                                          <p:spTgt spid="184"/>
                                        </p:tgtEl>
                                        <p:attrNameLst>
                                          <p:attrName>style.visibility</p:attrName>
                                        </p:attrNameLst>
                                      </p:cBhvr>
                                      <p:to>
                                        <p:strVal val="visible"/>
                                      </p:to>
                                    </p:set>
                                    <p:anim calcmode="lin" valueType="num">
                                      <p:cBhvr additive="base">
                                        <p:cTn id="223" dur="500" fill="hold"/>
                                        <p:tgtEl>
                                          <p:spTgt spid="184"/>
                                        </p:tgtEl>
                                        <p:attrNameLst>
                                          <p:attrName>ppt_x</p:attrName>
                                        </p:attrNameLst>
                                      </p:cBhvr>
                                      <p:tavLst>
                                        <p:tav tm="0">
                                          <p:val>
                                            <p:strVal val="#ppt_x"/>
                                          </p:val>
                                        </p:tav>
                                        <p:tav tm="100000">
                                          <p:val>
                                            <p:strVal val="#ppt_x"/>
                                          </p:val>
                                        </p:tav>
                                      </p:tavLst>
                                    </p:anim>
                                    <p:anim calcmode="lin" valueType="num">
                                      <p:cBhvr additive="base">
                                        <p:cTn id="224" dur="500" fill="hold"/>
                                        <p:tgtEl>
                                          <p:spTgt spid="184"/>
                                        </p:tgtEl>
                                        <p:attrNameLst>
                                          <p:attrName>ppt_y</p:attrName>
                                        </p:attrNameLst>
                                      </p:cBhvr>
                                      <p:tavLst>
                                        <p:tav tm="0">
                                          <p:val>
                                            <p:strVal val="1+#ppt_h/2"/>
                                          </p:val>
                                        </p:tav>
                                        <p:tav tm="100000">
                                          <p:val>
                                            <p:strVal val="#ppt_y"/>
                                          </p:val>
                                        </p:tav>
                                      </p:tavLst>
                                    </p:anim>
                                  </p:childTnLst>
                                </p:cTn>
                              </p:par>
                            </p:childTnLst>
                          </p:cTn>
                        </p:par>
                      </p:childTnLst>
                    </p:cTn>
                  </p:par>
                  <p:par>
                    <p:cTn id="225" fill="hold">
                      <p:stCondLst>
                        <p:cond delay="indefinite"/>
                      </p:stCondLst>
                      <p:childTnLst>
                        <p:par>
                          <p:cTn id="226" fill="hold">
                            <p:stCondLst>
                              <p:cond delay="0"/>
                            </p:stCondLst>
                            <p:childTnLst>
                              <p:par>
                                <p:cTn id="227" presetID="2" presetClass="entr" presetSubtype="4" fill="hold" nodeType="clickEffect">
                                  <p:stCondLst>
                                    <p:cond delay="0"/>
                                  </p:stCondLst>
                                  <p:childTnLst>
                                    <p:set>
                                      <p:cBhvr>
                                        <p:cTn id="228" dur="1" fill="hold">
                                          <p:stCondLst>
                                            <p:cond delay="0"/>
                                          </p:stCondLst>
                                        </p:cTn>
                                        <p:tgtEl>
                                          <p:spTgt spid="155"/>
                                        </p:tgtEl>
                                        <p:attrNameLst>
                                          <p:attrName>style.visibility</p:attrName>
                                        </p:attrNameLst>
                                      </p:cBhvr>
                                      <p:to>
                                        <p:strVal val="visible"/>
                                      </p:to>
                                    </p:set>
                                    <p:anim calcmode="lin" valueType="num">
                                      <p:cBhvr additive="base">
                                        <p:cTn id="229" dur="500" fill="hold"/>
                                        <p:tgtEl>
                                          <p:spTgt spid="155"/>
                                        </p:tgtEl>
                                        <p:attrNameLst>
                                          <p:attrName>ppt_x</p:attrName>
                                        </p:attrNameLst>
                                      </p:cBhvr>
                                      <p:tavLst>
                                        <p:tav tm="0">
                                          <p:val>
                                            <p:strVal val="#ppt_x"/>
                                          </p:val>
                                        </p:tav>
                                        <p:tav tm="100000">
                                          <p:val>
                                            <p:strVal val="#ppt_x"/>
                                          </p:val>
                                        </p:tav>
                                      </p:tavLst>
                                    </p:anim>
                                    <p:anim calcmode="lin" valueType="num">
                                      <p:cBhvr additive="base">
                                        <p:cTn id="230" dur="500" fill="hold"/>
                                        <p:tgtEl>
                                          <p:spTgt spid="155"/>
                                        </p:tgtEl>
                                        <p:attrNameLst>
                                          <p:attrName>ppt_y</p:attrName>
                                        </p:attrNameLst>
                                      </p:cBhvr>
                                      <p:tavLst>
                                        <p:tav tm="0">
                                          <p:val>
                                            <p:strVal val="1+#ppt_h/2"/>
                                          </p:val>
                                        </p:tav>
                                        <p:tav tm="100000">
                                          <p:val>
                                            <p:strVal val="#ppt_y"/>
                                          </p:val>
                                        </p:tav>
                                      </p:tavLst>
                                    </p:anim>
                                  </p:childTnLst>
                                </p:cTn>
                              </p:par>
                              <p:par>
                                <p:cTn id="231" presetID="2" presetClass="entr" presetSubtype="4" fill="hold" grpId="0" nodeType="withEffect">
                                  <p:stCondLst>
                                    <p:cond delay="0"/>
                                  </p:stCondLst>
                                  <p:childTnLst>
                                    <p:set>
                                      <p:cBhvr>
                                        <p:cTn id="232" dur="1" fill="hold">
                                          <p:stCondLst>
                                            <p:cond delay="0"/>
                                          </p:stCondLst>
                                        </p:cTn>
                                        <p:tgtEl>
                                          <p:spTgt spid="151628"/>
                                        </p:tgtEl>
                                        <p:attrNameLst>
                                          <p:attrName>style.visibility</p:attrName>
                                        </p:attrNameLst>
                                      </p:cBhvr>
                                      <p:to>
                                        <p:strVal val="visible"/>
                                      </p:to>
                                    </p:set>
                                    <p:anim calcmode="lin" valueType="num">
                                      <p:cBhvr additive="base">
                                        <p:cTn id="233" dur="500" fill="hold"/>
                                        <p:tgtEl>
                                          <p:spTgt spid="151628"/>
                                        </p:tgtEl>
                                        <p:attrNameLst>
                                          <p:attrName>ppt_x</p:attrName>
                                        </p:attrNameLst>
                                      </p:cBhvr>
                                      <p:tavLst>
                                        <p:tav tm="0">
                                          <p:val>
                                            <p:strVal val="#ppt_x"/>
                                          </p:val>
                                        </p:tav>
                                        <p:tav tm="100000">
                                          <p:val>
                                            <p:strVal val="#ppt_x"/>
                                          </p:val>
                                        </p:tav>
                                      </p:tavLst>
                                    </p:anim>
                                    <p:anim calcmode="lin" valueType="num">
                                      <p:cBhvr additive="base">
                                        <p:cTn id="234" dur="500" fill="hold"/>
                                        <p:tgtEl>
                                          <p:spTgt spid="151628"/>
                                        </p:tgtEl>
                                        <p:attrNameLst>
                                          <p:attrName>ppt_y</p:attrName>
                                        </p:attrNameLst>
                                      </p:cBhvr>
                                      <p:tavLst>
                                        <p:tav tm="0">
                                          <p:val>
                                            <p:strVal val="1+#ppt_h/2"/>
                                          </p:val>
                                        </p:tav>
                                        <p:tav tm="100000">
                                          <p:val>
                                            <p:strVal val="#ppt_y"/>
                                          </p:val>
                                        </p:tav>
                                      </p:tavLst>
                                    </p:anim>
                                  </p:childTnLst>
                                </p:cTn>
                              </p:par>
                            </p:childTnLst>
                          </p:cTn>
                        </p:par>
                      </p:childTnLst>
                    </p:cTn>
                  </p:par>
                  <p:par>
                    <p:cTn id="235" fill="hold">
                      <p:stCondLst>
                        <p:cond delay="indefinite"/>
                      </p:stCondLst>
                      <p:childTnLst>
                        <p:par>
                          <p:cTn id="236" fill="hold">
                            <p:stCondLst>
                              <p:cond delay="0"/>
                            </p:stCondLst>
                            <p:childTnLst>
                              <p:par>
                                <p:cTn id="237" presetID="2" presetClass="entr" presetSubtype="4" fill="hold" grpId="0" nodeType="clickEffect">
                                  <p:stCondLst>
                                    <p:cond delay="0"/>
                                  </p:stCondLst>
                                  <p:childTnLst>
                                    <p:set>
                                      <p:cBhvr>
                                        <p:cTn id="238" dur="1" fill="hold">
                                          <p:stCondLst>
                                            <p:cond delay="0"/>
                                          </p:stCondLst>
                                        </p:cTn>
                                        <p:tgtEl>
                                          <p:spTgt spid="151629"/>
                                        </p:tgtEl>
                                        <p:attrNameLst>
                                          <p:attrName>style.visibility</p:attrName>
                                        </p:attrNameLst>
                                      </p:cBhvr>
                                      <p:to>
                                        <p:strVal val="visible"/>
                                      </p:to>
                                    </p:set>
                                    <p:anim calcmode="lin" valueType="num">
                                      <p:cBhvr additive="base">
                                        <p:cTn id="239" dur="500" fill="hold"/>
                                        <p:tgtEl>
                                          <p:spTgt spid="151629"/>
                                        </p:tgtEl>
                                        <p:attrNameLst>
                                          <p:attrName>ppt_x</p:attrName>
                                        </p:attrNameLst>
                                      </p:cBhvr>
                                      <p:tavLst>
                                        <p:tav tm="0">
                                          <p:val>
                                            <p:strVal val="#ppt_x"/>
                                          </p:val>
                                        </p:tav>
                                        <p:tav tm="100000">
                                          <p:val>
                                            <p:strVal val="#ppt_x"/>
                                          </p:val>
                                        </p:tav>
                                      </p:tavLst>
                                    </p:anim>
                                    <p:anim calcmode="lin" valueType="num">
                                      <p:cBhvr additive="base">
                                        <p:cTn id="240" dur="500" fill="hold"/>
                                        <p:tgtEl>
                                          <p:spTgt spid="151629"/>
                                        </p:tgtEl>
                                        <p:attrNameLst>
                                          <p:attrName>ppt_y</p:attrName>
                                        </p:attrNameLst>
                                      </p:cBhvr>
                                      <p:tavLst>
                                        <p:tav tm="0">
                                          <p:val>
                                            <p:strVal val="1+#ppt_h/2"/>
                                          </p:val>
                                        </p:tav>
                                        <p:tav tm="100000">
                                          <p:val>
                                            <p:strVal val="#ppt_y"/>
                                          </p:val>
                                        </p:tav>
                                      </p:tavLst>
                                    </p:anim>
                                  </p:childTnLst>
                                </p:cTn>
                              </p:par>
                            </p:childTnLst>
                          </p:cTn>
                        </p:par>
                      </p:childTnLst>
                    </p:cTn>
                  </p:par>
                  <p:par>
                    <p:cTn id="241" fill="hold">
                      <p:stCondLst>
                        <p:cond delay="indefinite"/>
                      </p:stCondLst>
                      <p:childTnLst>
                        <p:par>
                          <p:cTn id="242" fill="hold">
                            <p:stCondLst>
                              <p:cond delay="0"/>
                            </p:stCondLst>
                            <p:childTnLst>
                              <p:par>
                                <p:cTn id="243" presetID="2" presetClass="entr" presetSubtype="4" fill="hold" grpId="0" nodeType="clickEffect">
                                  <p:stCondLst>
                                    <p:cond delay="0"/>
                                  </p:stCondLst>
                                  <p:childTnLst>
                                    <p:set>
                                      <p:cBhvr>
                                        <p:cTn id="244" dur="1" fill="hold">
                                          <p:stCondLst>
                                            <p:cond delay="0"/>
                                          </p:stCondLst>
                                        </p:cTn>
                                        <p:tgtEl>
                                          <p:spTgt spid="151630"/>
                                        </p:tgtEl>
                                        <p:attrNameLst>
                                          <p:attrName>style.visibility</p:attrName>
                                        </p:attrNameLst>
                                      </p:cBhvr>
                                      <p:to>
                                        <p:strVal val="visible"/>
                                      </p:to>
                                    </p:set>
                                    <p:anim calcmode="lin" valueType="num">
                                      <p:cBhvr additive="base">
                                        <p:cTn id="245" dur="500" fill="hold"/>
                                        <p:tgtEl>
                                          <p:spTgt spid="151630"/>
                                        </p:tgtEl>
                                        <p:attrNameLst>
                                          <p:attrName>ppt_x</p:attrName>
                                        </p:attrNameLst>
                                      </p:cBhvr>
                                      <p:tavLst>
                                        <p:tav tm="0">
                                          <p:val>
                                            <p:strVal val="#ppt_x"/>
                                          </p:val>
                                        </p:tav>
                                        <p:tav tm="100000">
                                          <p:val>
                                            <p:strVal val="#ppt_x"/>
                                          </p:val>
                                        </p:tav>
                                      </p:tavLst>
                                    </p:anim>
                                    <p:anim calcmode="lin" valueType="num">
                                      <p:cBhvr additive="base">
                                        <p:cTn id="246" dur="500" fill="hold"/>
                                        <p:tgtEl>
                                          <p:spTgt spid="151630"/>
                                        </p:tgtEl>
                                        <p:attrNameLst>
                                          <p:attrName>ppt_y</p:attrName>
                                        </p:attrNameLst>
                                      </p:cBhvr>
                                      <p:tavLst>
                                        <p:tav tm="0">
                                          <p:val>
                                            <p:strVal val="1+#ppt_h/2"/>
                                          </p:val>
                                        </p:tav>
                                        <p:tav tm="100000">
                                          <p:val>
                                            <p:strVal val="#ppt_y"/>
                                          </p:val>
                                        </p:tav>
                                      </p:tavLst>
                                    </p:anim>
                                  </p:childTnLst>
                                </p:cTn>
                              </p:par>
                            </p:childTnLst>
                          </p:cTn>
                        </p:par>
                      </p:childTnLst>
                    </p:cTn>
                  </p:par>
                  <p:par>
                    <p:cTn id="247" fill="hold">
                      <p:stCondLst>
                        <p:cond delay="indefinite"/>
                      </p:stCondLst>
                      <p:childTnLst>
                        <p:par>
                          <p:cTn id="248" fill="hold">
                            <p:stCondLst>
                              <p:cond delay="0"/>
                            </p:stCondLst>
                            <p:childTnLst>
                              <p:par>
                                <p:cTn id="249" presetID="2" presetClass="entr" presetSubtype="4" fill="hold" grpId="0" nodeType="clickEffect">
                                  <p:stCondLst>
                                    <p:cond delay="0"/>
                                  </p:stCondLst>
                                  <p:childTnLst>
                                    <p:set>
                                      <p:cBhvr>
                                        <p:cTn id="250" dur="1" fill="hold">
                                          <p:stCondLst>
                                            <p:cond delay="0"/>
                                          </p:stCondLst>
                                        </p:cTn>
                                        <p:tgtEl>
                                          <p:spTgt spid="151631"/>
                                        </p:tgtEl>
                                        <p:attrNameLst>
                                          <p:attrName>style.visibility</p:attrName>
                                        </p:attrNameLst>
                                      </p:cBhvr>
                                      <p:to>
                                        <p:strVal val="visible"/>
                                      </p:to>
                                    </p:set>
                                    <p:anim calcmode="lin" valueType="num">
                                      <p:cBhvr additive="base">
                                        <p:cTn id="251" dur="500" fill="hold"/>
                                        <p:tgtEl>
                                          <p:spTgt spid="151631"/>
                                        </p:tgtEl>
                                        <p:attrNameLst>
                                          <p:attrName>ppt_x</p:attrName>
                                        </p:attrNameLst>
                                      </p:cBhvr>
                                      <p:tavLst>
                                        <p:tav tm="0">
                                          <p:val>
                                            <p:strVal val="#ppt_x"/>
                                          </p:val>
                                        </p:tav>
                                        <p:tav tm="100000">
                                          <p:val>
                                            <p:strVal val="#ppt_x"/>
                                          </p:val>
                                        </p:tav>
                                      </p:tavLst>
                                    </p:anim>
                                    <p:anim calcmode="lin" valueType="num">
                                      <p:cBhvr additive="base">
                                        <p:cTn id="252" dur="500" fill="hold"/>
                                        <p:tgtEl>
                                          <p:spTgt spid="151631"/>
                                        </p:tgtEl>
                                        <p:attrNameLst>
                                          <p:attrName>ppt_y</p:attrName>
                                        </p:attrNameLst>
                                      </p:cBhvr>
                                      <p:tavLst>
                                        <p:tav tm="0">
                                          <p:val>
                                            <p:strVal val="1+#ppt_h/2"/>
                                          </p:val>
                                        </p:tav>
                                        <p:tav tm="100000">
                                          <p:val>
                                            <p:strVal val="#ppt_y"/>
                                          </p:val>
                                        </p:tav>
                                      </p:tavLst>
                                    </p:anim>
                                  </p:childTnLst>
                                </p:cTn>
                              </p:par>
                              <p:par>
                                <p:cTn id="253" presetID="2" presetClass="entr" presetSubtype="4" fill="hold" nodeType="withEffect">
                                  <p:stCondLst>
                                    <p:cond delay="0"/>
                                  </p:stCondLst>
                                  <p:childTnLst>
                                    <p:set>
                                      <p:cBhvr>
                                        <p:cTn id="254" dur="1" fill="hold">
                                          <p:stCondLst>
                                            <p:cond delay="0"/>
                                          </p:stCondLst>
                                        </p:cTn>
                                        <p:tgtEl>
                                          <p:spTgt spid="190"/>
                                        </p:tgtEl>
                                        <p:attrNameLst>
                                          <p:attrName>style.visibility</p:attrName>
                                        </p:attrNameLst>
                                      </p:cBhvr>
                                      <p:to>
                                        <p:strVal val="visible"/>
                                      </p:to>
                                    </p:set>
                                    <p:anim calcmode="lin" valueType="num">
                                      <p:cBhvr additive="base">
                                        <p:cTn id="255" dur="500" fill="hold"/>
                                        <p:tgtEl>
                                          <p:spTgt spid="190"/>
                                        </p:tgtEl>
                                        <p:attrNameLst>
                                          <p:attrName>ppt_x</p:attrName>
                                        </p:attrNameLst>
                                      </p:cBhvr>
                                      <p:tavLst>
                                        <p:tav tm="0">
                                          <p:val>
                                            <p:strVal val="#ppt_x"/>
                                          </p:val>
                                        </p:tav>
                                        <p:tav tm="100000">
                                          <p:val>
                                            <p:strVal val="#ppt_x"/>
                                          </p:val>
                                        </p:tav>
                                      </p:tavLst>
                                    </p:anim>
                                    <p:anim calcmode="lin" valueType="num">
                                      <p:cBhvr additive="base">
                                        <p:cTn id="256" dur="500" fill="hold"/>
                                        <p:tgtEl>
                                          <p:spTgt spid="19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1559" grpId="0" animBg="1"/>
      <p:bldP spid="151560" grpId="0" animBg="1"/>
      <p:bldP spid="151561" grpId="0" animBg="1"/>
      <p:bldP spid="151562" grpId="0" animBg="1"/>
      <p:bldP spid="151563" grpId="0" animBg="1"/>
      <p:bldP spid="151564" grpId="0" animBg="1"/>
      <p:bldP spid="151565" grpId="0" animBg="1"/>
      <p:bldP spid="151566" grpId="0" animBg="1"/>
      <p:bldP spid="151567" grpId="0" animBg="1"/>
      <p:bldP spid="151568" grpId="0" animBg="1"/>
      <p:bldP spid="151569" grpId="0" animBg="1"/>
      <p:bldP spid="151570" grpId="0" animBg="1"/>
      <p:bldP spid="151571" grpId="0" animBg="1"/>
      <p:bldP spid="151572" grpId="0" animBg="1"/>
      <p:bldP spid="151573" grpId="0" animBg="1"/>
      <p:bldP spid="151574" grpId="0" animBg="1"/>
      <p:bldP spid="151612" grpId="0" animBg="1"/>
      <p:bldP spid="151613" grpId="0" animBg="1"/>
      <p:bldP spid="151614" grpId="0" animBg="1"/>
      <p:bldP spid="151615" grpId="0" animBg="1"/>
      <p:bldP spid="151616" grpId="0" animBg="1"/>
      <p:bldP spid="151617" grpId="0" animBg="1"/>
      <p:bldP spid="151618" grpId="0" animBg="1"/>
      <p:bldP spid="151619" grpId="0" animBg="1"/>
      <p:bldP spid="151620" grpId="0" animBg="1"/>
      <p:bldP spid="151621" grpId="0" animBg="1"/>
      <p:bldP spid="151622" grpId="0" animBg="1"/>
      <p:bldP spid="151623" grpId="0" animBg="1"/>
      <p:bldP spid="151624" grpId="0" animBg="1"/>
      <p:bldP spid="151625" grpId="0" animBg="1"/>
      <p:bldP spid="151626" grpId="0" animBg="1"/>
      <p:bldP spid="151627" grpId="0" animBg="1"/>
      <p:bldP spid="151628" grpId="0" animBg="1"/>
      <p:bldP spid="151629" grpId="0" animBg="1"/>
      <p:bldP spid="151630" grpId="0" animBg="1"/>
      <p:bldP spid="151631"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1506" name="Rectangle 2"/>
          <p:cNvSpPr>
            <a:spLocks noGrp="1"/>
          </p:cNvSpPr>
          <p:nvPr>
            <p:ph type="title"/>
          </p:nvPr>
        </p:nvSpPr>
        <p:spPr/>
        <p:txBody>
          <a:bodyPr vert="horz" wrap="square" lIns="91440" tIns="45720" rIns="91440" bIns="45720" anchor="ctr" anchorCtr="0"/>
          <a:p>
            <a:pPr eaLnBrk="1" hangingPunct="1"/>
            <a:r>
              <a:rPr lang="en-US" altLang="zh-CN" dirty="0">
                <a:latin typeface="Times New Roman" panose="02020603050405020304" pitchFamily="18" charset="0"/>
                <a:cs typeface="Times New Roman" panose="02020603050405020304" pitchFamily="18" charset="0"/>
              </a:rPr>
              <a:t>5.1.1 </a:t>
            </a:r>
            <a:r>
              <a:rPr lang="zh-CN" altLang="en-US" dirty="0">
                <a:latin typeface="Times New Roman" panose="02020603050405020304" pitchFamily="18" charset="0"/>
              </a:rPr>
              <a:t>重叠原理</a:t>
            </a:r>
            <a:r>
              <a:rPr lang="zh-CN" altLang="en-US" dirty="0"/>
              <a:t> </a:t>
            </a:r>
            <a:endParaRPr lang="zh-CN" altLang="en-US" dirty="0"/>
          </a:p>
        </p:txBody>
      </p:sp>
      <p:sp>
        <p:nvSpPr>
          <p:cNvPr id="21507" name="Rectangle 3"/>
          <p:cNvSpPr>
            <a:spLocks noGrp="1"/>
          </p:cNvSpPr>
          <p:nvPr>
            <p:ph idx="1" hasCustomPrompt="1"/>
          </p:nvPr>
        </p:nvSpPr>
        <p:spPr>
          <a:xfrm>
            <a:off x="469900" y="1022350"/>
            <a:ext cx="8229600" cy="1773238"/>
          </a:xfrm>
        </p:spPr>
        <p:txBody>
          <a:bodyPr vert="horz" wrap="square" lIns="91440" tIns="45720" rIns="91440" bIns="45720" anchor="t" anchorCtr="0"/>
          <a:p>
            <a:pPr eaLnBrk="1" hangingPunct="1"/>
            <a:r>
              <a:rPr lang="zh-CN" altLang="en-US" sz="2400" dirty="0">
                <a:solidFill>
                  <a:srgbClr val="FF0000"/>
                </a:solidFill>
                <a:latin typeface="Times New Roman" panose="02020603050405020304" pitchFamily="18" charset="0"/>
                <a:cs typeface="Times New Roman" panose="02020603050405020304" pitchFamily="18" charset="0"/>
              </a:rPr>
              <a:t>重叠解释：</a:t>
            </a:r>
            <a:r>
              <a:rPr lang="zh-CN" altLang="en-US" sz="2400" dirty="0">
                <a:latin typeface="Times New Roman" panose="02020603050405020304" pitchFamily="18" charset="0"/>
                <a:cs typeface="Times New Roman" panose="02020603050405020304" pitchFamily="18" charset="0"/>
              </a:rPr>
              <a:t>在解释第</a:t>
            </a:r>
            <a:r>
              <a:rPr lang="en-US" altLang="zh-CN" sz="2400" dirty="0">
                <a:latin typeface="Times New Roman" panose="02020603050405020304" pitchFamily="18" charset="0"/>
                <a:cs typeface="Times New Roman" panose="02020603050405020304" pitchFamily="18" charset="0"/>
              </a:rPr>
              <a:t>k</a:t>
            </a:r>
            <a:r>
              <a:rPr lang="zh-CN" altLang="en-US" sz="2400" dirty="0">
                <a:latin typeface="Times New Roman" panose="02020603050405020304" pitchFamily="18" charset="0"/>
                <a:cs typeface="Times New Roman" panose="02020603050405020304" pitchFamily="18" charset="0"/>
              </a:rPr>
              <a:t>条指令的操作完成之前，就可开始解释第</a:t>
            </a:r>
            <a:r>
              <a:rPr lang="en-US" altLang="zh-CN" sz="2400" dirty="0">
                <a:latin typeface="Times New Roman" panose="02020603050405020304" pitchFamily="18" charset="0"/>
                <a:cs typeface="Times New Roman" panose="02020603050405020304" pitchFamily="18" charset="0"/>
              </a:rPr>
              <a:t>k+1</a:t>
            </a:r>
            <a:r>
              <a:rPr lang="zh-CN" altLang="en-US" sz="2400" dirty="0">
                <a:latin typeface="Times New Roman" panose="02020603050405020304" pitchFamily="18" charset="0"/>
                <a:cs typeface="Times New Roman" panose="02020603050405020304" pitchFamily="18" charset="0"/>
              </a:rPr>
              <a:t>条指令</a:t>
            </a:r>
            <a:endParaRPr lang="zh-CN" altLang="en-US" sz="2400" dirty="0">
              <a:latin typeface="Times New Roman" panose="02020603050405020304" pitchFamily="18" charset="0"/>
              <a:cs typeface="Times New Roman" panose="02020603050405020304" pitchFamily="18" charset="0"/>
            </a:endParaRPr>
          </a:p>
          <a:p>
            <a:pPr lvl="1" eaLnBrk="1" hangingPunct="1"/>
            <a:r>
              <a:rPr lang="zh-CN" altLang="en-US" dirty="0">
                <a:latin typeface="Times New Roman" panose="02020603050405020304" pitchFamily="18" charset="0"/>
                <a:ea typeface="楷体_GB2312" pitchFamily="49" charset="-122"/>
              </a:rPr>
              <a:t>不能加快一条指令的实现</a:t>
            </a:r>
            <a:endParaRPr lang="zh-CN" altLang="en-US" dirty="0">
              <a:latin typeface="Times New Roman" panose="02020603050405020304" pitchFamily="18" charset="0"/>
              <a:ea typeface="楷体_GB2312" pitchFamily="49" charset="-122"/>
            </a:endParaRPr>
          </a:p>
          <a:p>
            <a:pPr lvl="1" eaLnBrk="1" hangingPunct="1"/>
            <a:r>
              <a:rPr lang="zh-CN" altLang="en-US" dirty="0">
                <a:latin typeface="Times New Roman" panose="02020603050405020304" pitchFamily="18" charset="0"/>
                <a:ea typeface="楷体_GB2312" pitchFamily="49" charset="-122"/>
              </a:rPr>
              <a:t>但能加快相邻两条以至一段程序的解释</a:t>
            </a:r>
            <a:endParaRPr lang="zh-CN" altLang="en-US" dirty="0">
              <a:latin typeface="Times New Roman" panose="02020603050405020304" pitchFamily="18" charset="0"/>
              <a:ea typeface="Times New Roman" panose="02020603050405020304" pitchFamily="18" charset="0"/>
            </a:endParaRPr>
          </a:p>
        </p:txBody>
      </p:sp>
      <p:grpSp>
        <p:nvGrpSpPr>
          <p:cNvPr id="21508" name="Group 12"/>
          <p:cNvGrpSpPr/>
          <p:nvPr/>
        </p:nvGrpSpPr>
        <p:grpSpPr>
          <a:xfrm>
            <a:off x="1443038" y="3263900"/>
            <a:ext cx="4038600" cy="685800"/>
            <a:chOff x="432" y="2304"/>
            <a:chExt cx="2544" cy="432"/>
          </a:xfrm>
        </p:grpSpPr>
        <p:sp>
          <p:nvSpPr>
            <p:cNvPr id="21518" name="Rectangle 13"/>
            <p:cNvSpPr/>
            <p:nvPr/>
          </p:nvSpPr>
          <p:spPr>
            <a:xfrm>
              <a:off x="432" y="2304"/>
              <a:ext cx="816" cy="432"/>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fontAlgn="ctr" hangingPunct="1">
                <a:spcBef>
                  <a:spcPct val="0"/>
                </a:spcBef>
                <a:buClrTx/>
                <a:buFontTx/>
                <a:buNone/>
              </a:pPr>
              <a:r>
                <a:rPr lang="zh-CN" altLang="en-US" sz="2400" b="0" dirty="0">
                  <a:solidFill>
                    <a:srgbClr val="FFFFFF"/>
                  </a:solidFill>
                  <a:latin typeface="Tahoma" panose="020B0604030504040204" pitchFamily="34" charset="0"/>
                  <a:ea typeface="宋体" panose="02010600030101010101" pitchFamily="2" charset="-122"/>
                </a:rPr>
                <a:t>取指令</a:t>
              </a:r>
              <a:r>
                <a:rPr lang="en-US" altLang="zh-CN" sz="2400" b="0" baseline="-25000" dirty="0">
                  <a:solidFill>
                    <a:srgbClr val="FFFFFF"/>
                  </a:solidFill>
                  <a:latin typeface="Tahoma" panose="020B0604030504040204" pitchFamily="34" charset="0"/>
                  <a:ea typeface="宋体" panose="02010600030101010101" pitchFamily="2" charset="-122"/>
                </a:rPr>
                <a:t>k</a:t>
              </a:r>
              <a:endParaRPr lang="en-US" altLang="zh-CN" sz="2400" b="0" baseline="-25000" dirty="0">
                <a:solidFill>
                  <a:srgbClr val="FFFFFF"/>
                </a:solidFill>
                <a:latin typeface="Tahoma" panose="020B0604030504040204" pitchFamily="34" charset="0"/>
                <a:ea typeface="宋体" panose="02010600030101010101" pitchFamily="2" charset="-122"/>
              </a:endParaRPr>
            </a:p>
          </p:txBody>
        </p:sp>
        <p:sp>
          <p:nvSpPr>
            <p:cNvPr id="21519" name="Rectangle 14"/>
            <p:cNvSpPr/>
            <p:nvPr/>
          </p:nvSpPr>
          <p:spPr>
            <a:xfrm>
              <a:off x="2112" y="2304"/>
              <a:ext cx="864" cy="432"/>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fontAlgn="ctr" hangingPunct="1">
                <a:spcBef>
                  <a:spcPct val="0"/>
                </a:spcBef>
                <a:buClrTx/>
                <a:buFontTx/>
                <a:buNone/>
              </a:pPr>
              <a:r>
                <a:rPr lang="zh-CN" altLang="en-US" sz="2400" b="0" dirty="0">
                  <a:solidFill>
                    <a:srgbClr val="FFFFFF"/>
                  </a:solidFill>
                  <a:latin typeface="Tahoma" panose="020B0604030504040204" pitchFamily="34" charset="0"/>
                  <a:ea typeface="宋体" panose="02010600030101010101" pitchFamily="2" charset="-122"/>
                </a:rPr>
                <a:t>执行</a:t>
              </a:r>
              <a:r>
                <a:rPr lang="en-US" altLang="zh-CN" sz="2400" b="0" baseline="-25000" dirty="0">
                  <a:solidFill>
                    <a:srgbClr val="FFFFFF"/>
                  </a:solidFill>
                  <a:latin typeface="Tahoma" panose="020B0604030504040204" pitchFamily="34" charset="0"/>
                  <a:ea typeface="宋体" panose="02010600030101010101" pitchFamily="2" charset="-122"/>
                </a:rPr>
                <a:t>k</a:t>
              </a:r>
              <a:endParaRPr lang="en-US" altLang="zh-CN" sz="2400" b="0" baseline="-25000" dirty="0">
                <a:solidFill>
                  <a:srgbClr val="FFFFFF"/>
                </a:solidFill>
                <a:latin typeface="Tahoma" panose="020B0604030504040204" pitchFamily="34" charset="0"/>
                <a:ea typeface="宋体" panose="02010600030101010101" pitchFamily="2" charset="-122"/>
              </a:endParaRPr>
            </a:p>
          </p:txBody>
        </p:sp>
        <p:sp>
          <p:nvSpPr>
            <p:cNvPr id="21520" name="Rectangle 15"/>
            <p:cNvSpPr/>
            <p:nvPr/>
          </p:nvSpPr>
          <p:spPr>
            <a:xfrm>
              <a:off x="1248" y="2304"/>
              <a:ext cx="864" cy="432"/>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fontAlgn="ctr" hangingPunct="1">
                <a:spcBef>
                  <a:spcPct val="0"/>
                </a:spcBef>
                <a:buClrTx/>
                <a:buFontTx/>
                <a:buNone/>
              </a:pPr>
              <a:r>
                <a:rPr lang="zh-CN" altLang="en-US" sz="2400" b="0" dirty="0">
                  <a:solidFill>
                    <a:srgbClr val="FFFFFF"/>
                  </a:solidFill>
                  <a:latin typeface="Tahoma" panose="020B0604030504040204" pitchFamily="34" charset="0"/>
                  <a:ea typeface="宋体" panose="02010600030101010101" pitchFamily="2" charset="-122"/>
                </a:rPr>
                <a:t>分析</a:t>
              </a:r>
              <a:r>
                <a:rPr lang="en-US" altLang="zh-CN" sz="2400" b="0" baseline="-25000" dirty="0">
                  <a:solidFill>
                    <a:srgbClr val="FFFFFF"/>
                  </a:solidFill>
                  <a:latin typeface="Tahoma" panose="020B0604030504040204" pitchFamily="34" charset="0"/>
                  <a:ea typeface="宋体" panose="02010600030101010101" pitchFamily="2" charset="-122"/>
                </a:rPr>
                <a:t>k</a:t>
              </a:r>
              <a:endParaRPr lang="en-US" altLang="zh-CN" sz="2400" b="0" baseline="-25000" dirty="0">
                <a:solidFill>
                  <a:srgbClr val="FFFFFF"/>
                </a:solidFill>
                <a:latin typeface="Tahoma" panose="020B0604030504040204" pitchFamily="34" charset="0"/>
                <a:ea typeface="宋体" panose="02010600030101010101" pitchFamily="2" charset="-122"/>
              </a:endParaRPr>
            </a:p>
          </p:txBody>
        </p:sp>
      </p:grpSp>
      <p:grpSp>
        <p:nvGrpSpPr>
          <p:cNvPr id="21509" name="Group 16"/>
          <p:cNvGrpSpPr/>
          <p:nvPr/>
        </p:nvGrpSpPr>
        <p:grpSpPr>
          <a:xfrm>
            <a:off x="2738438" y="4102100"/>
            <a:ext cx="4038600" cy="685800"/>
            <a:chOff x="1008" y="1296"/>
            <a:chExt cx="2544" cy="432"/>
          </a:xfrm>
        </p:grpSpPr>
        <p:sp>
          <p:nvSpPr>
            <p:cNvPr id="21515" name="Rectangle 17"/>
            <p:cNvSpPr/>
            <p:nvPr/>
          </p:nvSpPr>
          <p:spPr>
            <a:xfrm>
              <a:off x="1008" y="1296"/>
              <a:ext cx="816" cy="432"/>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fontAlgn="ctr" hangingPunct="1">
                <a:spcBef>
                  <a:spcPct val="0"/>
                </a:spcBef>
                <a:buClrTx/>
                <a:buFontTx/>
                <a:buNone/>
              </a:pPr>
              <a:r>
                <a:rPr lang="zh-CN" altLang="en-US" sz="2400" b="0" dirty="0">
                  <a:solidFill>
                    <a:srgbClr val="FFFFFF"/>
                  </a:solidFill>
                  <a:latin typeface="Tahoma" panose="020B0604030504040204" pitchFamily="34" charset="0"/>
                  <a:ea typeface="宋体" panose="02010600030101010101" pitchFamily="2" charset="-122"/>
                </a:rPr>
                <a:t>取指令</a:t>
              </a:r>
              <a:r>
                <a:rPr lang="en-US" altLang="zh-CN" sz="2400" b="0" baseline="-25000" dirty="0">
                  <a:solidFill>
                    <a:srgbClr val="FFFFFF"/>
                  </a:solidFill>
                  <a:latin typeface="Tahoma" panose="020B0604030504040204" pitchFamily="34" charset="0"/>
                  <a:ea typeface="宋体" panose="02010600030101010101" pitchFamily="2" charset="-122"/>
                </a:rPr>
                <a:t>k+1</a:t>
              </a:r>
              <a:endParaRPr lang="en-US" altLang="zh-CN" sz="2400" b="0" baseline="-25000" dirty="0">
                <a:solidFill>
                  <a:srgbClr val="FFFFFF"/>
                </a:solidFill>
                <a:latin typeface="Tahoma" panose="020B0604030504040204" pitchFamily="34" charset="0"/>
                <a:ea typeface="宋体" panose="02010600030101010101" pitchFamily="2" charset="-122"/>
              </a:endParaRPr>
            </a:p>
          </p:txBody>
        </p:sp>
        <p:sp>
          <p:nvSpPr>
            <p:cNvPr id="21516" name="Rectangle 18"/>
            <p:cNvSpPr/>
            <p:nvPr/>
          </p:nvSpPr>
          <p:spPr>
            <a:xfrm>
              <a:off x="2688" y="1296"/>
              <a:ext cx="864" cy="432"/>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fontAlgn="ctr" hangingPunct="1">
                <a:spcBef>
                  <a:spcPct val="0"/>
                </a:spcBef>
                <a:buClrTx/>
                <a:buFontTx/>
                <a:buNone/>
              </a:pPr>
              <a:r>
                <a:rPr lang="zh-CN" altLang="en-US" sz="2400" b="0" dirty="0">
                  <a:solidFill>
                    <a:srgbClr val="FFFFFF"/>
                  </a:solidFill>
                  <a:latin typeface="Tahoma" panose="020B0604030504040204" pitchFamily="34" charset="0"/>
                  <a:ea typeface="宋体" panose="02010600030101010101" pitchFamily="2" charset="-122"/>
                </a:rPr>
                <a:t>执行</a:t>
              </a:r>
              <a:r>
                <a:rPr lang="en-US" altLang="zh-CN" sz="2400" b="0" baseline="-25000" dirty="0">
                  <a:solidFill>
                    <a:srgbClr val="FFFFFF"/>
                  </a:solidFill>
                  <a:latin typeface="Tahoma" panose="020B0604030504040204" pitchFamily="34" charset="0"/>
                  <a:ea typeface="宋体" panose="02010600030101010101" pitchFamily="2" charset="-122"/>
                </a:rPr>
                <a:t>k+1</a:t>
              </a:r>
              <a:endParaRPr lang="en-US" altLang="zh-CN" sz="2400" b="0" baseline="-25000" dirty="0">
                <a:solidFill>
                  <a:srgbClr val="FFFFFF"/>
                </a:solidFill>
                <a:latin typeface="Tahoma" panose="020B0604030504040204" pitchFamily="34" charset="0"/>
                <a:ea typeface="宋体" panose="02010600030101010101" pitchFamily="2" charset="-122"/>
              </a:endParaRPr>
            </a:p>
          </p:txBody>
        </p:sp>
        <p:sp>
          <p:nvSpPr>
            <p:cNvPr id="21517" name="Rectangle 19"/>
            <p:cNvSpPr/>
            <p:nvPr/>
          </p:nvSpPr>
          <p:spPr>
            <a:xfrm>
              <a:off x="1824" y="1296"/>
              <a:ext cx="864" cy="432"/>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fontAlgn="ctr" hangingPunct="1">
                <a:spcBef>
                  <a:spcPct val="0"/>
                </a:spcBef>
                <a:buClrTx/>
                <a:buFontTx/>
                <a:buNone/>
              </a:pPr>
              <a:r>
                <a:rPr lang="zh-CN" altLang="en-US" sz="2400" b="0" dirty="0">
                  <a:solidFill>
                    <a:srgbClr val="FFFFFF"/>
                  </a:solidFill>
                  <a:latin typeface="Tahoma" panose="020B0604030504040204" pitchFamily="34" charset="0"/>
                  <a:ea typeface="宋体" panose="02010600030101010101" pitchFamily="2" charset="-122"/>
                </a:rPr>
                <a:t>分析</a:t>
              </a:r>
              <a:r>
                <a:rPr lang="en-US" altLang="zh-CN" sz="2400" b="0" baseline="-25000" dirty="0">
                  <a:solidFill>
                    <a:srgbClr val="FFFFFF"/>
                  </a:solidFill>
                  <a:latin typeface="Tahoma" panose="020B0604030504040204" pitchFamily="34" charset="0"/>
                  <a:ea typeface="宋体" panose="02010600030101010101" pitchFamily="2" charset="-122"/>
                </a:rPr>
                <a:t>k+1</a:t>
              </a:r>
              <a:endParaRPr lang="en-US" altLang="zh-CN" sz="2400" b="0" baseline="-25000" dirty="0">
                <a:solidFill>
                  <a:srgbClr val="FFFFFF"/>
                </a:solidFill>
                <a:latin typeface="Tahoma" panose="020B0604030504040204" pitchFamily="34" charset="0"/>
                <a:ea typeface="宋体" panose="02010600030101010101" pitchFamily="2" charset="-122"/>
              </a:endParaRPr>
            </a:p>
          </p:txBody>
        </p:sp>
      </p:grpSp>
      <p:grpSp>
        <p:nvGrpSpPr>
          <p:cNvPr id="21510" name="Group 20"/>
          <p:cNvGrpSpPr/>
          <p:nvPr/>
        </p:nvGrpSpPr>
        <p:grpSpPr>
          <a:xfrm>
            <a:off x="4033838" y="4940300"/>
            <a:ext cx="4038600" cy="685800"/>
            <a:chOff x="1008" y="1296"/>
            <a:chExt cx="2544" cy="432"/>
          </a:xfrm>
        </p:grpSpPr>
        <p:sp>
          <p:nvSpPr>
            <p:cNvPr id="21512" name="Rectangle 21"/>
            <p:cNvSpPr/>
            <p:nvPr/>
          </p:nvSpPr>
          <p:spPr>
            <a:xfrm>
              <a:off x="1008" y="1296"/>
              <a:ext cx="816" cy="432"/>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fontAlgn="ctr" hangingPunct="1">
                <a:spcBef>
                  <a:spcPct val="0"/>
                </a:spcBef>
                <a:buClrTx/>
                <a:buFontTx/>
                <a:buNone/>
              </a:pPr>
              <a:r>
                <a:rPr lang="zh-CN" altLang="en-US" sz="2400" b="0" dirty="0">
                  <a:solidFill>
                    <a:srgbClr val="FFFFFF"/>
                  </a:solidFill>
                  <a:latin typeface="Tahoma" panose="020B0604030504040204" pitchFamily="34" charset="0"/>
                  <a:ea typeface="宋体" panose="02010600030101010101" pitchFamily="2" charset="-122"/>
                </a:rPr>
                <a:t>取指令</a:t>
              </a:r>
              <a:r>
                <a:rPr lang="en-US" altLang="zh-CN" sz="2400" b="0" baseline="-25000" dirty="0">
                  <a:solidFill>
                    <a:srgbClr val="FFFFFF"/>
                  </a:solidFill>
                  <a:latin typeface="Tahoma" panose="020B0604030504040204" pitchFamily="34" charset="0"/>
                  <a:ea typeface="宋体" panose="02010600030101010101" pitchFamily="2" charset="-122"/>
                </a:rPr>
                <a:t>k+2</a:t>
              </a:r>
              <a:endParaRPr lang="en-US" altLang="zh-CN" sz="2400" b="0" baseline="-25000" dirty="0">
                <a:solidFill>
                  <a:srgbClr val="FFFFFF"/>
                </a:solidFill>
                <a:latin typeface="Tahoma" panose="020B0604030504040204" pitchFamily="34" charset="0"/>
                <a:ea typeface="宋体" panose="02010600030101010101" pitchFamily="2" charset="-122"/>
              </a:endParaRPr>
            </a:p>
          </p:txBody>
        </p:sp>
        <p:sp>
          <p:nvSpPr>
            <p:cNvPr id="21513" name="Rectangle 22"/>
            <p:cNvSpPr/>
            <p:nvPr/>
          </p:nvSpPr>
          <p:spPr>
            <a:xfrm>
              <a:off x="2688" y="1296"/>
              <a:ext cx="864" cy="432"/>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fontAlgn="ctr" hangingPunct="1">
                <a:spcBef>
                  <a:spcPct val="0"/>
                </a:spcBef>
                <a:buClrTx/>
                <a:buFontTx/>
                <a:buNone/>
              </a:pPr>
              <a:r>
                <a:rPr lang="zh-CN" altLang="en-US" sz="2400" b="0" dirty="0">
                  <a:solidFill>
                    <a:srgbClr val="FFFFFF"/>
                  </a:solidFill>
                  <a:latin typeface="Tahoma" panose="020B0604030504040204" pitchFamily="34" charset="0"/>
                  <a:ea typeface="宋体" panose="02010600030101010101" pitchFamily="2" charset="-122"/>
                </a:rPr>
                <a:t>执行</a:t>
              </a:r>
              <a:r>
                <a:rPr lang="en-US" altLang="zh-CN" sz="2400" b="0" baseline="-25000" dirty="0">
                  <a:solidFill>
                    <a:srgbClr val="FFFFFF"/>
                  </a:solidFill>
                  <a:latin typeface="Tahoma" panose="020B0604030504040204" pitchFamily="34" charset="0"/>
                  <a:ea typeface="宋体" panose="02010600030101010101" pitchFamily="2" charset="-122"/>
                </a:rPr>
                <a:t>k+2</a:t>
              </a:r>
              <a:endParaRPr lang="en-US" altLang="zh-CN" sz="2400" b="0" baseline="-25000" dirty="0">
                <a:solidFill>
                  <a:srgbClr val="FFFFFF"/>
                </a:solidFill>
                <a:latin typeface="Tahoma" panose="020B0604030504040204" pitchFamily="34" charset="0"/>
                <a:ea typeface="宋体" panose="02010600030101010101" pitchFamily="2" charset="-122"/>
              </a:endParaRPr>
            </a:p>
          </p:txBody>
        </p:sp>
        <p:sp>
          <p:nvSpPr>
            <p:cNvPr id="21514" name="Rectangle 23"/>
            <p:cNvSpPr/>
            <p:nvPr/>
          </p:nvSpPr>
          <p:spPr>
            <a:xfrm>
              <a:off x="1824" y="1296"/>
              <a:ext cx="864" cy="432"/>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fontAlgn="ctr" hangingPunct="1">
                <a:spcBef>
                  <a:spcPct val="0"/>
                </a:spcBef>
                <a:buClrTx/>
                <a:buFontTx/>
                <a:buNone/>
              </a:pPr>
              <a:r>
                <a:rPr lang="zh-CN" altLang="en-US" sz="2400" b="0" dirty="0">
                  <a:solidFill>
                    <a:srgbClr val="FFFFFF"/>
                  </a:solidFill>
                  <a:latin typeface="Tahoma" panose="020B0604030504040204" pitchFamily="34" charset="0"/>
                  <a:ea typeface="宋体" panose="02010600030101010101" pitchFamily="2" charset="-122"/>
                </a:rPr>
                <a:t>分析</a:t>
              </a:r>
              <a:r>
                <a:rPr lang="en-US" altLang="zh-CN" sz="2400" b="0" baseline="-25000" dirty="0">
                  <a:solidFill>
                    <a:srgbClr val="FFFFFF"/>
                  </a:solidFill>
                  <a:latin typeface="Tahoma" panose="020B0604030504040204" pitchFamily="34" charset="0"/>
                  <a:ea typeface="宋体" panose="02010600030101010101" pitchFamily="2" charset="-122"/>
                </a:rPr>
                <a:t>k+2</a:t>
              </a:r>
              <a:endParaRPr lang="en-US" altLang="zh-CN" sz="2400" b="0" baseline="-25000" dirty="0">
                <a:solidFill>
                  <a:srgbClr val="FFFFFF"/>
                </a:solidFill>
                <a:latin typeface="Tahoma" panose="020B0604030504040204" pitchFamily="34" charset="0"/>
                <a:ea typeface="宋体" panose="02010600030101010101" pitchFamily="2" charset="-122"/>
              </a:endParaRPr>
            </a:p>
          </p:txBody>
        </p:sp>
      </p:grpSp>
      <p:sp>
        <p:nvSpPr>
          <p:cNvPr id="21511" name="Text Box 24"/>
          <p:cNvSpPr txBox="1"/>
          <p:nvPr/>
        </p:nvSpPr>
        <p:spPr>
          <a:xfrm>
            <a:off x="3348038" y="5778500"/>
            <a:ext cx="3352800" cy="4572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fontAlgn="ctr" hangingPunct="1">
              <a:spcBef>
                <a:spcPct val="0"/>
              </a:spcBef>
              <a:buClrTx/>
              <a:buFontTx/>
              <a:buNone/>
            </a:pPr>
            <a:r>
              <a:rPr lang="zh-CN" altLang="en-US" sz="2400" b="0" dirty="0">
                <a:latin typeface="Tahoma" panose="020B0604030504040204" pitchFamily="34" charset="0"/>
                <a:ea typeface="宋体" panose="02010600030101010101" pitchFamily="2" charset="-122"/>
              </a:rPr>
              <a:t>重叠解释的一种方式</a:t>
            </a:r>
            <a:endParaRPr lang="zh-CN" altLang="en-US" sz="2400" b="0" dirty="0">
              <a:latin typeface="Tahoma" panose="020B0604030504040204" pitchFamily="34" charset="0"/>
              <a:ea typeface="宋体" panose="02010600030101010101" pitchFamily="2" charset="-122"/>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5890" name="Line 3"/>
          <p:cNvSpPr/>
          <p:nvPr/>
        </p:nvSpPr>
        <p:spPr>
          <a:xfrm>
            <a:off x="1063625" y="4400550"/>
            <a:ext cx="7292975" cy="0"/>
          </a:xfrm>
          <a:prstGeom prst="line">
            <a:avLst/>
          </a:prstGeom>
          <a:ln w="9525" cap="flat" cmpd="sng">
            <a:solidFill>
              <a:srgbClr val="000000"/>
            </a:solidFill>
            <a:prstDash val="solid"/>
            <a:headEnd type="none" w="med" len="med"/>
            <a:tailEnd type="triangle" w="med" len="med"/>
          </a:ln>
        </p:spPr>
      </p:sp>
      <p:sp>
        <p:nvSpPr>
          <p:cNvPr id="165891" name="Line 4"/>
          <p:cNvSpPr/>
          <p:nvPr/>
        </p:nvSpPr>
        <p:spPr>
          <a:xfrm flipV="1">
            <a:off x="1047750" y="1344613"/>
            <a:ext cx="0" cy="3048000"/>
          </a:xfrm>
          <a:prstGeom prst="line">
            <a:avLst/>
          </a:prstGeom>
          <a:ln w="9525" cap="flat" cmpd="sng">
            <a:solidFill>
              <a:srgbClr val="000000"/>
            </a:solidFill>
            <a:prstDash val="solid"/>
            <a:headEnd type="none" w="med" len="med"/>
            <a:tailEnd type="triangle" w="med" len="med"/>
          </a:ln>
        </p:spPr>
      </p:sp>
      <p:sp>
        <p:nvSpPr>
          <p:cNvPr id="153606" name="Rectangle 5"/>
          <p:cNvSpPr/>
          <p:nvPr/>
        </p:nvSpPr>
        <p:spPr>
          <a:xfrm>
            <a:off x="1055688" y="3935413"/>
            <a:ext cx="381000" cy="457200"/>
          </a:xfrm>
          <a:prstGeom prst="rect">
            <a:avLst/>
          </a:prstGeom>
          <a:solidFill>
            <a:srgbClr val="0000FF"/>
          </a:solidFill>
          <a:ln w="9525"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hangingPunct="1">
              <a:spcBef>
                <a:spcPct val="0"/>
              </a:spcBef>
              <a:buClr>
                <a:schemeClr val="bg1"/>
              </a:buClr>
              <a:buFontTx/>
              <a:buNone/>
            </a:pPr>
            <a:endParaRPr lang="zh-CN" altLang="en-US" sz="2400" b="0" dirty="0">
              <a:latin typeface="Times New Roman" panose="02020603050405020304" pitchFamily="18" charset="0"/>
              <a:ea typeface="宋体" panose="02010600030101010101" pitchFamily="2" charset="-122"/>
            </a:endParaRPr>
          </a:p>
        </p:txBody>
      </p:sp>
      <p:sp>
        <p:nvSpPr>
          <p:cNvPr id="153607" name="Rectangle 6"/>
          <p:cNvSpPr/>
          <p:nvPr/>
        </p:nvSpPr>
        <p:spPr>
          <a:xfrm>
            <a:off x="1444625" y="3935413"/>
            <a:ext cx="381000" cy="457200"/>
          </a:xfrm>
          <a:prstGeom prst="rect">
            <a:avLst/>
          </a:prstGeom>
          <a:solidFill>
            <a:srgbClr val="FF0000"/>
          </a:solidFill>
          <a:ln w="9525"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hangingPunct="1">
              <a:spcBef>
                <a:spcPct val="0"/>
              </a:spcBef>
              <a:buClr>
                <a:schemeClr val="bg1"/>
              </a:buClr>
              <a:buFontTx/>
              <a:buNone/>
            </a:pPr>
            <a:endParaRPr lang="zh-CN" altLang="en-US" sz="2400" b="0" dirty="0">
              <a:latin typeface="Times New Roman" panose="02020603050405020304" pitchFamily="18" charset="0"/>
              <a:ea typeface="宋体" panose="02010600030101010101" pitchFamily="2" charset="-122"/>
            </a:endParaRPr>
          </a:p>
        </p:txBody>
      </p:sp>
      <p:sp>
        <p:nvSpPr>
          <p:cNvPr id="153608" name="Rectangle 7"/>
          <p:cNvSpPr/>
          <p:nvPr/>
        </p:nvSpPr>
        <p:spPr>
          <a:xfrm>
            <a:off x="1825625" y="3935413"/>
            <a:ext cx="381000" cy="457200"/>
          </a:xfrm>
          <a:prstGeom prst="rect">
            <a:avLst/>
          </a:prstGeom>
          <a:solidFill>
            <a:srgbClr val="006600"/>
          </a:solidFill>
          <a:ln w="9525"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hangingPunct="1">
              <a:spcBef>
                <a:spcPct val="0"/>
              </a:spcBef>
              <a:buClr>
                <a:schemeClr val="bg1"/>
              </a:buClr>
              <a:buFontTx/>
              <a:buNone/>
            </a:pPr>
            <a:endParaRPr lang="zh-CN" altLang="en-US" sz="2400" b="0" dirty="0">
              <a:latin typeface="Times New Roman" panose="02020603050405020304" pitchFamily="18" charset="0"/>
              <a:ea typeface="宋体" panose="02010600030101010101" pitchFamily="2" charset="-122"/>
            </a:endParaRPr>
          </a:p>
        </p:txBody>
      </p:sp>
      <p:sp>
        <p:nvSpPr>
          <p:cNvPr id="153609" name="Rectangle 8"/>
          <p:cNvSpPr/>
          <p:nvPr/>
        </p:nvSpPr>
        <p:spPr>
          <a:xfrm>
            <a:off x="2206625" y="3935413"/>
            <a:ext cx="381000" cy="457200"/>
          </a:xfrm>
          <a:prstGeom prst="rect">
            <a:avLst/>
          </a:prstGeom>
          <a:solidFill>
            <a:srgbClr val="FF00FF"/>
          </a:solidFill>
          <a:ln w="9525"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hangingPunct="1">
              <a:spcBef>
                <a:spcPct val="0"/>
              </a:spcBef>
              <a:buClr>
                <a:schemeClr val="bg1"/>
              </a:buClr>
              <a:buFontTx/>
              <a:buNone/>
            </a:pPr>
            <a:endParaRPr lang="zh-CN" altLang="en-US" sz="2400" b="0" dirty="0">
              <a:latin typeface="Times New Roman" panose="02020603050405020304" pitchFamily="18" charset="0"/>
              <a:ea typeface="宋体" panose="02010600030101010101" pitchFamily="2" charset="-122"/>
            </a:endParaRPr>
          </a:p>
        </p:txBody>
      </p:sp>
      <p:sp>
        <p:nvSpPr>
          <p:cNvPr id="153610" name="Rectangle 9"/>
          <p:cNvSpPr/>
          <p:nvPr/>
        </p:nvSpPr>
        <p:spPr>
          <a:xfrm>
            <a:off x="5602288" y="1631950"/>
            <a:ext cx="381000" cy="457200"/>
          </a:xfrm>
          <a:prstGeom prst="rect">
            <a:avLst/>
          </a:prstGeom>
          <a:solidFill>
            <a:srgbClr val="CCCCFF"/>
          </a:solidFill>
          <a:ln w="9525"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hangingPunct="1">
              <a:spcBef>
                <a:spcPct val="0"/>
              </a:spcBef>
              <a:buClr>
                <a:schemeClr val="bg1"/>
              </a:buClr>
              <a:buFontTx/>
              <a:buNone/>
            </a:pPr>
            <a:endParaRPr lang="zh-CN" altLang="en-US" sz="2400" b="0" dirty="0">
              <a:latin typeface="Times New Roman" panose="02020603050405020304" pitchFamily="18" charset="0"/>
              <a:ea typeface="宋体" panose="02010600030101010101" pitchFamily="2" charset="-122"/>
            </a:endParaRPr>
          </a:p>
        </p:txBody>
      </p:sp>
      <p:sp>
        <p:nvSpPr>
          <p:cNvPr id="153611" name="Rectangle 10"/>
          <p:cNvSpPr/>
          <p:nvPr/>
        </p:nvSpPr>
        <p:spPr>
          <a:xfrm>
            <a:off x="5230813" y="3021013"/>
            <a:ext cx="381000" cy="457200"/>
          </a:xfrm>
          <a:prstGeom prst="rect">
            <a:avLst/>
          </a:prstGeom>
          <a:solidFill>
            <a:srgbClr val="CCCCFF"/>
          </a:solidFill>
          <a:ln w="9525"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hangingPunct="1">
              <a:spcBef>
                <a:spcPct val="0"/>
              </a:spcBef>
              <a:buClr>
                <a:schemeClr val="bg1"/>
              </a:buClr>
              <a:buFontTx/>
              <a:buNone/>
            </a:pPr>
            <a:endParaRPr lang="zh-CN" altLang="en-US" sz="2400" b="0" dirty="0">
              <a:latin typeface="Times New Roman" panose="02020603050405020304" pitchFamily="18" charset="0"/>
              <a:ea typeface="宋体" panose="02010600030101010101" pitchFamily="2" charset="-122"/>
            </a:endParaRPr>
          </a:p>
        </p:txBody>
      </p:sp>
      <p:sp>
        <p:nvSpPr>
          <p:cNvPr id="153612" name="Rectangle 11"/>
          <p:cNvSpPr/>
          <p:nvPr/>
        </p:nvSpPr>
        <p:spPr>
          <a:xfrm>
            <a:off x="4879975" y="3478213"/>
            <a:ext cx="381000" cy="457200"/>
          </a:xfrm>
          <a:prstGeom prst="rect">
            <a:avLst/>
          </a:prstGeom>
          <a:solidFill>
            <a:srgbClr val="CCCCFF"/>
          </a:solidFill>
          <a:ln w="9525"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hangingPunct="1">
              <a:spcBef>
                <a:spcPct val="0"/>
              </a:spcBef>
              <a:buClr>
                <a:schemeClr val="bg1"/>
              </a:buClr>
              <a:buFontTx/>
              <a:buNone/>
            </a:pPr>
            <a:endParaRPr lang="zh-CN" altLang="en-US" sz="2400" b="0" dirty="0">
              <a:latin typeface="Times New Roman" panose="02020603050405020304" pitchFamily="18" charset="0"/>
              <a:ea typeface="宋体" panose="02010600030101010101" pitchFamily="2" charset="-122"/>
            </a:endParaRPr>
          </a:p>
        </p:txBody>
      </p:sp>
      <p:sp>
        <p:nvSpPr>
          <p:cNvPr id="153613" name="Rectangle 12"/>
          <p:cNvSpPr/>
          <p:nvPr/>
        </p:nvSpPr>
        <p:spPr>
          <a:xfrm>
            <a:off x="4476750" y="3935413"/>
            <a:ext cx="381000" cy="457200"/>
          </a:xfrm>
          <a:prstGeom prst="rect">
            <a:avLst/>
          </a:prstGeom>
          <a:solidFill>
            <a:srgbClr val="CCCCFF"/>
          </a:solidFill>
          <a:ln w="9525"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hangingPunct="1">
              <a:spcBef>
                <a:spcPct val="0"/>
              </a:spcBef>
              <a:buClr>
                <a:schemeClr val="bg1"/>
              </a:buClr>
              <a:buFontTx/>
              <a:buNone/>
            </a:pPr>
            <a:endParaRPr lang="zh-CN" altLang="en-US" sz="2400" b="0" dirty="0">
              <a:latin typeface="Times New Roman" panose="02020603050405020304" pitchFamily="18" charset="0"/>
              <a:ea typeface="宋体" panose="02010600030101010101" pitchFamily="2" charset="-122"/>
            </a:endParaRPr>
          </a:p>
        </p:txBody>
      </p:sp>
      <p:sp>
        <p:nvSpPr>
          <p:cNvPr id="165900" name="Text Box 13"/>
          <p:cNvSpPr txBox="1"/>
          <p:nvPr/>
        </p:nvSpPr>
        <p:spPr>
          <a:xfrm>
            <a:off x="238125" y="992188"/>
            <a:ext cx="793750" cy="457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fontAlgn="ctr" hangingPunct="1">
              <a:spcBef>
                <a:spcPct val="0"/>
              </a:spcBef>
              <a:buClr>
                <a:schemeClr val="bg1"/>
              </a:buClr>
              <a:buFontTx/>
              <a:buNone/>
            </a:pPr>
            <a:r>
              <a:rPr lang="zh-CN" altLang="en-US" sz="2400" b="0" dirty="0">
                <a:latin typeface="Tahoma" panose="020B0604030504040204" pitchFamily="34" charset="0"/>
                <a:ea typeface="宋体" panose="02010600030101010101" pitchFamily="2" charset="-122"/>
              </a:rPr>
              <a:t>空间</a:t>
            </a:r>
            <a:endParaRPr lang="zh-CN" altLang="en-US" sz="2400" b="0" dirty="0">
              <a:latin typeface="Tahoma" panose="020B0604030504040204" pitchFamily="34" charset="0"/>
              <a:ea typeface="宋体" panose="02010600030101010101" pitchFamily="2" charset="-122"/>
            </a:endParaRPr>
          </a:p>
        </p:txBody>
      </p:sp>
      <p:sp>
        <p:nvSpPr>
          <p:cNvPr id="153651" name="Rectangle 50"/>
          <p:cNvSpPr/>
          <p:nvPr/>
        </p:nvSpPr>
        <p:spPr>
          <a:xfrm>
            <a:off x="2565400" y="3935413"/>
            <a:ext cx="381000" cy="457200"/>
          </a:xfrm>
          <a:prstGeom prst="rect">
            <a:avLst/>
          </a:prstGeom>
          <a:solidFill>
            <a:srgbClr val="CC9900"/>
          </a:solidFill>
          <a:ln w="9525"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hangingPunct="1">
              <a:spcBef>
                <a:spcPct val="0"/>
              </a:spcBef>
              <a:buClr>
                <a:schemeClr val="bg1"/>
              </a:buClr>
              <a:buFontTx/>
              <a:buNone/>
            </a:pPr>
            <a:endParaRPr lang="zh-CN" altLang="en-US" sz="2400" b="0" dirty="0">
              <a:latin typeface="Times New Roman" panose="02020603050405020304" pitchFamily="18" charset="0"/>
              <a:ea typeface="宋体" panose="02010600030101010101" pitchFamily="2" charset="-122"/>
            </a:endParaRPr>
          </a:p>
        </p:txBody>
      </p:sp>
      <p:sp>
        <p:nvSpPr>
          <p:cNvPr id="153652" name="Rectangle 51"/>
          <p:cNvSpPr/>
          <p:nvPr/>
        </p:nvSpPr>
        <p:spPr>
          <a:xfrm>
            <a:off x="2946400" y="3935413"/>
            <a:ext cx="381000" cy="457200"/>
          </a:xfrm>
          <a:prstGeom prst="rect">
            <a:avLst/>
          </a:prstGeom>
          <a:solidFill>
            <a:srgbClr val="FF9999"/>
          </a:solidFill>
          <a:ln w="9525"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hangingPunct="1">
              <a:spcBef>
                <a:spcPct val="0"/>
              </a:spcBef>
              <a:buClr>
                <a:schemeClr val="bg1"/>
              </a:buClr>
              <a:buFontTx/>
              <a:buNone/>
            </a:pPr>
            <a:endParaRPr lang="zh-CN" altLang="en-US" sz="2400" b="0" dirty="0">
              <a:latin typeface="Times New Roman" panose="02020603050405020304" pitchFamily="18" charset="0"/>
              <a:ea typeface="宋体" panose="02010600030101010101" pitchFamily="2" charset="-122"/>
            </a:endParaRPr>
          </a:p>
        </p:txBody>
      </p:sp>
      <p:sp>
        <p:nvSpPr>
          <p:cNvPr id="153653" name="Rectangle 52"/>
          <p:cNvSpPr/>
          <p:nvPr/>
        </p:nvSpPr>
        <p:spPr>
          <a:xfrm>
            <a:off x="4864100" y="3935413"/>
            <a:ext cx="381000" cy="457200"/>
          </a:xfrm>
          <a:prstGeom prst="rect">
            <a:avLst/>
          </a:prstGeom>
          <a:solidFill>
            <a:schemeClr val="accent1"/>
          </a:solidFill>
          <a:ln w="9525"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hangingPunct="1">
              <a:spcBef>
                <a:spcPct val="0"/>
              </a:spcBef>
              <a:buClr>
                <a:schemeClr val="bg1"/>
              </a:buClr>
              <a:buFontTx/>
              <a:buNone/>
            </a:pPr>
            <a:endParaRPr lang="zh-CN" altLang="en-US" sz="2400" b="0" dirty="0">
              <a:latin typeface="Times New Roman" panose="02020603050405020304" pitchFamily="18" charset="0"/>
              <a:ea typeface="宋体" panose="02010600030101010101" pitchFamily="2" charset="-122"/>
            </a:endParaRPr>
          </a:p>
        </p:txBody>
      </p:sp>
      <p:sp>
        <p:nvSpPr>
          <p:cNvPr id="153654" name="Rectangle 53"/>
          <p:cNvSpPr/>
          <p:nvPr/>
        </p:nvSpPr>
        <p:spPr>
          <a:xfrm>
            <a:off x="5260975" y="3478213"/>
            <a:ext cx="381000" cy="457200"/>
          </a:xfrm>
          <a:prstGeom prst="rect">
            <a:avLst/>
          </a:prstGeom>
          <a:solidFill>
            <a:schemeClr val="accent1"/>
          </a:solidFill>
          <a:ln w="9525"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hangingPunct="1">
              <a:spcBef>
                <a:spcPct val="0"/>
              </a:spcBef>
              <a:buClr>
                <a:schemeClr val="bg1"/>
              </a:buClr>
              <a:buFontTx/>
              <a:buNone/>
            </a:pPr>
            <a:endParaRPr lang="zh-CN" altLang="en-US" sz="2400" b="0" dirty="0">
              <a:latin typeface="Times New Roman" panose="02020603050405020304" pitchFamily="18" charset="0"/>
              <a:ea typeface="宋体" panose="02010600030101010101" pitchFamily="2" charset="-122"/>
            </a:endParaRPr>
          </a:p>
        </p:txBody>
      </p:sp>
      <p:sp>
        <p:nvSpPr>
          <p:cNvPr id="153655" name="Rectangle 54"/>
          <p:cNvSpPr/>
          <p:nvPr/>
        </p:nvSpPr>
        <p:spPr>
          <a:xfrm>
            <a:off x="5611813" y="3021013"/>
            <a:ext cx="381000" cy="457200"/>
          </a:xfrm>
          <a:prstGeom prst="rect">
            <a:avLst/>
          </a:prstGeom>
          <a:solidFill>
            <a:schemeClr val="accent1"/>
          </a:solidFill>
          <a:ln w="9525"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hangingPunct="1">
              <a:spcBef>
                <a:spcPct val="0"/>
              </a:spcBef>
              <a:buClr>
                <a:schemeClr val="bg1"/>
              </a:buClr>
              <a:buFontTx/>
              <a:buNone/>
            </a:pPr>
            <a:endParaRPr lang="zh-CN" altLang="en-US" sz="2400" b="0" dirty="0">
              <a:latin typeface="Times New Roman" panose="02020603050405020304" pitchFamily="18" charset="0"/>
              <a:ea typeface="宋体" panose="02010600030101010101" pitchFamily="2" charset="-122"/>
            </a:endParaRPr>
          </a:p>
        </p:txBody>
      </p:sp>
      <p:sp>
        <p:nvSpPr>
          <p:cNvPr id="153656" name="Rectangle 55"/>
          <p:cNvSpPr/>
          <p:nvPr/>
        </p:nvSpPr>
        <p:spPr>
          <a:xfrm>
            <a:off x="2187575" y="1649413"/>
            <a:ext cx="381000" cy="457200"/>
          </a:xfrm>
          <a:prstGeom prst="rect">
            <a:avLst/>
          </a:prstGeom>
          <a:solidFill>
            <a:srgbClr val="0000FF"/>
          </a:solidFill>
          <a:ln w="9525"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hangingPunct="1">
              <a:spcBef>
                <a:spcPct val="0"/>
              </a:spcBef>
              <a:buClr>
                <a:schemeClr val="bg1"/>
              </a:buClr>
              <a:buFontTx/>
              <a:buNone/>
            </a:pPr>
            <a:endParaRPr lang="zh-CN" altLang="en-US" sz="2400" b="0" dirty="0">
              <a:latin typeface="Times New Roman" panose="02020603050405020304" pitchFamily="18" charset="0"/>
              <a:ea typeface="宋体" panose="02010600030101010101" pitchFamily="2" charset="-122"/>
            </a:endParaRPr>
          </a:p>
        </p:txBody>
      </p:sp>
      <p:sp>
        <p:nvSpPr>
          <p:cNvPr id="153657" name="Rectangle 56"/>
          <p:cNvSpPr/>
          <p:nvPr/>
        </p:nvSpPr>
        <p:spPr>
          <a:xfrm>
            <a:off x="2546350" y="1649413"/>
            <a:ext cx="381000" cy="457200"/>
          </a:xfrm>
          <a:prstGeom prst="rect">
            <a:avLst/>
          </a:prstGeom>
          <a:solidFill>
            <a:srgbClr val="FF0000"/>
          </a:solidFill>
          <a:ln w="9525"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hangingPunct="1">
              <a:spcBef>
                <a:spcPct val="0"/>
              </a:spcBef>
              <a:buClr>
                <a:schemeClr val="bg1"/>
              </a:buClr>
              <a:buFontTx/>
              <a:buNone/>
            </a:pPr>
            <a:endParaRPr lang="zh-CN" altLang="en-US" sz="2400" b="0" dirty="0">
              <a:latin typeface="Times New Roman" panose="02020603050405020304" pitchFamily="18" charset="0"/>
              <a:ea typeface="宋体" panose="02010600030101010101" pitchFamily="2" charset="-122"/>
            </a:endParaRPr>
          </a:p>
        </p:txBody>
      </p:sp>
      <p:sp>
        <p:nvSpPr>
          <p:cNvPr id="153658" name="Rectangle 57"/>
          <p:cNvSpPr/>
          <p:nvPr/>
        </p:nvSpPr>
        <p:spPr>
          <a:xfrm>
            <a:off x="2930525" y="1649413"/>
            <a:ext cx="381000" cy="457200"/>
          </a:xfrm>
          <a:prstGeom prst="rect">
            <a:avLst/>
          </a:prstGeom>
          <a:solidFill>
            <a:srgbClr val="006600"/>
          </a:solidFill>
          <a:ln w="9525"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hangingPunct="1">
              <a:spcBef>
                <a:spcPct val="0"/>
              </a:spcBef>
              <a:buClr>
                <a:schemeClr val="bg1"/>
              </a:buClr>
              <a:buFontTx/>
              <a:buNone/>
            </a:pPr>
            <a:endParaRPr lang="zh-CN" altLang="en-US" sz="2400" b="0" dirty="0">
              <a:latin typeface="Times New Roman" panose="02020603050405020304" pitchFamily="18" charset="0"/>
              <a:ea typeface="宋体" panose="02010600030101010101" pitchFamily="2" charset="-122"/>
            </a:endParaRPr>
          </a:p>
        </p:txBody>
      </p:sp>
      <p:sp>
        <p:nvSpPr>
          <p:cNvPr id="153659" name="Rectangle 58"/>
          <p:cNvSpPr/>
          <p:nvPr/>
        </p:nvSpPr>
        <p:spPr>
          <a:xfrm>
            <a:off x="3330575" y="1649413"/>
            <a:ext cx="381000" cy="457200"/>
          </a:xfrm>
          <a:prstGeom prst="rect">
            <a:avLst/>
          </a:prstGeom>
          <a:solidFill>
            <a:srgbClr val="FF00FF"/>
          </a:solidFill>
          <a:ln w="9525"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hangingPunct="1">
              <a:spcBef>
                <a:spcPct val="0"/>
              </a:spcBef>
              <a:buClr>
                <a:schemeClr val="bg1"/>
              </a:buClr>
              <a:buFontTx/>
              <a:buNone/>
            </a:pPr>
            <a:endParaRPr lang="zh-CN" altLang="en-US" sz="2400" b="0" dirty="0">
              <a:latin typeface="Times New Roman" panose="02020603050405020304" pitchFamily="18" charset="0"/>
              <a:ea typeface="宋体" panose="02010600030101010101" pitchFamily="2" charset="-122"/>
            </a:endParaRPr>
          </a:p>
        </p:txBody>
      </p:sp>
      <p:sp>
        <p:nvSpPr>
          <p:cNvPr id="153660" name="Rectangle 59"/>
          <p:cNvSpPr/>
          <p:nvPr/>
        </p:nvSpPr>
        <p:spPr>
          <a:xfrm>
            <a:off x="3711575" y="1641475"/>
            <a:ext cx="381000" cy="457200"/>
          </a:xfrm>
          <a:prstGeom prst="rect">
            <a:avLst/>
          </a:prstGeom>
          <a:solidFill>
            <a:srgbClr val="CC9900"/>
          </a:solidFill>
          <a:ln w="9525"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hangingPunct="1">
              <a:spcBef>
                <a:spcPct val="0"/>
              </a:spcBef>
              <a:buClr>
                <a:schemeClr val="bg1"/>
              </a:buClr>
              <a:buFontTx/>
              <a:buNone/>
            </a:pPr>
            <a:endParaRPr lang="zh-CN" altLang="en-US" sz="2400" b="0" dirty="0">
              <a:latin typeface="Times New Roman" panose="02020603050405020304" pitchFamily="18" charset="0"/>
              <a:ea typeface="宋体" panose="02010600030101010101" pitchFamily="2" charset="-122"/>
            </a:endParaRPr>
          </a:p>
        </p:txBody>
      </p:sp>
      <p:sp>
        <p:nvSpPr>
          <p:cNvPr id="153661" name="Rectangle 60"/>
          <p:cNvSpPr/>
          <p:nvPr/>
        </p:nvSpPr>
        <p:spPr>
          <a:xfrm>
            <a:off x="4092575" y="1641475"/>
            <a:ext cx="381000" cy="457200"/>
          </a:xfrm>
          <a:prstGeom prst="rect">
            <a:avLst/>
          </a:prstGeom>
          <a:solidFill>
            <a:srgbClr val="FF9999"/>
          </a:solidFill>
          <a:ln w="9525"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hangingPunct="1">
              <a:spcBef>
                <a:spcPct val="0"/>
              </a:spcBef>
              <a:buClr>
                <a:schemeClr val="bg1"/>
              </a:buClr>
              <a:buFontTx/>
              <a:buNone/>
            </a:pPr>
            <a:endParaRPr lang="zh-CN" altLang="en-US" sz="2400" b="0" dirty="0">
              <a:latin typeface="Times New Roman" panose="02020603050405020304" pitchFamily="18" charset="0"/>
              <a:ea typeface="宋体" panose="02010600030101010101" pitchFamily="2" charset="-122"/>
            </a:endParaRPr>
          </a:p>
        </p:txBody>
      </p:sp>
      <p:sp>
        <p:nvSpPr>
          <p:cNvPr id="153662" name="Rectangle 61"/>
          <p:cNvSpPr/>
          <p:nvPr/>
        </p:nvSpPr>
        <p:spPr>
          <a:xfrm>
            <a:off x="5991225" y="1631950"/>
            <a:ext cx="381000" cy="457200"/>
          </a:xfrm>
          <a:prstGeom prst="rect">
            <a:avLst/>
          </a:prstGeom>
          <a:solidFill>
            <a:schemeClr val="accent1"/>
          </a:solidFill>
          <a:ln w="9525"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hangingPunct="1">
              <a:spcBef>
                <a:spcPct val="0"/>
              </a:spcBef>
              <a:buClr>
                <a:schemeClr val="bg1"/>
              </a:buClr>
              <a:buFontTx/>
              <a:buNone/>
            </a:pPr>
            <a:endParaRPr lang="zh-CN" altLang="en-US" sz="2400" b="0" dirty="0">
              <a:latin typeface="Times New Roman" panose="02020603050405020304" pitchFamily="18" charset="0"/>
              <a:ea typeface="宋体" panose="02010600030101010101" pitchFamily="2" charset="-122"/>
            </a:endParaRPr>
          </a:p>
        </p:txBody>
      </p:sp>
      <p:sp>
        <p:nvSpPr>
          <p:cNvPr id="153663" name="Rectangle 62"/>
          <p:cNvSpPr/>
          <p:nvPr/>
        </p:nvSpPr>
        <p:spPr>
          <a:xfrm>
            <a:off x="6380163" y="3919538"/>
            <a:ext cx="381000" cy="457200"/>
          </a:xfrm>
          <a:prstGeom prst="rect">
            <a:avLst/>
          </a:prstGeom>
          <a:solidFill>
            <a:srgbClr val="7030A0"/>
          </a:solidFill>
          <a:ln w="9525"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hangingPunct="1">
              <a:spcBef>
                <a:spcPct val="0"/>
              </a:spcBef>
              <a:buClr>
                <a:schemeClr val="bg1"/>
              </a:buClr>
              <a:buFontTx/>
              <a:buNone/>
            </a:pPr>
            <a:endParaRPr lang="zh-CN" altLang="en-US" sz="2400" b="0" dirty="0">
              <a:latin typeface="Times New Roman" panose="02020603050405020304" pitchFamily="18" charset="0"/>
              <a:ea typeface="宋体" panose="02010600030101010101" pitchFamily="2" charset="-122"/>
            </a:endParaRPr>
          </a:p>
        </p:txBody>
      </p:sp>
      <p:sp>
        <p:nvSpPr>
          <p:cNvPr id="153664" name="Rectangle 63"/>
          <p:cNvSpPr/>
          <p:nvPr/>
        </p:nvSpPr>
        <p:spPr>
          <a:xfrm>
            <a:off x="6756400" y="3478213"/>
            <a:ext cx="381000" cy="457200"/>
          </a:xfrm>
          <a:prstGeom prst="rect">
            <a:avLst/>
          </a:prstGeom>
          <a:solidFill>
            <a:srgbClr val="7030A0"/>
          </a:solidFill>
          <a:ln w="9525"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hangingPunct="1">
              <a:spcBef>
                <a:spcPct val="0"/>
              </a:spcBef>
              <a:buClr>
                <a:schemeClr val="bg1"/>
              </a:buClr>
              <a:buFontTx/>
              <a:buNone/>
            </a:pPr>
            <a:endParaRPr lang="zh-CN" altLang="en-US" sz="2400" b="0" dirty="0">
              <a:latin typeface="Times New Roman" panose="02020603050405020304" pitchFamily="18" charset="0"/>
              <a:ea typeface="宋体" panose="02010600030101010101" pitchFamily="2" charset="-122"/>
            </a:endParaRPr>
          </a:p>
        </p:txBody>
      </p:sp>
      <p:sp>
        <p:nvSpPr>
          <p:cNvPr id="153665" name="Rectangle 64"/>
          <p:cNvSpPr/>
          <p:nvPr/>
        </p:nvSpPr>
        <p:spPr>
          <a:xfrm>
            <a:off x="7137400" y="3021013"/>
            <a:ext cx="381000" cy="457200"/>
          </a:xfrm>
          <a:prstGeom prst="rect">
            <a:avLst/>
          </a:prstGeom>
          <a:solidFill>
            <a:srgbClr val="7030A0"/>
          </a:solidFill>
          <a:ln w="9525"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hangingPunct="1">
              <a:spcBef>
                <a:spcPct val="0"/>
              </a:spcBef>
              <a:buClr>
                <a:schemeClr val="bg1"/>
              </a:buClr>
              <a:buFontTx/>
              <a:buNone/>
            </a:pPr>
            <a:endParaRPr lang="zh-CN" altLang="en-US" sz="2400" b="0" dirty="0">
              <a:latin typeface="Times New Roman" panose="02020603050405020304" pitchFamily="18" charset="0"/>
              <a:ea typeface="宋体" panose="02010600030101010101" pitchFamily="2" charset="-122"/>
            </a:endParaRPr>
          </a:p>
        </p:txBody>
      </p:sp>
      <p:sp>
        <p:nvSpPr>
          <p:cNvPr id="153666" name="Rectangle 65"/>
          <p:cNvSpPr/>
          <p:nvPr/>
        </p:nvSpPr>
        <p:spPr>
          <a:xfrm>
            <a:off x="7510463" y="1649413"/>
            <a:ext cx="381000" cy="457200"/>
          </a:xfrm>
          <a:prstGeom prst="rect">
            <a:avLst/>
          </a:prstGeom>
          <a:solidFill>
            <a:srgbClr val="7030A0"/>
          </a:solidFill>
          <a:ln w="9525"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hangingPunct="1">
              <a:spcBef>
                <a:spcPct val="0"/>
              </a:spcBef>
              <a:buClr>
                <a:schemeClr val="bg1"/>
              </a:buClr>
              <a:buFontTx/>
              <a:buNone/>
            </a:pPr>
            <a:endParaRPr lang="zh-CN" altLang="en-US" sz="2400" b="0" dirty="0">
              <a:latin typeface="Times New Roman" panose="02020603050405020304" pitchFamily="18" charset="0"/>
              <a:ea typeface="宋体" panose="02010600030101010101" pitchFamily="2" charset="-122"/>
            </a:endParaRPr>
          </a:p>
        </p:txBody>
      </p:sp>
      <p:sp>
        <p:nvSpPr>
          <p:cNvPr id="153667" name="Rectangle 66"/>
          <p:cNvSpPr/>
          <p:nvPr/>
        </p:nvSpPr>
        <p:spPr>
          <a:xfrm>
            <a:off x="1438275" y="2563813"/>
            <a:ext cx="762000" cy="457200"/>
          </a:xfrm>
          <a:prstGeom prst="rect">
            <a:avLst/>
          </a:prstGeom>
          <a:solidFill>
            <a:srgbClr val="0000FF"/>
          </a:solidFill>
          <a:ln w="9525"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hangingPunct="1">
              <a:spcBef>
                <a:spcPct val="0"/>
              </a:spcBef>
              <a:buClr>
                <a:schemeClr val="bg1"/>
              </a:buClr>
              <a:buFontTx/>
              <a:buNone/>
            </a:pPr>
            <a:endParaRPr lang="zh-CN" altLang="en-US" sz="2400" b="0" dirty="0">
              <a:latin typeface="Times New Roman" panose="02020603050405020304" pitchFamily="18" charset="0"/>
              <a:ea typeface="宋体" panose="02010600030101010101" pitchFamily="2" charset="-122"/>
            </a:endParaRPr>
          </a:p>
        </p:txBody>
      </p:sp>
      <p:sp>
        <p:nvSpPr>
          <p:cNvPr id="153668" name="Rectangle 67"/>
          <p:cNvSpPr/>
          <p:nvPr/>
        </p:nvSpPr>
        <p:spPr>
          <a:xfrm>
            <a:off x="1803400" y="2106613"/>
            <a:ext cx="762000" cy="457200"/>
          </a:xfrm>
          <a:prstGeom prst="rect">
            <a:avLst/>
          </a:prstGeom>
          <a:solidFill>
            <a:srgbClr val="FF0000"/>
          </a:solidFill>
          <a:ln w="9525"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hangingPunct="1">
              <a:spcBef>
                <a:spcPct val="0"/>
              </a:spcBef>
              <a:buClr>
                <a:schemeClr val="bg1"/>
              </a:buClr>
              <a:buFontTx/>
              <a:buNone/>
            </a:pPr>
            <a:endParaRPr lang="zh-CN" altLang="en-US" sz="2400" b="0" dirty="0">
              <a:latin typeface="Times New Roman" panose="02020603050405020304" pitchFamily="18" charset="0"/>
              <a:ea typeface="宋体" panose="02010600030101010101" pitchFamily="2" charset="-122"/>
            </a:endParaRPr>
          </a:p>
        </p:txBody>
      </p:sp>
      <p:sp>
        <p:nvSpPr>
          <p:cNvPr id="153669" name="Rectangle 68"/>
          <p:cNvSpPr/>
          <p:nvPr/>
        </p:nvSpPr>
        <p:spPr>
          <a:xfrm>
            <a:off x="2184400" y="2563813"/>
            <a:ext cx="762000" cy="457200"/>
          </a:xfrm>
          <a:prstGeom prst="rect">
            <a:avLst/>
          </a:prstGeom>
          <a:solidFill>
            <a:srgbClr val="006600"/>
          </a:solidFill>
          <a:ln w="9525"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hangingPunct="1">
              <a:spcBef>
                <a:spcPct val="0"/>
              </a:spcBef>
              <a:buClr>
                <a:schemeClr val="bg1"/>
              </a:buClr>
              <a:buFontTx/>
              <a:buNone/>
            </a:pPr>
            <a:endParaRPr lang="zh-CN" altLang="en-US" sz="2400" b="0" dirty="0">
              <a:latin typeface="Times New Roman" panose="02020603050405020304" pitchFamily="18" charset="0"/>
              <a:ea typeface="宋体" panose="02010600030101010101" pitchFamily="2" charset="-122"/>
            </a:endParaRPr>
          </a:p>
        </p:txBody>
      </p:sp>
      <p:sp>
        <p:nvSpPr>
          <p:cNvPr id="153670" name="Rectangle 69"/>
          <p:cNvSpPr/>
          <p:nvPr/>
        </p:nvSpPr>
        <p:spPr>
          <a:xfrm>
            <a:off x="2946400" y="2563813"/>
            <a:ext cx="762000" cy="457200"/>
          </a:xfrm>
          <a:prstGeom prst="rect">
            <a:avLst/>
          </a:prstGeom>
          <a:solidFill>
            <a:srgbClr val="CC9900"/>
          </a:solidFill>
          <a:ln w="9525"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hangingPunct="1">
              <a:spcBef>
                <a:spcPct val="0"/>
              </a:spcBef>
              <a:buClr>
                <a:schemeClr val="bg1"/>
              </a:buClr>
              <a:buFontTx/>
              <a:buNone/>
            </a:pPr>
            <a:endParaRPr lang="zh-CN" altLang="en-US" sz="2400" b="0" dirty="0">
              <a:latin typeface="Times New Roman" panose="02020603050405020304" pitchFamily="18" charset="0"/>
              <a:ea typeface="宋体" panose="02010600030101010101" pitchFamily="2" charset="-122"/>
            </a:endParaRPr>
          </a:p>
        </p:txBody>
      </p:sp>
      <p:sp>
        <p:nvSpPr>
          <p:cNvPr id="153671" name="Rectangle 70"/>
          <p:cNvSpPr/>
          <p:nvPr/>
        </p:nvSpPr>
        <p:spPr>
          <a:xfrm>
            <a:off x="2565400" y="2106613"/>
            <a:ext cx="762000" cy="457200"/>
          </a:xfrm>
          <a:prstGeom prst="rect">
            <a:avLst/>
          </a:prstGeom>
          <a:solidFill>
            <a:srgbClr val="FF00FF"/>
          </a:solidFill>
          <a:ln w="9525"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hangingPunct="1">
              <a:spcBef>
                <a:spcPct val="0"/>
              </a:spcBef>
              <a:buClr>
                <a:schemeClr val="bg1"/>
              </a:buClr>
              <a:buFontTx/>
              <a:buNone/>
            </a:pPr>
            <a:endParaRPr lang="zh-CN" altLang="en-US" sz="2400" b="0" dirty="0">
              <a:latin typeface="Times New Roman" panose="02020603050405020304" pitchFamily="18" charset="0"/>
              <a:ea typeface="宋体" panose="02010600030101010101" pitchFamily="2" charset="-122"/>
            </a:endParaRPr>
          </a:p>
        </p:txBody>
      </p:sp>
      <p:sp>
        <p:nvSpPr>
          <p:cNvPr id="153672" name="Rectangle 71"/>
          <p:cNvSpPr/>
          <p:nvPr/>
        </p:nvSpPr>
        <p:spPr>
          <a:xfrm>
            <a:off x="3327400" y="2106613"/>
            <a:ext cx="762000" cy="457200"/>
          </a:xfrm>
          <a:prstGeom prst="rect">
            <a:avLst/>
          </a:prstGeom>
          <a:solidFill>
            <a:srgbClr val="FF9999"/>
          </a:solidFill>
          <a:ln w="9525"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hangingPunct="1">
              <a:spcBef>
                <a:spcPct val="0"/>
              </a:spcBef>
              <a:buClr>
                <a:schemeClr val="bg1"/>
              </a:buClr>
              <a:buFontTx/>
              <a:buNone/>
            </a:pPr>
            <a:endParaRPr lang="zh-CN" altLang="en-US" sz="2400" b="0" dirty="0">
              <a:latin typeface="Times New Roman" panose="02020603050405020304" pitchFamily="18" charset="0"/>
              <a:ea typeface="宋体" panose="02010600030101010101" pitchFamily="2" charset="-122"/>
            </a:endParaRPr>
          </a:p>
        </p:txBody>
      </p:sp>
      <p:sp>
        <p:nvSpPr>
          <p:cNvPr id="165923" name="Text Box 72"/>
          <p:cNvSpPr txBox="1"/>
          <p:nvPr/>
        </p:nvSpPr>
        <p:spPr>
          <a:xfrm>
            <a:off x="904875" y="5854700"/>
            <a:ext cx="7848600" cy="52387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hangingPunct="1">
              <a:buClr>
                <a:schemeClr val="bg1"/>
              </a:buClr>
              <a:buFontTx/>
              <a:buNone/>
            </a:pPr>
            <a:r>
              <a:rPr lang="zh-CN" altLang="en-US" b="0" dirty="0">
                <a:latin typeface="Book Antiqua" panose="02040602050305030304" pitchFamily="18" charset="0"/>
              </a:rPr>
              <a:t>效率</a:t>
            </a:r>
            <a:r>
              <a:rPr lang="en-US" altLang="zh-CN" b="0" dirty="0">
                <a:latin typeface="Book Antiqua" panose="02040602050305030304" pitchFamily="18" charset="0"/>
              </a:rPr>
              <a:t>η=</a:t>
            </a:r>
            <a:r>
              <a:rPr lang="zh-CN" altLang="en-US" b="0" dirty="0">
                <a:latin typeface="Book Antiqua" panose="02040602050305030304" pitchFamily="18" charset="0"/>
              </a:rPr>
              <a:t>（</a:t>
            </a:r>
            <a:r>
              <a:rPr lang="en-US" altLang="zh-CN" b="0" dirty="0">
                <a:latin typeface="Book Antiqua" panose="02040602050305030304" pitchFamily="18" charset="0"/>
              </a:rPr>
              <a:t>6*4</a:t>
            </a:r>
            <a:r>
              <a:rPr lang="en-US" altLang="zh-CN" b="0" dirty="0">
                <a:latin typeface="Symbol" panose="05050102010706020507" pitchFamily="18" charset="2"/>
              </a:rPr>
              <a:t>D</a:t>
            </a:r>
            <a:r>
              <a:rPr lang="en-US" altLang="zh-CN" b="0" dirty="0">
                <a:latin typeface="Book Antiqua" panose="02040602050305030304" pitchFamily="18" charset="0"/>
              </a:rPr>
              <a:t>t+3*4</a:t>
            </a:r>
            <a:r>
              <a:rPr lang="en-US" altLang="zh-CN" b="0" dirty="0">
                <a:latin typeface="Symbol" panose="05050102010706020507" pitchFamily="18" charset="2"/>
              </a:rPr>
              <a:t>D</a:t>
            </a:r>
            <a:r>
              <a:rPr lang="en-US" altLang="zh-CN" b="0" dirty="0">
                <a:latin typeface="Book Antiqua" panose="02040602050305030304" pitchFamily="18" charset="0"/>
              </a:rPr>
              <a:t>t</a:t>
            </a:r>
            <a:r>
              <a:rPr lang="zh-CN" altLang="en-US" b="0" dirty="0">
                <a:latin typeface="Book Antiqua" panose="02040602050305030304" pitchFamily="18" charset="0"/>
              </a:rPr>
              <a:t>）</a:t>
            </a:r>
            <a:r>
              <a:rPr lang="en-US" altLang="zh-CN" b="0" dirty="0">
                <a:latin typeface="Book Antiqua" panose="02040602050305030304" pitchFamily="18" charset="0"/>
              </a:rPr>
              <a:t>/</a:t>
            </a:r>
            <a:r>
              <a:rPr lang="zh-CN" altLang="en-US" b="0" dirty="0">
                <a:latin typeface="Book Antiqua" panose="02040602050305030304" pitchFamily="18" charset="0"/>
              </a:rPr>
              <a:t>（</a:t>
            </a:r>
            <a:r>
              <a:rPr lang="en-US" altLang="zh-CN" b="0" dirty="0">
                <a:latin typeface="Book Antiqua" panose="02040602050305030304" pitchFamily="18" charset="0"/>
              </a:rPr>
              <a:t>6*18</a:t>
            </a:r>
            <a:r>
              <a:rPr lang="en-US" altLang="zh-CN" b="0" dirty="0">
                <a:latin typeface="Symbol" panose="05050102010706020507" pitchFamily="18" charset="2"/>
              </a:rPr>
              <a:t>D</a:t>
            </a:r>
            <a:r>
              <a:rPr lang="en-US" altLang="zh-CN" b="0" dirty="0">
                <a:latin typeface="Book Antiqua" panose="02040602050305030304" pitchFamily="18" charset="0"/>
              </a:rPr>
              <a:t>t) =1/3</a:t>
            </a:r>
            <a:endParaRPr lang="en-US" altLang="zh-CN" b="0" baseline="-25000" dirty="0">
              <a:latin typeface="Book Antiqua" panose="02040602050305030304" pitchFamily="18" charset="0"/>
            </a:endParaRPr>
          </a:p>
        </p:txBody>
      </p:sp>
      <p:sp>
        <p:nvSpPr>
          <p:cNvPr id="165924" name="Text Box 2"/>
          <p:cNvSpPr txBox="1"/>
          <p:nvPr/>
        </p:nvSpPr>
        <p:spPr>
          <a:xfrm>
            <a:off x="2327275" y="447675"/>
            <a:ext cx="5235575" cy="4572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fontAlgn="ctr" hangingPunct="1">
              <a:spcBef>
                <a:spcPct val="50000"/>
              </a:spcBef>
              <a:buClr>
                <a:schemeClr val="bg1"/>
              </a:buClr>
              <a:buFontTx/>
              <a:buNone/>
            </a:pPr>
            <a:r>
              <a:rPr lang="en-US" altLang="zh-CN" sz="2400" b="0" dirty="0">
                <a:latin typeface="Tahoma" panose="020B0604030504040204" pitchFamily="34" charset="0"/>
                <a:ea typeface="宋体" panose="02010600030101010101" pitchFamily="2" charset="-122"/>
              </a:rPr>
              <a:t>A*B+A*C*D+A*C*E*F+G*H</a:t>
            </a:r>
            <a:endParaRPr lang="en-US" altLang="zh-CN" sz="2400" b="0" dirty="0">
              <a:latin typeface="Tahoma" panose="020B0604030504040204" pitchFamily="34" charset="0"/>
              <a:ea typeface="宋体" panose="02010600030101010101" pitchFamily="2" charset="-122"/>
            </a:endParaRPr>
          </a:p>
        </p:txBody>
      </p:sp>
      <p:sp>
        <p:nvSpPr>
          <p:cNvPr id="165925" name="矩形 1"/>
          <p:cNvSpPr/>
          <p:nvPr/>
        </p:nvSpPr>
        <p:spPr>
          <a:xfrm>
            <a:off x="-231775" y="34925"/>
            <a:ext cx="9623425" cy="40005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spcBef>
                <a:spcPct val="0"/>
              </a:spcBef>
              <a:buClrTx/>
              <a:buFontTx/>
              <a:buNone/>
            </a:pPr>
            <a:r>
              <a:rPr lang="en-US" altLang="zh-CN" sz="2000" dirty="0">
                <a:solidFill>
                  <a:srgbClr val="FF0000"/>
                </a:solidFill>
                <a:latin typeface="Book Antiqua" panose="02040602050305030304" pitchFamily="18" charset="0"/>
              </a:rPr>
              <a:t> </a:t>
            </a:r>
            <a:r>
              <a:rPr lang="zh-CN" altLang="en-US" sz="2000" dirty="0">
                <a:solidFill>
                  <a:srgbClr val="FF0000"/>
                </a:solidFill>
                <a:latin typeface="Book Antiqua" panose="02040602050305030304" pitchFamily="18" charset="0"/>
              </a:rPr>
              <a:t>（</a:t>
            </a:r>
            <a:r>
              <a:rPr lang="en-US" altLang="zh-CN" sz="2000" dirty="0">
                <a:solidFill>
                  <a:srgbClr val="FF0000"/>
                </a:solidFill>
                <a:latin typeface="Book Antiqua" panose="02040602050305030304" pitchFamily="18" charset="0"/>
              </a:rPr>
              <a:t>5</a:t>
            </a:r>
            <a:r>
              <a:rPr lang="zh-CN" altLang="en-US" sz="2000" dirty="0">
                <a:solidFill>
                  <a:srgbClr val="FF0000"/>
                </a:solidFill>
                <a:latin typeface="Book Antiqua" panose="02040602050305030304" pitchFamily="18" charset="0"/>
              </a:rPr>
              <a:t>）若子过程</a:t>
            </a:r>
            <a:r>
              <a:rPr lang="en-US" altLang="zh-CN" sz="2000" dirty="0">
                <a:solidFill>
                  <a:srgbClr val="FF0000"/>
                </a:solidFill>
                <a:latin typeface="Book Antiqua" panose="02040602050305030304" pitchFamily="18" charset="0"/>
              </a:rPr>
              <a:t>3</a:t>
            </a:r>
            <a:r>
              <a:rPr lang="zh-CN" altLang="en-US" sz="2000" dirty="0">
                <a:solidFill>
                  <a:srgbClr val="FF0000"/>
                </a:solidFill>
                <a:latin typeface="Book Antiqua" panose="02040602050305030304" pitchFamily="18" charset="0"/>
              </a:rPr>
              <a:t>已无法再细分，只能采用并联方法改进，问流水线的效率为多少？</a:t>
            </a:r>
            <a:endParaRPr lang="zh-CN" altLang="en-US" sz="2000" dirty="0">
              <a:solidFill>
                <a:srgbClr val="FF0000"/>
              </a:solidFill>
              <a:latin typeface="Times New Roman" panose="02020603050405020304" pitchFamily="18" charset="0"/>
            </a:endParaRPr>
          </a:p>
        </p:txBody>
      </p:sp>
      <p:cxnSp>
        <p:nvCxnSpPr>
          <p:cNvPr id="165926" name="直接连接符 74"/>
          <p:cNvCxnSpPr/>
          <p:nvPr/>
        </p:nvCxnSpPr>
        <p:spPr>
          <a:xfrm>
            <a:off x="2198688" y="1636713"/>
            <a:ext cx="0" cy="2735262"/>
          </a:xfrm>
          <a:prstGeom prst="line">
            <a:avLst/>
          </a:prstGeom>
          <a:ln w="9525" cap="flat" cmpd="sng">
            <a:solidFill>
              <a:srgbClr val="000000"/>
            </a:solidFill>
            <a:prstDash val="dash"/>
            <a:headEnd type="none" w="med" len="med"/>
            <a:tailEnd type="none" w="med" len="med"/>
          </a:ln>
        </p:spPr>
      </p:cxnSp>
      <p:cxnSp>
        <p:nvCxnSpPr>
          <p:cNvPr id="165927" name="直接连接符 75"/>
          <p:cNvCxnSpPr/>
          <p:nvPr/>
        </p:nvCxnSpPr>
        <p:spPr>
          <a:xfrm>
            <a:off x="1446213" y="1636713"/>
            <a:ext cx="0" cy="2735262"/>
          </a:xfrm>
          <a:prstGeom prst="line">
            <a:avLst/>
          </a:prstGeom>
          <a:ln w="9525" cap="flat" cmpd="sng">
            <a:solidFill>
              <a:srgbClr val="000000"/>
            </a:solidFill>
            <a:prstDash val="dash"/>
            <a:headEnd type="none" w="med" len="med"/>
            <a:tailEnd type="none" w="med" len="med"/>
          </a:ln>
        </p:spPr>
      </p:cxnSp>
      <p:cxnSp>
        <p:nvCxnSpPr>
          <p:cNvPr id="165928" name="直接连接符 76"/>
          <p:cNvCxnSpPr/>
          <p:nvPr/>
        </p:nvCxnSpPr>
        <p:spPr>
          <a:xfrm>
            <a:off x="1827213" y="1636713"/>
            <a:ext cx="0" cy="2735262"/>
          </a:xfrm>
          <a:prstGeom prst="line">
            <a:avLst/>
          </a:prstGeom>
          <a:ln w="9525" cap="flat" cmpd="sng">
            <a:solidFill>
              <a:srgbClr val="000000"/>
            </a:solidFill>
            <a:prstDash val="dash"/>
            <a:headEnd type="none" w="med" len="med"/>
            <a:tailEnd type="none" w="med" len="med"/>
          </a:ln>
        </p:spPr>
      </p:cxnSp>
      <p:cxnSp>
        <p:nvCxnSpPr>
          <p:cNvPr id="165929" name="直接连接符 77"/>
          <p:cNvCxnSpPr/>
          <p:nvPr/>
        </p:nvCxnSpPr>
        <p:spPr>
          <a:xfrm>
            <a:off x="2566988" y="1636713"/>
            <a:ext cx="0" cy="2735262"/>
          </a:xfrm>
          <a:prstGeom prst="line">
            <a:avLst/>
          </a:prstGeom>
          <a:ln w="9525" cap="flat" cmpd="sng">
            <a:solidFill>
              <a:srgbClr val="000000"/>
            </a:solidFill>
            <a:prstDash val="dash"/>
            <a:headEnd type="none" w="med" len="med"/>
            <a:tailEnd type="none" w="med" len="med"/>
          </a:ln>
        </p:spPr>
      </p:cxnSp>
      <p:cxnSp>
        <p:nvCxnSpPr>
          <p:cNvPr id="165930" name="直接连接符 78"/>
          <p:cNvCxnSpPr/>
          <p:nvPr/>
        </p:nvCxnSpPr>
        <p:spPr>
          <a:xfrm>
            <a:off x="2927350" y="1636713"/>
            <a:ext cx="0" cy="2735262"/>
          </a:xfrm>
          <a:prstGeom prst="line">
            <a:avLst/>
          </a:prstGeom>
          <a:ln w="9525" cap="flat" cmpd="sng">
            <a:solidFill>
              <a:srgbClr val="000000"/>
            </a:solidFill>
            <a:prstDash val="dash"/>
            <a:headEnd type="none" w="med" len="med"/>
            <a:tailEnd type="none" w="med" len="med"/>
          </a:ln>
        </p:spPr>
      </p:cxnSp>
      <p:cxnSp>
        <p:nvCxnSpPr>
          <p:cNvPr id="165931" name="直接连接符 79"/>
          <p:cNvCxnSpPr/>
          <p:nvPr/>
        </p:nvCxnSpPr>
        <p:spPr>
          <a:xfrm>
            <a:off x="3319463" y="1636713"/>
            <a:ext cx="0" cy="2735262"/>
          </a:xfrm>
          <a:prstGeom prst="line">
            <a:avLst/>
          </a:prstGeom>
          <a:ln w="9525" cap="flat" cmpd="sng">
            <a:solidFill>
              <a:srgbClr val="000000"/>
            </a:solidFill>
            <a:prstDash val="dash"/>
            <a:headEnd type="none" w="med" len="med"/>
            <a:tailEnd type="none" w="med" len="med"/>
          </a:ln>
        </p:spPr>
      </p:cxnSp>
      <p:cxnSp>
        <p:nvCxnSpPr>
          <p:cNvPr id="165932" name="直接连接符 80"/>
          <p:cNvCxnSpPr/>
          <p:nvPr/>
        </p:nvCxnSpPr>
        <p:spPr>
          <a:xfrm>
            <a:off x="3703638" y="1636713"/>
            <a:ext cx="0" cy="2735262"/>
          </a:xfrm>
          <a:prstGeom prst="line">
            <a:avLst/>
          </a:prstGeom>
          <a:ln w="9525" cap="flat" cmpd="sng">
            <a:solidFill>
              <a:srgbClr val="000000"/>
            </a:solidFill>
            <a:prstDash val="dash"/>
            <a:headEnd type="none" w="med" len="med"/>
            <a:tailEnd type="none" w="med" len="med"/>
          </a:ln>
        </p:spPr>
      </p:cxnSp>
      <p:cxnSp>
        <p:nvCxnSpPr>
          <p:cNvPr id="165933" name="直接连接符 81"/>
          <p:cNvCxnSpPr/>
          <p:nvPr/>
        </p:nvCxnSpPr>
        <p:spPr>
          <a:xfrm>
            <a:off x="4084638" y="1636713"/>
            <a:ext cx="0" cy="2735262"/>
          </a:xfrm>
          <a:prstGeom prst="line">
            <a:avLst/>
          </a:prstGeom>
          <a:ln w="9525" cap="flat" cmpd="sng">
            <a:solidFill>
              <a:srgbClr val="000000"/>
            </a:solidFill>
            <a:prstDash val="dash"/>
            <a:headEnd type="none" w="med" len="med"/>
            <a:tailEnd type="none" w="med" len="med"/>
          </a:ln>
        </p:spPr>
      </p:cxnSp>
      <p:cxnSp>
        <p:nvCxnSpPr>
          <p:cNvPr id="165934" name="直接连接符 82"/>
          <p:cNvCxnSpPr/>
          <p:nvPr/>
        </p:nvCxnSpPr>
        <p:spPr>
          <a:xfrm>
            <a:off x="4465638" y="1636713"/>
            <a:ext cx="0" cy="2735262"/>
          </a:xfrm>
          <a:prstGeom prst="line">
            <a:avLst/>
          </a:prstGeom>
          <a:ln w="9525" cap="flat" cmpd="sng">
            <a:solidFill>
              <a:srgbClr val="000000"/>
            </a:solidFill>
            <a:prstDash val="dash"/>
            <a:headEnd type="none" w="med" len="med"/>
            <a:tailEnd type="none" w="med" len="med"/>
          </a:ln>
        </p:spPr>
      </p:cxnSp>
      <p:cxnSp>
        <p:nvCxnSpPr>
          <p:cNvPr id="165935" name="直接连接符 83"/>
          <p:cNvCxnSpPr/>
          <p:nvPr/>
        </p:nvCxnSpPr>
        <p:spPr>
          <a:xfrm>
            <a:off x="4875213" y="1636713"/>
            <a:ext cx="0" cy="2735262"/>
          </a:xfrm>
          <a:prstGeom prst="line">
            <a:avLst/>
          </a:prstGeom>
          <a:ln w="9525" cap="flat" cmpd="sng">
            <a:solidFill>
              <a:srgbClr val="000000"/>
            </a:solidFill>
            <a:prstDash val="dash"/>
            <a:headEnd type="none" w="med" len="med"/>
            <a:tailEnd type="none" w="med" len="med"/>
          </a:ln>
        </p:spPr>
      </p:cxnSp>
      <p:cxnSp>
        <p:nvCxnSpPr>
          <p:cNvPr id="165936" name="直接连接符 84"/>
          <p:cNvCxnSpPr/>
          <p:nvPr/>
        </p:nvCxnSpPr>
        <p:spPr>
          <a:xfrm>
            <a:off x="5262563" y="1636713"/>
            <a:ext cx="0" cy="2735262"/>
          </a:xfrm>
          <a:prstGeom prst="line">
            <a:avLst/>
          </a:prstGeom>
          <a:ln w="9525" cap="flat" cmpd="sng">
            <a:solidFill>
              <a:srgbClr val="000000"/>
            </a:solidFill>
            <a:prstDash val="dash"/>
            <a:headEnd type="none" w="med" len="med"/>
            <a:tailEnd type="none" w="med" len="med"/>
          </a:ln>
        </p:spPr>
      </p:cxnSp>
      <p:cxnSp>
        <p:nvCxnSpPr>
          <p:cNvPr id="165937" name="直接连接符 85"/>
          <p:cNvCxnSpPr/>
          <p:nvPr/>
        </p:nvCxnSpPr>
        <p:spPr>
          <a:xfrm>
            <a:off x="5610225" y="1636713"/>
            <a:ext cx="0" cy="2735262"/>
          </a:xfrm>
          <a:prstGeom prst="line">
            <a:avLst/>
          </a:prstGeom>
          <a:ln w="9525" cap="flat" cmpd="sng">
            <a:solidFill>
              <a:srgbClr val="000000"/>
            </a:solidFill>
            <a:prstDash val="dash"/>
            <a:headEnd type="none" w="med" len="med"/>
            <a:tailEnd type="none" w="med" len="med"/>
          </a:ln>
        </p:spPr>
      </p:cxnSp>
      <p:cxnSp>
        <p:nvCxnSpPr>
          <p:cNvPr id="165938" name="直接连接符 86"/>
          <p:cNvCxnSpPr/>
          <p:nvPr/>
        </p:nvCxnSpPr>
        <p:spPr>
          <a:xfrm>
            <a:off x="6757988" y="1636713"/>
            <a:ext cx="0" cy="2735262"/>
          </a:xfrm>
          <a:prstGeom prst="line">
            <a:avLst/>
          </a:prstGeom>
          <a:ln w="9525" cap="flat" cmpd="sng">
            <a:solidFill>
              <a:srgbClr val="000000"/>
            </a:solidFill>
            <a:prstDash val="dash"/>
            <a:headEnd type="none" w="med" len="med"/>
            <a:tailEnd type="none" w="med" len="med"/>
          </a:ln>
        </p:spPr>
      </p:cxnSp>
      <p:cxnSp>
        <p:nvCxnSpPr>
          <p:cNvPr id="165939" name="直接连接符 87"/>
          <p:cNvCxnSpPr/>
          <p:nvPr/>
        </p:nvCxnSpPr>
        <p:spPr>
          <a:xfrm>
            <a:off x="5967413" y="1636713"/>
            <a:ext cx="0" cy="2735262"/>
          </a:xfrm>
          <a:prstGeom prst="line">
            <a:avLst/>
          </a:prstGeom>
          <a:ln w="9525" cap="flat" cmpd="sng">
            <a:solidFill>
              <a:srgbClr val="000000"/>
            </a:solidFill>
            <a:prstDash val="dash"/>
            <a:headEnd type="none" w="med" len="med"/>
            <a:tailEnd type="none" w="med" len="med"/>
          </a:ln>
        </p:spPr>
      </p:cxnSp>
      <p:cxnSp>
        <p:nvCxnSpPr>
          <p:cNvPr id="165940" name="直接连接符 88"/>
          <p:cNvCxnSpPr/>
          <p:nvPr/>
        </p:nvCxnSpPr>
        <p:spPr>
          <a:xfrm>
            <a:off x="6373813" y="1636713"/>
            <a:ext cx="0" cy="2735262"/>
          </a:xfrm>
          <a:prstGeom prst="line">
            <a:avLst/>
          </a:prstGeom>
          <a:ln w="9525" cap="flat" cmpd="sng">
            <a:solidFill>
              <a:srgbClr val="000000"/>
            </a:solidFill>
            <a:prstDash val="dash"/>
            <a:headEnd type="none" w="med" len="med"/>
            <a:tailEnd type="none" w="med" len="med"/>
          </a:ln>
        </p:spPr>
      </p:cxnSp>
      <p:cxnSp>
        <p:nvCxnSpPr>
          <p:cNvPr id="165941" name="直接连接符 89"/>
          <p:cNvCxnSpPr/>
          <p:nvPr/>
        </p:nvCxnSpPr>
        <p:spPr>
          <a:xfrm>
            <a:off x="7121525" y="1636713"/>
            <a:ext cx="0" cy="2735262"/>
          </a:xfrm>
          <a:prstGeom prst="line">
            <a:avLst/>
          </a:prstGeom>
          <a:ln w="9525" cap="flat" cmpd="sng">
            <a:solidFill>
              <a:srgbClr val="000000"/>
            </a:solidFill>
            <a:prstDash val="dash"/>
            <a:headEnd type="none" w="med" len="med"/>
            <a:tailEnd type="none" w="med" len="med"/>
          </a:ln>
        </p:spPr>
      </p:cxnSp>
      <p:cxnSp>
        <p:nvCxnSpPr>
          <p:cNvPr id="165942" name="直接连接符 90"/>
          <p:cNvCxnSpPr/>
          <p:nvPr/>
        </p:nvCxnSpPr>
        <p:spPr>
          <a:xfrm>
            <a:off x="7502525" y="1636713"/>
            <a:ext cx="0" cy="2735262"/>
          </a:xfrm>
          <a:prstGeom prst="line">
            <a:avLst/>
          </a:prstGeom>
          <a:ln w="9525" cap="flat" cmpd="sng">
            <a:solidFill>
              <a:srgbClr val="000000"/>
            </a:solidFill>
            <a:prstDash val="dash"/>
            <a:headEnd type="none" w="med" len="med"/>
            <a:tailEnd type="none" w="med" len="med"/>
          </a:ln>
        </p:spPr>
      </p:cxnSp>
      <p:cxnSp>
        <p:nvCxnSpPr>
          <p:cNvPr id="165943" name="直接连接符 91"/>
          <p:cNvCxnSpPr/>
          <p:nvPr/>
        </p:nvCxnSpPr>
        <p:spPr>
          <a:xfrm>
            <a:off x="7899400" y="1636713"/>
            <a:ext cx="0" cy="2735262"/>
          </a:xfrm>
          <a:prstGeom prst="line">
            <a:avLst/>
          </a:prstGeom>
          <a:ln w="9525" cap="flat" cmpd="sng">
            <a:solidFill>
              <a:srgbClr val="000000"/>
            </a:solidFill>
            <a:prstDash val="dash"/>
            <a:headEnd type="none" w="med" len="med"/>
            <a:tailEnd type="none" w="med" len="med"/>
          </a:ln>
        </p:spPr>
      </p:cxnSp>
      <p:cxnSp>
        <p:nvCxnSpPr>
          <p:cNvPr id="165944" name="直接连接符 92"/>
          <p:cNvCxnSpPr/>
          <p:nvPr/>
        </p:nvCxnSpPr>
        <p:spPr>
          <a:xfrm>
            <a:off x="1065213" y="3930650"/>
            <a:ext cx="6840537" cy="0"/>
          </a:xfrm>
          <a:prstGeom prst="line">
            <a:avLst/>
          </a:prstGeom>
          <a:ln w="9525" cap="flat" cmpd="sng">
            <a:solidFill>
              <a:srgbClr val="000000"/>
            </a:solidFill>
            <a:prstDash val="dash"/>
            <a:headEnd type="none" w="med" len="med"/>
            <a:tailEnd type="none" w="med" len="med"/>
          </a:ln>
        </p:spPr>
      </p:cxnSp>
      <p:cxnSp>
        <p:nvCxnSpPr>
          <p:cNvPr id="165945" name="直接连接符 93"/>
          <p:cNvCxnSpPr/>
          <p:nvPr/>
        </p:nvCxnSpPr>
        <p:spPr>
          <a:xfrm>
            <a:off x="1065213" y="3473450"/>
            <a:ext cx="6840537" cy="0"/>
          </a:xfrm>
          <a:prstGeom prst="line">
            <a:avLst/>
          </a:prstGeom>
          <a:ln w="9525" cap="flat" cmpd="sng">
            <a:solidFill>
              <a:srgbClr val="000000"/>
            </a:solidFill>
            <a:prstDash val="dash"/>
            <a:headEnd type="none" w="med" len="med"/>
            <a:tailEnd type="none" w="med" len="med"/>
          </a:ln>
        </p:spPr>
      </p:cxnSp>
      <p:cxnSp>
        <p:nvCxnSpPr>
          <p:cNvPr id="165946" name="直接连接符 94"/>
          <p:cNvCxnSpPr/>
          <p:nvPr/>
        </p:nvCxnSpPr>
        <p:spPr>
          <a:xfrm>
            <a:off x="1058863" y="3016250"/>
            <a:ext cx="6840537" cy="0"/>
          </a:xfrm>
          <a:prstGeom prst="line">
            <a:avLst/>
          </a:prstGeom>
          <a:ln w="9525" cap="flat" cmpd="sng">
            <a:solidFill>
              <a:srgbClr val="000000"/>
            </a:solidFill>
            <a:prstDash val="dash"/>
            <a:headEnd type="none" w="med" len="med"/>
            <a:tailEnd type="none" w="med" len="med"/>
          </a:ln>
        </p:spPr>
      </p:cxnSp>
      <p:cxnSp>
        <p:nvCxnSpPr>
          <p:cNvPr id="165947" name="直接连接符 95"/>
          <p:cNvCxnSpPr/>
          <p:nvPr/>
        </p:nvCxnSpPr>
        <p:spPr>
          <a:xfrm>
            <a:off x="1085850" y="2559050"/>
            <a:ext cx="6840538" cy="0"/>
          </a:xfrm>
          <a:prstGeom prst="line">
            <a:avLst/>
          </a:prstGeom>
          <a:ln w="9525" cap="flat" cmpd="sng">
            <a:solidFill>
              <a:srgbClr val="000000"/>
            </a:solidFill>
            <a:prstDash val="dash"/>
            <a:headEnd type="none" w="med" len="med"/>
            <a:tailEnd type="none" w="med" len="med"/>
          </a:ln>
        </p:spPr>
      </p:cxnSp>
      <p:cxnSp>
        <p:nvCxnSpPr>
          <p:cNvPr id="165948" name="直接连接符 96"/>
          <p:cNvCxnSpPr/>
          <p:nvPr/>
        </p:nvCxnSpPr>
        <p:spPr>
          <a:xfrm>
            <a:off x="1085850" y="2101850"/>
            <a:ext cx="6840538" cy="0"/>
          </a:xfrm>
          <a:prstGeom prst="line">
            <a:avLst/>
          </a:prstGeom>
          <a:ln w="9525" cap="flat" cmpd="sng">
            <a:solidFill>
              <a:srgbClr val="000000"/>
            </a:solidFill>
            <a:prstDash val="dash"/>
            <a:headEnd type="none" w="med" len="med"/>
            <a:tailEnd type="none" w="med" len="med"/>
          </a:ln>
        </p:spPr>
      </p:cxnSp>
      <p:cxnSp>
        <p:nvCxnSpPr>
          <p:cNvPr id="165949" name="直接连接符 97"/>
          <p:cNvCxnSpPr/>
          <p:nvPr/>
        </p:nvCxnSpPr>
        <p:spPr>
          <a:xfrm>
            <a:off x="1081088" y="1644650"/>
            <a:ext cx="6838950" cy="0"/>
          </a:xfrm>
          <a:prstGeom prst="line">
            <a:avLst/>
          </a:prstGeom>
          <a:ln w="9525" cap="flat" cmpd="sng">
            <a:solidFill>
              <a:srgbClr val="000000"/>
            </a:solidFill>
            <a:prstDash val="dash"/>
            <a:headEnd type="none" w="med" len="med"/>
            <a:tailEnd type="none" w="med" len="med"/>
          </a:ln>
        </p:spPr>
      </p:cxnSp>
      <p:sp>
        <p:nvSpPr>
          <p:cNvPr id="165950" name="Text Box 2"/>
          <p:cNvSpPr txBox="1"/>
          <p:nvPr/>
        </p:nvSpPr>
        <p:spPr>
          <a:xfrm>
            <a:off x="8324850" y="3997325"/>
            <a:ext cx="793750" cy="457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fontAlgn="ctr" hangingPunct="1">
              <a:spcBef>
                <a:spcPct val="0"/>
              </a:spcBef>
              <a:buClr>
                <a:schemeClr val="bg1"/>
              </a:buClr>
              <a:buFontTx/>
              <a:buNone/>
            </a:pPr>
            <a:r>
              <a:rPr lang="zh-CN" altLang="en-US" sz="2400" b="0" dirty="0">
                <a:latin typeface="Tahoma" panose="020B0604030504040204" pitchFamily="34" charset="0"/>
                <a:ea typeface="宋体" panose="02010600030101010101" pitchFamily="2" charset="-122"/>
              </a:rPr>
              <a:t>时间</a:t>
            </a:r>
            <a:endParaRPr lang="zh-CN" altLang="en-US" sz="2400" b="0" dirty="0">
              <a:latin typeface="Tahoma" panose="020B0604030504040204" pitchFamily="34" charset="0"/>
              <a:ea typeface="宋体" panose="02010600030101010101" pitchFamily="2" charset="-122"/>
            </a:endParaRPr>
          </a:p>
        </p:txBody>
      </p:sp>
      <p:sp>
        <p:nvSpPr>
          <p:cNvPr id="165951" name="Text Box 60"/>
          <p:cNvSpPr txBox="1"/>
          <p:nvPr/>
        </p:nvSpPr>
        <p:spPr>
          <a:xfrm>
            <a:off x="658813" y="3937000"/>
            <a:ext cx="296862" cy="33972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fontAlgn="ctr" hangingPunct="1">
              <a:spcBef>
                <a:spcPct val="0"/>
              </a:spcBef>
              <a:buClr>
                <a:schemeClr val="bg1"/>
              </a:buClr>
              <a:buFontTx/>
              <a:buNone/>
            </a:pPr>
            <a:r>
              <a:rPr lang="en-US" altLang="zh-CN" sz="1600" b="0" dirty="0">
                <a:latin typeface="Tahoma" panose="020B0604030504040204" pitchFamily="34" charset="0"/>
                <a:ea typeface="宋体" panose="02010600030101010101" pitchFamily="2" charset="-122"/>
              </a:rPr>
              <a:t>1</a:t>
            </a:r>
            <a:endParaRPr lang="en-US" altLang="zh-CN" sz="1600" b="0" dirty="0">
              <a:latin typeface="Tahoma" panose="020B0604030504040204" pitchFamily="34" charset="0"/>
              <a:ea typeface="宋体" panose="02010600030101010101" pitchFamily="2" charset="-122"/>
            </a:endParaRPr>
          </a:p>
        </p:txBody>
      </p:sp>
      <p:sp>
        <p:nvSpPr>
          <p:cNvPr id="165952" name="Text Box 60"/>
          <p:cNvSpPr txBox="1"/>
          <p:nvPr/>
        </p:nvSpPr>
        <p:spPr>
          <a:xfrm>
            <a:off x="601663" y="3676650"/>
            <a:ext cx="409575" cy="33813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fontAlgn="ctr" hangingPunct="1">
              <a:spcBef>
                <a:spcPct val="0"/>
              </a:spcBef>
              <a:buClr>
                <a:schemeClr val="bg1"/>
              </a:buClr>
              <a:buFontTx/>
              <a:buNone/>
            </a:pPr>
            <a:r>
              <a:rPr lang="en-US" altLang="zh-CN" sz="1600" b="0" dirty="0">
                <a:latin typeface="Tahoma" panose="020B0604030504040204" pitchFamily="34" charset="0"/>
                <a:ea typeface="宋体" panose="02010600030101010101" pitchFamily="2" charset="-122"/>
              </a:rPr>
              <a:t>21</a:t>
            </a:r>
            <a:endParaRPr lang="en-US" altLang="zh-CN" sz="1600" b="0" dirty="0">
              <a:latin typeface="Tahoma" panose="020B0604030504040204" pitchFamily="34" charset="0"/>
              <a:ea typeface="宋体" panose="02010600030101010101" pitchFamily="2" charset="-122"/>
            </a:endParaRPr>
          </a:p>
        </p:txBody>
      </p:sp>
      <p:sp>
        <p:nvSpPr>
          <p:cNvPr id="165953" name="Text Box 60"/>
          <p:cNvSpPr txBox="1"/>
          <p:nvPr/>
        </p:nvSpPr>
        <p:spPr>
          <a:xfrm>
            <a:off x="601663" y="3035300"/>
            <a:ext cx="409575" cy="33813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fontAlgn="ctr" hangingPunct="1">
              <a:spcBef>
                <a:spcPct val="0"/>
              </a:spcBef>
              <a:buClr>
                <a:schemeClr val="bg1"/>
              </a:buClr>
              <a:buFontTx/>
              <a:buNone/>
            </a:pPr>
            <a:r>
              <a:rPr lang="en-US" altLang="zh-CN" sz="1600" b="0" dirty="0">
                <a:latin typeface="Tahoma" panose="020B0604030504040204" pitchFamily="34" charset="0"/>
                <a:ea typeface="宋体" panose="02010600030101010101" pitchFamily="2" charset="-122"/>
              </a:rPr>
              <a:t>22</a:t>
            </a:r>
            <a:endParaRPr lang="en-US" altLang="zh-CN" sz="1600" b="0" dirty="0">
              <a:latin typeface="Tahoma" panose="020B0604030504040204" pitchFamily="34" charset="0"/>
              <a:ea typeface="宋体" panose="02010600030101010101" pitchFamily="2" charset="-122"/>
            </a:endParaRPr>
          </a:p>
        </p:txBody>
      </p:sp>
      <p:sp>
        <p:nvSpPr>
          <p:cNvPr id="165954" name="Text Box 60"/>
          <p:cNvSpPr txBox="1"/>
          <p:nvPr/>
        </p:nvSpPr>
        <p:spPr>
          <a:xfrm>
            <a:off x="601663" y="2582863"/>
            <a:ext cx="409575" cy="33972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fontAlgn="ctr" hangingPunct="1">
              <a:spcBef>
                <a:spcPct val="0"/>
              </a:spcBef>
              <a:buClr>
                <a:schemeClr val="bg1"/>
              </a:buClr>
              <a:buFontTx/>
              <a:buNone/>
            </a:pPr>
            <a:r>
              <a:rPr lang="en-US" altLang="zh-CN" sz="1600" b="0" dirty="0">
                <a:latin typeface="Tahoma" panose="020B0604030504040204" pitchFamily="34" charset="0"/>
                <a:ea typeface="宋体" panose="02010600030101010101" pitchFamily="2" charset="-122"/>
              </a:rPr>
              <a:t>31</a:t>
            </a:r>
            <a:endParaRPr lang="en-US" altLang="zh-CN" sz="1600" b="0" dirty="0">
              <a:latin typeface="Tahoma" panose="020B0604030504040204" pitchFamily="34" charset="0"/>
              <a:ea typeface="宋体" panose="02010600030101010101" pitchFamily="2" charset="-122"/>
            </a:endParaRPr>
          </a:p>
        </p:txBody>
      </p:sp>
      <p:sp>
        <p:nvSpPr>
          <p:cNvPr id="165955" name="Text Box 60"/>
          <p:cNvSpPr txBox="1"/>
          <p:nvPr/>
        </p:nvSpPr>
        <p:spPr>
          <a:xfrm>
            <a:off x="658813" y="1681163"/>
            <a:ext cx="296862" cy="338137"/>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fontAlgn="ctr" hangingPunct="1">
              <a:spcBef>
                <a:spcPct val="0"/>
              </a:spcBef>
              <a:buClr>
                <a:schemeClr val="bg1"/>
              </a:buClr>
              <a:buFontTx/>
              <a:buNone/>
            </a:pPr>
            <a:r>
              <a:rPr lang="en-US" altLang="zh-CN" sz="1600" b="0" dirty="0">
                <a:latin typeface="Tahoma" panose="020B0604030504040204" pitchFamily="34" charset="0"/>
                <a:ea typeface="宋体" panose="02010600030101010101" pitchFamily="2" charset="-122"/>
              </a:rPr>
              <a:t>4</a:t>
            </a:r>
            <a:endParaRPr lang="en-US" altLang="zh-CN" sz="1600" b="0" dirty="0">
              <a:latin typeface="Tahoma" panose="020B0604030504040204" pitchFamily="34" charset="0"/>
              <a:ea typeface="宋体" panose="02010600030101010101" pitchFamily="2" charset="-122"/>
            </a:endParaRPr>
          </a:p>
        </p:txBody>
      </p:sp>
      <p:sp>
        <p:nvSpPr>
          <p:cNvPr id="165956" name="Text Box 60"/>
          <p:cNvSpPr txBox="1"/>
          <p:nvPr/>
        </p:nvSpPr>
        <p:spPr>
          <a:xfrm>
            <a:off x="601663" y="2132013"/>
            <a:ext cx="409575" cy="338137"/>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fontAlgn="ctr" hangingPunct="1">
              <a:spcBef>
                <a:spcPct val="0"/>
              </a:spcBef>
              <a:buClr>
                <a:schemeClr val="bg1"/>
              </a:buClr>
              <a:buFontTx/>
              <a:buNone/>
            </a:pPr>
            <a:r>
              <a:rPr lang="en-US" altLang="zh-CN" sz="1600" b="0" dirty="0">
                <a:latin typeface="Tahoma" panose="020B0604030504040204" pitchFamily="34" charset="0"/>
                <a:ea typeface="宋体" panose="02010600030101010101" pitchFamily="2" charset="-122"/>
              </a:rPr>
              <a:t>32</a:t>
            </a:r>
            <a:endParaRPr lang="en-US" altLang="zh-CN" sz="1600" b="0" dirty="0">
              <a:latin typeface="Tahoma" panose="020B0604030504040204" pitchFamily="34" charset="0"/>
              <a:ea typeface="宋体" panose="02010600030101010101" pitchFamily="2" charset="-122"/>
            </a:endParaRPr>
          </a:p>
        </p:txBody>
      </p:sp>
      <p:sp>
        <p:nvSpPr>
          <p:cNvPr id="165957" name="左大括号 105"/>
          <p:cNvSpPr/>
          <p:nvPr/>
        </p:nvSpPr>
        <p:spPr>
          <a:xfrm>
            <a:off x="395288" y="3208338"/>
            <a:ext cx="171450" cy="530225"/>
          </a:xfrm>
          <a:prstGeom prst="leftBrace">
            <a:avLst>
              <a:gd name="adj1" fmla="val 70313"/>
              <a:gd name="adj2" fmla="val 50000"/>
            </a:avLst>
          </a:prstGeom>
          <a:noFill/>
          <a:ln w="38100" cap="flat" cmpd="sng">
            <a:solidFill>
              <a:srgbClr val="FF0000"/>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endParaRPr lang="zh-CN" altLang="en-US" sz="1800" b="0" dirty="0">
              <a:solidFill>
                <a:schemeClr val="tx1"/>
              </a:solidFill>
              <a:latin typeface="Times New Roman" panose="02020603050405020304" pitchFamily="18" charset="0"/>
            </a:endParaRPr>
          </a:p>
        </p:txBody>
      </p:sp>
      <p:sp>
        <p:nvSpPr>
          <p:cNvPr id="165958" name="左大括号 106"/>
          <p:cNvSpPr/>
          <p:nvPr/>
        </p:nvSpPr>
        <p:spPr>
          <a:xfrm>
            <a:off x="411163" y="2281238"/>
            <a:ext cx="173037" cy="530225"/>
          </a:xfrm>
          <a:prstGeom prst="leftBrace">
            <a:avLst>
              <a:gd name="adj1" fmla="val 69668"/>
              <a:gd name="adj2" fmla="val 50000"/>
            </a:avLst>
          </a:prstGeom>
          <a:noFill/>
          <a:ln w="38100" cap="flat" cmpd="sng">
            <a:solidFill>
              <a:srgbClr val="0000FF"/>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endParaRPr lang="zh-CN" altLang="en-US" sz="1800" b="0" dirty="0">
              <a:solidFill>
                <a:schemeClr val="tx1"/>
              </a:solidFill>
              <a:latin typeface="Times New Roman" panose="02020603050405020304" pitchFamily="18" charset="0"/>
            </a:endParaRPr>
          </a:p>
        </p:txBody>
      </p:sp>
      <p:sp>
        <p:nvSpPr>
          <p:cNvPr id="165959" name="Text Box 60"/>
          <p:cNvSpPr txBox="1"/>
          <p:nvPr/>
        </p:nvSpPr>
        <p:spPr>
          <a:xfrm>
            <a:off x="66675" y="2374900"/>
            <a:ext cx="296863" cy="33813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fontAlgn="ctr" hangingPunct="1">
              <a:spcBef>
                <a:spcPct val="0"/>
              </a:spcBef>
              <a:buClr>
                <a:schemeClr val="bg1"/>
              </a:buClr>
              <a:buFontTx/>
              <a:buNone/>
            </a:pPr>
            <a:r>
              <a:rPr lang="en-US" altLang="zh-CN" sz="1600" b="0" dirty="0">
                <a:latin typeface="Tahoma" panose="020B0604030504040204" pitchFamily="34" charset="0"/>
                <a:ea typeface="宋体" panose="02010600030101010101" pitchFamily="2" charset="-122"/>
              </a:rPr>
              <a:t>3</a:t>
            </a:r>
            <a:endParaRPr lang="en-US" altLang="zh-CN" sz="1600" b="0" dirty="0">
              <a:latin typeface="Tahoma" panose="020B0604030504040204" pitchFamily="34" charset="0"/>
              <a:ea typeface="宋体" panose="02010600030101010101" pitchFamily="2" charset="-122"/>
            </a:endParaRPr>
          </a:p>
        </p:txBody>
      </p:sp>
      <p:sp>
        <p:nvSpPr>
          <p:cNvPr id="165960" name="Text Box 60"/>
          <p:cNvSpPr txBox="1"/>
          <p:nvPr/>
        </p:nvSpPr>
        <p:spPr>
          <a:xfrm>
            <a:off x="52388" y="3338513"/>
            <a:ext cx="296862" cy="338137"/>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fontAlgn="ctr" hangingPunct="1">
              <a:spcBef>
                <a:spcPct val="0"/>
              </a:spcBef>
              <a:buClr>
                <a:schemeClr val="bg1"/>
              </a:buClr>
              <a:buFontTx/>
              <a:buNone/>
            </a:pPr>
            <a:r>
              <a:rPr lang="en-US" altLang="zh-CN" sz="1600" b="0" dirty="0">
                <a:latin typeface="Tahoma" panose="020B0604030504040204" pitchFamily="34" charset="0"/>
                <a:ea typeface="宋体" panose="02010600030101010101" pitchFamily="2" charset="-122"/>
              </a:rPr>
              <a:t>2</a:t>
            </a:r>
            <a:endParaRPr lang="en-US" altLang="zh-CN" sz="1600" b="0" dirty="0">
              <a:latin typeface="Tahoma" panose="020B0604030504040204" pitchFamily="34" charset="0"/>
              <a:ea typeface="宋体" panose="02010600030101010101" pitchFamily="2" charset="-122"/>
            </a:endParaRPr>
          </a:p>
        </p:txBody>
      </p:sp>
      <p:sp>
        <p:nvSpPr>
          <p:cNvPr id="165961" name="Text Box 14"/>
          <p:cNvSpPr txBox="1"/>
          <p:nvPr/>
        </p:nvSpPr>
        <p:spPr>
          <a:xfrm>
            <a:off x="1296988" y="4411663"/>
            <a:ext cx="295275" cy="3365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fontAlgn="ctr" hangingPunct="1">
              <a:spcBef>
                <a:spcPct val="0"/>
              </a:spcBef>
              <a:buClr>
                <a:schemeClr val="bg1"/>
              </a:buClr>
              <a:buFontTx/>
              <a:buNone/>
            </a:pPr>
            <a:r>
              <a:rPr lang="en-US" altLang="zh-CN" sz="1600" b="0" dirty="0">
                <a:latin typeface="Tahoma" panose="020B0604030504040204" pitchFamily="34" charset="0"/>
                <a:ea typeface="宋体" panose="02010600030101010101" pitchFamily="2" charset="-122"/>
              </a:rPr>
              <a:t>1</a:t>
            </a:r>
            <a:endParaRPr lang="en-US" altLang="zh-CN" sz="1600" b="0" dirty="0">
              <a:latin typeface="Tahoma" panose="020B0604030504040204" pitchFamily="34" charset="0"/>
              <a:ea typeface="宋体" panose="02010600030101010101" pitchFamily="2" charset="-122"/>
            </a:endParaRPr>
          </a:p>
        </p:txBody>
      </p:sp>
      <p:sp>
        <p:nvSpPr>
          <p:cNvPr id="165962" name="Text Box 18"/>
          <p:cNvSpPr txBox="1"/>
          <p:nvPr/>
        </p:nvSpPr>
        <p:spPr>
          <a:xfrm>
            <a:off x="1687513" y="4411663"/>
            <a:ext cx="295275" cy="3365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fontAlgn="ctr" hangingPunct="1">
              <a:spcBef>
                <a:spcPct val="0"/>
              </a:spcBef>
              <a:buClr>
                <a:schemeClr val="bg1"/>
              </a:buClr>
              <a:buFontTx/>
              <a:buNone/>
            </a:pPr>
            <a:r>
              <a:rPr lang="en-US" altLang="zh-CN" sz="1600" b="0" dirty="0">
                <a:latin typeface="Tahoma" panose="020B0604030504040204" pitchFamily="34" charset="0"/>
                <a:ea typeface="宋体" panose="02010600030101010101" pitchFamily="2" charset="-122"/>
              </a:rPr>
              <a:t>2</a:t>
            </a:r>
            <a:endParaRPr lang="en-US" altLang="zh-CN" sz="1600" b="0" dirty="0">
              <a:latin typeface="Tahoma" panose="020B0604030504040204" pitchFamily="34" charset="0"/>
              <a:ea typeface="宋体" panose="02010600030101010101" pitchFamily="2" charset="-122"/>
            </a:endParaRPr>
          </a:p>
        </p:txBody>
      </p:sp>
      <p:sp>
        <p:nvSpPr>
          <p:cNvPr id="165963" name="Text Box 19"/>
          <p:cNvSpPr txBox="1"/>
          <p:nvPr/>
        </p:nvSpPr>
        <p:spPr>
          <a:xfrm>
            <a:off x="2070100" y="4411663"/>
            <a:ext cx="295275" cy="3365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fontAlgn="ctr" hangingPunct="1">
              <a:spcBef>
                <a:spcPct val="0"/>
              </a:spcBef>
              <a:buClr>
                <a:schemeClr val="bg1"/>
              </a:buClr>
              <a:buFontTx/>
              <a:buNone/>
            </a:pPr>
            <a:r>
              <a:rPr lang="en-US" altLang="zh-CN" sz="1600" b="0" dirty="0">
                <a:latin typeface="Tahoma" panose="020B0604030504040204" pitchFamily="34" charset="0"/>
                <a:ea typeface="宋体" panose="02010600030101010101" pitchFamily="2" charset="-122"/>
              </a:rPr>
              <a:t>3</a:t>
            </a:r>
            <a:endParaRPr lang="en-US" altLang="zh-CN" sz="1600" b="0" dirty="0">
              <a:latin typeface="Tahoma" panose="020B0604030504040204" pitchFamily="34" charset="0"/>
              <a:ea typeface="宋体" panose="02010600030101010101" pitchFamily="2" charset="-122"/>
            </a:endParaRPr>
          </a:p>
        </p:txBody>
      </p:sp>
      <p:sp>
        <p:nvSpPr>
          <p:cNvPr id="165964" name="Text Box 20"/>
          <p:cNvSpPr txBox="1"/>
          <p:nvPr/>
        </p:nvSpPr>
        <p:spPr>
          <a:xfrm>
            <a:off x="2420938" y="4411663"/>
            <a:ext cx="295275" cy="3365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fontAlgn="ctr" hangingPunct="1">
              <a:spcBef>
                <a:spcPct val="0"/>
              </a:spcBef>
              <a:buClr>
                <a:schemeClr val="bg1"/>
              </a:buClr>
              <a:buFontTx/>
              <a:buNone/>
            </a:pPr>
            <a:r>
              <a:rPr lang="en-US" altLang="zh-CN" sz="1600" b="0" dirty="0">
                <a:latin typeface="Tahoma" panose="020B0604030504040204" pitchFamily="34" charset="0"/>
                <a:ea typeface="宋体" panose="02010600030101010101" pitchFamily="2" charset="-122"/>
              </a:rPr>
              <a:t>4</a:t>
            </a:r>
            <a:endParaRPr lang="en-US" altLang="zh-CN" sz="1600" b="0" dirty="0">
              <a:latin typeface="Tahoma" panose="020B0604030504040204" pitchFamily="34" charset="0"/>
              <a:ea typeface="宋体" panose="02010600030101010101" pitchFamily="2" charset="-122"/>
            </a:endParaRPr>
          </a:p>
        </p:txBody>
      </p:sp>
      <p:sp>
        <p:nvSpPr>
          <p:cNvPr id="165965" name="Text Box 22"/>
          <p:cNvSpPr txBox="1"/>
          <p:nvPr/>
        </p:nvSpPr>
        <p:spPr>
          <a:xfrm>
            <a:off x="2797175" y="4411663"/>
            <a:ext cx="295275" cy="3365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fontAlgn="ctr" hangingPunct="1">
              <a:spcBef>
                <a:spcPct val="0"/>
              </a:spcBef>
              <a:buClr>
                <a:schemeClr val="bg1"/>
              </a:buClr>
              <a:buFontTx/>
              <a:buNone/>
            </a:pPr>
            <a:r>
              <a:rPr lang="en-US" altLang="zh-CN" sz="1600" b="0" dirty="0">
                <a:latin typeface="Tahoma" panose="020B0604030504040204" pitchFamily="34" charset="0"/>
                <a:ea typeface="宋体" panose="02010600030101010101" pitchFamily="2" charset="-122"/>
              </a:rPr>
              <a:t>5</a:t>
            </a:r>
            <a:endParaRPr lang="en-US" altLang="zh-CN" sz="1600" b="0" dirty="0">
              <a:latin typeface="Tahoma" panose="020B0604030504040204" pitchFamily="34" charset="0"/>
              <a:ea typeface="宋体" panose="02010600030101010101" pitchFamily="2" charset="-122"/>
            </a:endParaRPr>
          </a:p>
        </p:txBody>
      </p:sp>
      <p:sp>
        <p:nvSpPr>
          <p:cNvPr id="165966" name="Text Box 26"/>
          <p:cNvSpPr txBox="1"/>
          <p:nvPr/>
        </p:nvSpPr>
        <p:spPr>
          <a:xfrm>
            <a:off x="3186113" y="4411663"/>
            <a:ext cx="295275" cy="3365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fontAlgn="ctr" hangingPunct="1">
              <a:spcBef>
                <a:spcPct val="0"/>
              </a:spcBef>
              <a:buClr>
                <a:schemeClr val="bg1"/>
              </a:buClr>
              <a:buFontTx/>
              <a:buNone/>
            </a:pPr>
            <a:r>
              <a:rPr lang="en-US" altLang="zh-CN" sz="1600" b="0" dirty="0">
                <a:latin typeface="Tahoma" panose="020B0604030504040204" pitchFamily="34" charset="0"/>
                <a:ea typeface="宋体" panose="02010600030101010101" pitchFamily="2" charset="-122"/>
              </a:rPr>
              <a:t>6</a:t>
            </a:r>
            <a:endParaRPr lang="en-US" altLang="zh-CN" sz="1600" b="0" dirty="0">
              <a:latin typeface="Tahoma" panose="020B0604030504040204" pitchFamily="34" charset="0"/>
              <a:ea typeface="宋体" panose="02010600030101010101" pitchFamily="2" charset="-122"/>
            </a:endParaRPr>
          </a:p>
        </p:txBody>
      </p:sp>
      <p:sp>
        <p:nvSpPr>
          <p:cNvPr id="165967" name="Text Box 27"/>
          <p:cNvSpPr txBox="1"/>
          <p:nvPr/>
        </p:nvSpPr>
        <p:spPr>
          <a:xfrm>
            <a:off x="3554413" y="4411663"/>
            <a:ext cx="295275" cy="3365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fontAlgn="ctr" hangingPunct="1">
              <a:spcBef>
                <a:spcPct val="0"/>
              </a:spcBef>
              <a:buClr>
                <a:schemeClr val="bg1"/>
              </a:buClr>
              <a:buFontTx/>
              <a:buNone/>
            </a:pPr>
            <a:r>
              <a:rPr lang="en-US" altLang="zh-CN" sz="1600" b="0" dirty="0">
                <a:latin typeface="Tahoma" panose="020B0604030504040204" pitchFamily="34" charset="0"/>
                <a:ea typeface="宋体" panose="02010600030101010101" pitchFamily="2" charset="-122"/>
              </a:rPr>
              <a:t>7</a:t>
            </a:r>
            <a:endParaRPr lang="en-US" altLang="zh-CN" sz="1600" b="0" dirty="0">
              <a:latin typeface="Tahoma" panose="020B0604030504040204" pitchFamily="34" charset="0"/>
              <a:ea typeface="宋体" panose="02010600030101010101" pitchFamily="2" charset="-122"/>
            </a:endParaRPr>
          </a:p>
        </p:txBody>
      </p:sp>
      <p:sp>
        <p:nvSpPr>
          <p:cNvPr id="165968" name="Text Box 28"/>
          <p:cNvSpPr txBox="1"/>
          <p:nvPr/>
        </p:nvSpPr>
        <p:spPr>
          <a:xfrm>
            <a:off x="3951288" y="4411663"/>
            <a:ext cx="295275" cy="3365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fontAlgn="ctr" hangingPunct="1">
              <a:spcBef>
                <a:spcPct val="0"/>
              </a:spcBef>
              <a:buClr>
                <a:schemeClr val="bg1"/>
              </a:buClr>
              <a:buFontTx/>
              <a:buNone/>
            </a:pPr>
            <a:r>
              <a:rPr lang="en-US" altLang="zh-CN" sz="1600" b="0" dirty="0">
                <a:latin typeface="Tahoma" panose="020B0604030504040204" pitchFamily="34" charset="0"/>
                <a:ea typeface="宋体" panose="02010600030101010101" pitchFamily="2" charset="-122"/>
              </a:rPr>
              <a:t>8</a:t>
            </a:r>
            <a:endParaRPr lang="en-US" altLang="zh-CN" sz="1600" b="0" dirty="0">
              <a:latin typeface="Tahoma" panose="020B0604030504040204" pitchFamily="34" charset="0"/>
              <a:ea typeface="宋体" panose="02010600030101010101" pitchFamily="2" charset="-122"/>
            </a:endParaRPr>
          </a:p>
        </p:txBody>
      </p:sp>
      <p:sp>
        <p:nvSpPr>
          <p:cNvPr id="165969" name="Text Box 30"/>
          <p:cNvSpPr txBox="1"/>
          <p:nvPr/>
        </p:nvSpPr>
        <p:spPr>
          <a:xfrm>
            <a:off x="4333875" y="4411663"/>
            <a:ext cx="295275" cy="3365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fontAlgn="ctr" hangingPunct="1">
              <a:spcBef>
                <a:spcPct val="0"/>
              </a:spcBef>
              <a:buClr>
                <a:schemeClr val="bg1"/>
              </a:buClr>
              <a:buFontTx/>
              <a:buNone/>
            </a:pPr>
            <a:r>
              <a:rPr lang="en-US" altLang="zh-CN" sz="1600" b="0" dirty="0">
                <a:latin typeface="Tahoma" panose="020B0604030504040204" pitchFamily="34" charset="0"/>
                <a:ea typeface="宋体" panose="02010600030101010101" pitchFamily="2" charset="-122"/>
              </a:rPr>
              <a:t>9</a:t>
            </a:r>
            <a:endParaRPr lang="en-US" altLang="zh-CN" sz="1600" b="0" dirty="0">
              <a:latin typeface="Tahoma" panose="020B0604030504040204" pitchFamily="34" charset="0"/>
              <a:ea typeface="宋体" panose="02010600030101010101" pitchFamily="2" charset="-122"/>
            </a:endParaRPr>
          </a:p>
        </p:txBody>
      </p:sp>
      <p:sp>
        <p:nvSpPr>
          <p:cNvPr id="165970" name="Text Box 34"/>
          <p:cNvSpPr txBox="1"/>
          <p:nvPr/>
        </p:nvSpPr>
        <p:spPr>
          <a:xfrm>
            <a:off x="4670425" y="4411663"/>
            <a:ext cx="406400" cy="3365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fontAlgn="ctr" hangingPunct="1">
              <a:spcBef>
                <a:spcPct val="0"/>
              </a:spcBef>
              <a:buClr>
                <a:schemeClr val="bg1"/>
              </a:buClr>
              <a:buFontTx/>
              <a:buNone/>
            </a:pPr>
            <a:r>
              <a:rPr lang="en-US" altLang="zh-CN" sz="1600" b="0" dirty="0">
                <a:latin typeface="Tahoma" panose="020B0604030504040204" pitchFamily="34" charset="0"/>
                <a:ea typeface="宋体" panose="02010600030101010101" pitchFamily="2" charset="-122"/>
              </a:rPr>
              <a:t>10</a:t>
            </a:r>
            <a:endParaRPr lang="en-US" altLang="zh-CN" sz="1600" b="0" dirty="0">
              <a:latin typeface="Tahoma" panose="020B0604030504040204" pitchFamily="34" charset="0"/>
              <a:ea typeface="宋体" panose="02010600030101010101" pitchFamily="2" charset="-122"/>
            </a:endParaRPr>
          </a:p>
        </p:txBody>
      </p:sp>
      <p:sp>
        <p:nvSpPr>
          <p:cNvPr id="165971" name="Text Box 35"/>
          <p:cNvSpPr txBox="1"/>
          <p:nvPr/>
        </p:nvSpPr>
        <p:spPr>
          <a:xfrm>
            <a:off x="5080000" y="4411663"/>
            <a:ext cx="430213" cy="33655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fontAlgn="ctr" hangingPunct="1">
              <a:spcBef>
                <a:spcPct val="0"/>
              </a:spcBef>
              <a:buClr>
                <a:schemeClr val="bg1"/>
              </a:buClr>
              <a:buFontTx/>
              <a:buNone/>
            </a:pPr>
            <a:r>
              <a:rPr lang="en-US" altLang="zh-CN" sz="1600" b="0" dirty="0">
                <a:latin typeface="Tahoma" panose="020B0604030504040204" pitchFamily="34" charset="0"/>
                <a:ea typeface="宋体" panose="02010600030101010101" pitchFamily="2" charset="-122"/>
              </a:rPr>
              <a:t>11</a:t>
            </a:r>
            <a:endParaRPr lang="en-US" altLang="zh-CN" sz="1600" b="0" dirty="0">
              <a:latin typeface="Tahoma" panose="020B0604030504040204" pitchFamily="34" charset="0"/>
              <a:ea typeface="宋体" panose="02010600030101010101" pitchFamily="2" charset="-122"/>
            </a:endParaRPr>
          </a:p>
        </p:txBody>
      </p:sp>
      <p:sp>
        <p:nvSpPr>
          <p:cNvPr id="165972" name="Text Box 36"/>
          <p:cNvSpPr txBox="1"/>
          <p:nvPr/>
        </p:nvSpPr>
        <p:spPr>
          <a:xfrm>
            <a:off x="5407025" y="4403725"/>
            <a:ext cx="406400" cy="3365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fontAlgn="ctr" hangingPunct="1">
              <a:spcBef>
                <a:spcPct val="0"/>
              </a:spcBef>
              <a:buClr>
                <a:schemeClr val="bg1"/>
              </a:buClr>
              <a:buFontTx/>
              <a:buNone/>
            </a:pPr>
            <a:r>
              <a:rPr lang="en-US" altLang="zh-CN" sz="1600" b="0" dirty="0">
                <a:latin typeface="Tahoma" panose="020B0604030504040204" pitchFamily="34" charset="0"/>
                <a:ea typeface="宋体" panose="02010600030101010101" pitchFamily="2" charset="-122"/>
              </a:rPr>
              <a:t>12</a:t>
            </a:r>
            <a:endParaRPr lang="en-US" altLang="zh-CN" sz="1600" b="0" dirty="0">
              <a:latin typeface="Tahoma" panose="020B0604030504040204" pitchFamily="34" charset="0"/>
              <a:ea typeface="宋体" panose="02010600030101010101" pitchFamily="2" charset="-122"/>
            </a:endParaRPr>
          </a:p>
        </p:txBody>
      </p:sp>
      <p:sp>
        <p:nvSpPr>
          <p:cNvPr id="165973" name="Text Box 38"/>
          <p:cNvSpPr txBox="1"/>
          <p:nvPr/>
        </p:nvSpPr>
        <p:spPr>
          <a:xfrm>
            <a:off x="5772150" y="4403725"/>
            <a:ext cx="406400" cy="3365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fontAlgn="ctr" hangingPunct="1">
              <a:spcBef>
                <a:spcPct val="0"/>
              </a:spcBef>
              <a:buClr>
                <a:schemeClr val="bg1"/>
              </a:buClr>
              <a:buFontTx/>
              <a:buNone/>
            </a:pPr>
            <a:r>
              <a:rPr lang="en-US" altLang="zh-CN" sz="1600" b="0" dirty="0">
                <a:latin typeface="Tahoma" panose="020B0604030504040204" pitchFamily="34" charset="0"/>
                <a:ea typeface="宋体" panose="02010600030101010101" pitchFamily="2" charset="-122"/>
              </a:rPr>
              <a:t>13</a:t>
            </a:r>
            <a:endParaRPr lang="en-US" altLang="zh-CN" sz="1600" b="0" dirty="0">
              <a:latin typeface="Tahoma" panose="020B0604030504040204" pitchFamily="34" charset="0"/>
              <a:ea typeface="宋体" panose="02010600030101010101" pitchFamily="2" charset="-122"/>
            </a:endParaRPr>
          </a:p>
        </p:txBody>
      </p:sp>
      <p:sp>
        <p:nvSpPr>
          <p:cNvPr id="165974" name="Text Box 42"/>
          <p:cNvSpPr txBox="1"/>
          <p:nvPr/>
        </p:nvSpPr>
        <p:spPr>
          <a:xfrm>
            <a:off x="6165850" y="4403725"/>
            <a:ext cx="406400" cy="3365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fontAlgn="ctr" hangingPunct="1">
              <a:spcBef>
                <a:spcPct val="0"/>
              </a:spcBef>
              <a:buClr>
                <a:schemeClr val="bg1"/>
              </a:buClr>
              <a:buFontTx/>
              <a:buNone/>
            </a:pPr>
            <a:r>
              <a:rPr lang="en-US" altLang="zh-CN" sz="1600" b="0" dirty="0">
                <a:latin typeface="Tahoma" panose="020B0604030504040204" pitchFamily="34" charset="0"/>
                <a:ea typeface="宋体" panose="02010600030101010101" pitchFamily="2" charset="-122"/>
              </a:rPr>
              <a:t>14</a:t>
            </a:r>
            <a:endParaRPr lang="en-US" altLang="zh-CN" sz="1600" b="0" dirty="0">
              <a:latin typeface="Tahoma" panose="020B0604030504040204" pitchFamily="34" charset="0"/>
              <a:ea typeface="宋体" panose="02010600030101010101" pitchFamily="2" charset="-122"/>
            </a:endParaRPr>
          </a:p>
        </p:txBody>
      </p:sp>
      <p:sp>
        <p:nvSpPr>
          <p:cNvPr id="165975" name="Text Box 43"/>
          <p:cNvSpPr txBox="1"/>
          <p:nvPr/>
        </p:nvSpPr>
        <p:spPr>
          <a:xfrm>
            <a:off x="6537325" y="4403725"/>
            <a:ext cx="406400" cy="3365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fontAlgn="ctr" hangingPunct="1">
              <a:spcBef>
                <a:spcPct val="0"/>
              </a:spcBef>
              <a:buClr>
                <a:schemeClr val="bg1"/>
              </a:buClr>
              <a:buFontTx/>
              <a:buNone/>
            </a:pPr>
            <a:r>
              <a:rPr lang="en-US" altLang="zh-CN" sz="1600" b="0" dirty="0">
                <a:latin typeface="Tahoma" panose="020B0604030504040204" pitchFamily="34" charset="0"/>
                <a:ea typeface="宋体" panose="02010600030101010101" pitchFamily="2" charset="-122"/>
              </a:rPr>
              <a:t>15</a:t>
            </a:r>
            <a:endParaRPr lang="en-US" altLang="zh-CN" sz="1600" b="0" dirty="0">
              <a:latin typeface="Tahoma" panose="020B0604030504040204" pitchFamily="34" charset="0"/>
              <a:ea typeface="宋体" panose="02010600030101010101" pitchFamily="2" charset="-122"/>
            </a:endParaRPr>
          </a:p>
        </p:txBody>
      </p:sp>
      <p:sp>
        <p:nvSpPr>
          <p:cNvPr id="165976" name="Text Box 44"/>
          <p:cNvSpPr txBox="1"/>
          <p:nvPr/>
        </p:nvSpPr>
        <p:spPr>
          <a:xfrm>
            <a:off x="6916738" y="4403725"/>
            <a:ext cx="406400" cy="3365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fontAlgn="ctr" hangingPunct="1">
              <a:spcBef>
                <a:spcPct val="0"/>
              </a:spcBef>
              <a:buClr>
                <a:schemeClr val="bg1"/>
              </a:buClr>
              <a:buFontTx/>
              <a:buNone/>
            </a:pPr>
            <a:r>
              <a:rPr lang="en-US" altLang="zh-CN" sz="1600" b="0" dirty="0">
                <a:latin typeface="Tahoma" panose="020B0604030504040204" pitchFamily="34" charset="0"/>
                <a:ea typeface="宋体" panose="02010600030101010101" pitchFamily="2" charset="-122"/>
              </a:rPr>
              <a:t>16</a:t>
            </a:r>
            <a:endParaRPr lang="en-US" altLang="zh-CN" sz="1600" b="0" dirty="0">
              <a:latin typeface="Tahoma" panose="020B0604030504040204" pitchFamily="34" charset="0"/>
              <a:ea typeface="宋体" panose="02010600030101010101" pitchFamily="2" charset="-122"/>
            </a:endParaRPr>
          </a:p>
        </p:txBody>
      </p:sp>
      <p:sp>
        <p:nvSpPr>
          <p:cNvPr id="165977" name="Text Box 46"/>
          <p:cNvSpPr txBox="1"/>
          <p:nvPr/>
        </p:nvSpPr>
        <p:spPr>
          <a:xfrm>
            <a:off x="7296150" y="4403725"/>
            <a:ext cx="406400" cy="3365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fontAlgn="ctr" hangingPunct="1">
              <a:spcBef>
                <a:spcPct val="0"/>
              </a:spcBef>
              <a:buClr>
                <a:schemeClr val="bg1"/>
              </a:buClr>
              <a:buFontTx/>
              <a:buNone/>
            </a:pPr>
            <a:r>
              <a:rPr lang="en-US" altLang="zh-CN" sz="1600" b="0" dirty="0">
                <a:latin typeface="Tahoma" panose="020B0604030504040204" pitchFamily="34" charset="0"/>
                <a:ea typeface="宋体" panose="02010600030101010101" pitchFamily="2" charset="-122"/>
              </a:rPr>
              <a:t>17</a:t>
            </a:r>
            <a:endParaRPr lang="en-US" altLang="zh-CN" sz="1600" b="0" dirty="0">
              <a:latin typeface="Tahoma" panose="020B0604030504040204" pitchFamily="34" charset="0"/>
              <a:ea typeface="宋体" panose="02010600030101010101" pitchFamily="2" charset="-122"/>
            </a:endParaRPr>
          </a:p>
        </p:txBody>
      </p:sp>
      <p:sp>
        <p:nvSpPr>
          <p:cNvPr id="165978" name="Text Box 48"/>
          <p:cNvSpPr txBox="1"/>
          <p:nvPr/>
        </p:nvSpPr>
        <p:spPr>
          <a:xfrm>
            <a:off x="7721600" y="4403725"/>
            <a:ext cx="406400" cy="3365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fontAlgn="ctr" hangingPunct="1">
              <a:spcBef>
                <a:spcPct val="0"/>
              </a:spcBef>
              <a:buClr>
                <a:schemeClr val="bg1"/>
              </a:buClr>
              <a:buFontTx/>
              <a:buNone/>
            </a:pPr>
            <a:r>
              <a:rPr lang="en-US" altLang="zh-CN" sz="1600" b="0" dirty="0">
                <a:latin typeface="Tahoma" panose="020B0604030504040204" pitchFamily="34" charset="0"/>
                <a:ea typeface="宋体" panose="02010600030101010101" pitchFamily="2" charset="-122"/>
              </a:rPr>
              <a:t>18</a:t>
            </a:r>
            <a:endParaRPr lang="en-US" altLang="zh-CN" sz="1600" b="0" dirty="0">
              <a:latin typeface="Tahoma" panose="020B0604030504040204" pitchFamily="34" charset="0"/>
              <a:ea typeface="宋体" panose="02010600030101010101" pitchFamily="2" charset="-122"/>
            </a:endParaRPr>
          </a:p>
        </p:txBody>
      </p:sp>
      <p:sp>
        <p:nvSpPr>
          <p:cNvPr id="165979" name="Text Box 14"/>
          <p:cNvSpPr txBox="1"/>
          <p:nvPr/>
        </p:nvSpPr>
        <p:spPr>
          <a:xfrm>
            <a:off x="947738" y="4435475"/>
            <a:ext cx="295275" cy="3365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fontAlgn="ctr" hangingPunct="1">
              <a:spcBef>
                <a:spcPct val="0"/>
              </a:spcBef>
              <a:buClr>
                <a:schemeClr val="bg1"/>
              </a:buClr>
              <a:buFontTx/>
              <a:buNone/>
            </a:pPr>
            <a:r>
              <a:rPr lang="en-US" altLang="zh-CN" sz="1600" b="0" dirty="0">
                <a:latin typeface="Tahoma" panose="020B0604030504040204" pitchFamily="34" charset="0"/>
                <a:ea typeface="宋体" panose="02010600030101010101" pitchFamily="2" charset="-122"/>
              </a:rPr>
              <a:t>0</a:t>
            </a:r>
            <a:endParaRPr lang="en-US" altLang="zh-CN" sz="1600" b="0" dirty="0">
              <a:latin typeface="Tahoma" panose="020B0604030504040204" pitchFamily="34" charset="0"/>
              <a:ea typeface="宋体" panose="02010600030101010101" pitchFamily="2" charset="-122"/>
            </a:endParaRPr>
          </a:p>
        </p:txBody>
      </p:sp>
      <p:sp>
        <p:nvSpPr>
          <p:cNvPr id="165980" name="文本框 129"/>
          <p:cNvSpPr txBox="1"/>
          <p:nvPr/>
        </p:nvSpPr>
        <p:spPr>
          <a:xfrm>
            <a:off x="569913" y="4918075"/>
            <a:ext cx="588962" cy="6461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spcBef>
                <a:spcPct val="0"/>
              </a:spcBef>
              <a:buClrTx/>
              <a:buFontTx/>
              <a:buNone/>
            </a:pPr>
            <a:r>
              <a:rPr lang="zh-CN" altLang="en-US" sz="1800" b="0" dirty="0">
                <a:solidFill>
                  <a:srgbClr val="0000CC"/>
                </a:solidFill>
                <a:latin typeface="Times New Roman" panose="02020603050405020304" pitchFamily="18" charset="0"/>
              </a:rPr>
              <a:t>输 </a:t>
            </a:r>
            <a:r>
              <a:rPr lang="en-US" altLang="zh-CN" sz="1800" b="0" dirty="0">
                <a:solidFill>
                  <a:srgbClr val="0000CC"/>
                </a:solidFill>
                <a:latin typeface="Times New Roman" panose="02020603050405020304" pitchFamily="18" charset="0"/>
              </a:rPr>
              <a:t>  </a:t>
            </a:r>
            <a:endParaRPr lang="en-US" altLang="zh-CN" sz="1800" b="0" dirty="0">
              <a:solidFill>
                <a:srgbClr val="0000CC"/>
              </a:solidFill>
              <a:latin typeface="Times New Roman" panose="02020603050405020304" pitchFamily="18" charset="0"/>
            </a:endParaRPr>
          </a:p>
          <a:p>
            <a:pPr marL="0" lvl="0" indent="0">
              <a:spcBef>
                <a:spcPct val="0"/>
              </a:spcBef>
              <a:buClrTx/>
              <a:buFontTx/>
              <a:buNone/>
            </a:pPr>
            <a:r>
              <a:rPr lang="zh-CN" altLang="en-US" sz="1800" b="0" dirty="0">
                <a:solidFill>
                  <a:srgbClr val="0000CC"/>
                </a:solidFill>
                <a:latin typeface="Times New Roman" panose="02020603050405020304" pitchFamily="18" charset="0"/>
              </a:rPr>
              <a:t>入 </a:t>
            </a:r>
            <a:r>
              <a:rPr lang="en-US" altLang="zh-CN" sz="1800" b="0" dirty="0">
                <a:solidFill>
                  <a:srgbClr val="0000CC"/>
                </a:solidFill>
                <a:latin typeface="Times New Roman" panose="02020603050405020304" pitchFamily="18" charset="0"/>
              </a:rPr>
              <a:t> </a:t>
            </a:r>
            <a:endParaRPr lang="zh-CN" altLang="en-US" sz="1800" b="0" baseline="-25000" dirty="0">
              <a:solidFill>
                <a:srgbClr val="0000CC"/>
              </a:solidFill>
              <a:latin typeface="Times New Roman" panose="02020603050405020304" pitchFamily="18" charset="0"/>
            </a:endParaRPr>
          </a:p>
        </p:txBody>
      </p:sp>
      <p:grpSp>
        <p:nvGrpSpPr>
          <p:cNvPr id="131" name="组合 130"/>
          <p:cNvGrpSpPr/>
          <p:nvPr/>
        </p:nvGrpSpPr>
        <p:grpSpPr>
          <a:xfrm>
            <a:off x="936625" y="4770438"/>
            <a:ext cx="454025" cy="722312"/>
            <a:chOff x="1427017" y="6111015"/>
            <a:chExt cx="454035" cy="722380"/>
          </a:xfrm>
        </p:grpSpPr>
        <p:sp>
          <p:nvSpPr>
            <p:cNvPr id="166034" name="文本框 131"/>
            <p:cNvSpPr txBox="1"/>
            <p:nvPr/>
          </p:nvSpPr>
          <p:spPr>
            <a:xfrm>
              <a:off x="1427017" y="6187064"/>
              <a:ext cx="454035" cy="64633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spcBef>
                  <a:spcPct val="0"/>
                </a:spcBef>
                <a:buClrTx/>
                <a:buFontTx/>
                <a:buNone/>
              </a:pPr>
              <a:r>
                <a:rPr lang="en-US" altLang="zh-CN" sz="1800" b="0" dirty="0">
                  <a:solidFill>
                    <a:srgbClr val="0000CC"/>
                  </a:solidFill>
                  <a:latin typeface="Times New Roman" panose="02020603050405020304" pitchFamily="18" charset="0"/>
                </a:rPr>
                <a:t>A  </a:t>
              </a:r>
              <a:endParaRPr lang="en-US" altLang="zh-CN" sz="1800" b="0" dirty="0">
                <a:solidFill>
                  <a:srgbClr val="0000CC"/>
                </a:solidFill>
                <a:latin typeface="Times New Roman" panose="02020603050405020304" pitchFamily="18" charset="0"/>
              </a:endParaRPr>
            </a:p>
            <a:p>
              <a:pPr marL="0" lvl="0" indent="0">
                <a:spcBef>
                  <a:spcPct val="0"/>
                </a:spcBef>
                <a:buClrTx/>
                <a:buFontTx/>
                <a:buNone/>
              </a:pPr>
              <a:r>
                <a:rPr lang="en-US" altLang="zh-CN" sz="1800" b="0" dirty="0">
                  <a:solidFill>
                    <a:srgbClr val="0000CC"/>
                  </a:solidFill>
                  <a:latin typeface="Times New Roman" panose="02020603050405020304" pitchFamily="18" charset="0"/>
                </a:rPr>
                <a:t>C</a:t>
              </a:r>
              <a:endParaRPr lang="zh-CN" altLang="en-US" sz="1800" b="0" baseline="-25000" dirty="0">
                <a:solidFill>
                  <a:srgbClr val="0000CC"/>
                </a:solidFill>
                <a:latin typeface="Times New Roman" panose="02020603050405020304" pitchFamily="18" charset="0"/>
              </a:endParaRPr>
            </a:p>
          </p:txBody>
        </p:sp>
        <p:cxnSp>
          <p:nvCxnSpPr>
            <p:cNvPr id="166035" name="直接箭头连接符 132"/>
            <p:cNvCxnSpPr/>
            <p:nvPr/>
          </p:nvCxnSpPr>
          <p:spPr>
            <a:xfrm flipV="1">
              <a:off x="1572088" y="6111015"/>
              <a:ext cx="0" cy="180000"/>
            </a:xfrm>
            <a:prstGeom prst="straightConnector1">
              <a:avLst/>
            </a:prstGeom>
            <a:ln w="12700" cap="flat" cmpd="sng">
              <a:solidFill>
                <a:srgbClr val="0000CC"/>
              </a:solidFill>
              <a:prstDash val="solid"/>
              <a:headEnd type="none" w="med" len="med"/>
              <a:tailEnd type="triangle" w="med" len="med"/>
            </a:ln>
          </p:spPr>
        </p:cxnSp>
      </p:grpSp>
      <p:grpSp>
        <p:nvGrpSpPr>
          <p:cNvPr id="134" name="组合 133"/>
          <p:cNvGrpSpPr/>
          <p:nvPr/>
        </p:nvGrpSpPr>
        <p:grpSpPr>
          <a:xfrm>
            <a:off x="1300163" y="4770438"/>
            <a:ext cx="441325" cy="722312"/>
            <a:chOff x="1427017" y="6111015"/>
            <a:chExt cx="441146" cy="722380"/>
          </a:xfrm>
        </p:grpSpPr>
        <p:sp>
          <p:nvSpPr>
            <p:cNvPr id="166032" name="文本框 134"/>
            <p:cNvSpPr txBox="1"/>
            <p:nvPr/>
          </p:nvSpPr>
          <p:spPr>
            <a:xfrm>
              <a:off x="1427017" y="6187064"/>
              <a:ext cx="441146" cy="64633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spcBef>
                  <a:spcPct val="0"/>
                </a:spcBef>
                <a:buClrTx/>
                <a:buFontTx/>
                <a:buNone/>
              </a:pPr>
              <a:r>
                <a:rPr lang="en-US" altLang="zh-CN" sz="1800" b="0" dirty="0">
                  <a:solidFill>
                    <a:srgbClr val="FF0000"/>
                  </a:solidFill>
                  <a:latin typeface="Times New Roman" panose="02020603050405020304" pitchFamily="18" charset="0"/>
                </a:rPr>
                <a:t>E  </a:t>
              </a:r>
              <a:endParaRPr lang="en-US" altLang="zh-CN" sz="1800" b="0" dirty="0">
                <a:solidFill>
                  <a:srgbClr val="FF0000"/>
                </a:solidFill>
                <a:latin typeface="Times New Roman" panose="02020603050405020304" pitchFamily="18" charset="0"/>
              </a:endParaRPr>
            </a:p>
            <a:p>
              <a:pPr marL="0" lvl="0" indent="0">
                <a:spcBef>
                  <a:spcPct val="0"/>
                </a:spcBef>
                <a:buClrTx/>
                <a:buFontTx/>
                <a:buNone/>
              </a:pPr>
              <a:r>
                <a:rPr lang="en-US" altLang="zh-CN" sz="1800" b="0" dirty="0">
                  <a:solidFill>
                    <a:srgbClr val="FF0000"/>
                  </a:solidFill>
                  <a:latin typeface="Times New Roman" panose="02020603050405020304" pitchFamily="18" charset="0"/>
                </a:rPr>
                <a:t>F</a:t>
              </a:r>
              <a:endParaRPr lang="zh-CN" altLang="en-US" sz="1800" b="0" baseline="-25000" dirty="0">
                <a:solidFill>
                  <a:srgbClr val="FF0000"/>
                </a:solidFill>
                <a:latin typeface="Times New Roman" panose="02020603050405020304" pitchFamily="18" charset="0"/>
              </a:endParaRPr>
            </a:p>
          </p:txBody>
        </p:sp>
        <p:cxnSp>
          <p:nvCxnSpPr>
            <p:cNvPr id="166033" name="直接箭头连接符 135"/>
            <p:cNvCxnSpPr/>
            <p:nvPr/>
          </p:nvCxnSpPr>
          <p:spPr>
            <a:xfrm flipV="1">
              <a:off x="1572088" y="6111015"/>
              <a:ext cx="0" cy="180000"/>
            </a:xfrm>
            <a:prstGeom prst="straightConnector1">
              <a:avLst/>
            </a:prstGeom>
            <a:ln w="12700" cap="flat" cmpd="sng">
              <a:solidFill>
                <a:srgbClr val="FF0000"/>
              </a:solidFill>
              <a:prstDash val="solid"/>
              <a:headEnd type="none" w="med" len="med"/>
              <a:tailEnd type="triangle" w="med" len="med"/>
            </a:ln>
          </p:spPr>
        </p:cxnSp>
      </p:grpSp>
      <p:grpSp>
        <p:nvGrpSpPr>
          <p:cNvPr id="137" name="组合 136"/>
          <p:cNvGrpSpPr/>
          <p:nvPr/>
        </p:nvGrpSpPr>
        <p:grpSpPr>
          <a:xfrm>
            <a:off x="4017963" y="4770438"/>
            <a:ext cx="671512" cy="722312"/>
            <a:chOff x="1106977" y="6111015"/>
            <a:chExt cx="671979" cy="722380"/>
          </a:xfrm>
        </p:grpSpPr>
        <p:sp>
          <p:nvSpPr>
            <p:cNvPr id="166030" name="文本框 137"/>
            <p:cNvSpPr txBox="1"/>
            <p:nvPr/>
          </p:nvSpPr>
          <p:spPr>
            <a:xfrm>
              <a:off x="1106977" y="6187064"/>
              <a:ext cx="671979" cy="64633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r">
                <a:spcBef>
                  <a:spcPct val="0"/>
                </a:spcBef>
                <a:buClrTx/>
                <a:buFontTx/>
                <a:buNone/>
              </a:pPr>
              <a:r>
                <a:rPr lang="en-US" altLang="zh-CN" sz="1800" b="0" dirty="0">
                  <a:solidFill>
                    <a:srgbClr val="003300"/>
                  </a:solidFill>
                  <a:latin typeface="Times New Roman" panose="02020603050405020304" pitchFamily="18" charset="0"/>
                </a:rPr>
                <a:t>AB </a:t>
              </a:r>
              <a:endParaRPr lang="en-US" altLang="zh-CN" sz="1800" b="0" dirty="0">
                <a:solidFill>
                  <a:srgbClr val="003300"/>
                </a:solidFill>
                <a:latin typeface="Times New Roman" panose="02020603050405020304" pitchFamily="18" charset="0"/>
              </a:endParaRPr>
            </a:p>
            <a:p>
              <a:pPr marL="0" lvl="0" indent="0" algn="r">
                <a:spcBef>
                  <a:spcPct val="0"/>
                </a:spcBef>
                <a:buClrTx/>
                <a:buFontTx/>
                <a:buNone/>
              </a:pPr>
              <a:r>
                <a:rPr lang="en-US" altLang="zh-CN" sz="1800" b="0" dirty="0">
                  <a:solidFill>
                    <a:srgbClr val="CC9900"/>
                  </a:solidFill>
                  <a:latin typeface="Times New Roman" panose="02020603050405020304" pitchFamily="18" charset="0"/>
                </a:rPr>
                <a:t>ACD</a:t>
              </a:r>
              <a:endParaRPr lang="zh-CN" altLang="en-US" sz="1800" b="0" baseline="-25000" dirty="0">
                <a:solidFill>
                  <a:srgbClr val="CC9900"/>
                </a:solidFill>
                <a:latin typeface="Times New Roman" panose="02020603050405020304" pitchFamily="18" charset="0"/>
              </a:endParaRPr>
            </a:p>
          </p:txBody>
        </p:sp>
        <p:cxnSp>
          <p:nvCxnSpPr>
            <p:cNvPr id="166031" name="直接箭头连接符 138"/>
            <p:cNvCxnSpPr/>
            <p:nvPr/>
          </p:nvCxnSpPr>
          <p:spPr>
            <a:xfrm flipV="1">
              <a:off x="1572088" y="6111015"/>
              <a:ext cx="0" cy="180000"/>
            </a:xfrm>
            <a:prstGeom prst="straightConnector1">
              <a:avLst/>
            </a:prstGeom>
            <a:ln w="12700" cap="flat" cmpd="sng">
              <a:solidFill>
                <a:srgbClr val="CCCCFF"/>
              </a:solidFill>
              <a:prstDash val="solid"/>
              <a:headEnd type="none" w="med" len="med"/>
              <a:tailEnd type="triangle" w="med" len="med"/>
            </a:ln>
          </p:spPr>
        </p:cxnSp>
      </p:grpSp>
      <p:grpSp>
        <p:nvGrpSpPr>
          <p:cNvPr id="140" name="组合 139"/>
          <p:cNvGrpSpPr/>
          <p:nvPr/>
        </p:nvGrpSpPr>
        <p:grpSpPr>
          <a:xfrm>
            <a:off x="6324600" y="4770438"/>
            <a:ext cx="1238250" cy="746125"/>
            <a:chOff x="5666821" y="6121978"/>
            <a:chExt cx="1237839" cy="745630"/>
          </a:xfrm>
        </p:grpSpPr>
        <p:cxnSp>
          <p:nvCxnSpPr>
            <p:cNvPr id="166028" name="直接箭头连接符 140"/>
            <p:cNvCxnSpPr/>
            <p:nvPr/>
          </p:nvCxnSpPr>
          <p:spPr>
            <a:xfrm flipV="1">
              <a:off x="5780877" y="6121978"/>
              <a:ext cx="0" cy="180000"/>
            </a:xfrm>
            <a:prstGeom prst="straightConnector1">
              <a:avLst/>
            </a:prstGeom>
            <a:ln w="12700" cap="flat" cmpd="sng">
              <a:solidFill>
                <a:srgbClr val="9900CC"/>
              </a:solidFill>
              <a:prstDash val="solid"/>
              <a:headEnd type="none" w="med" len="med"/>
              <a:tailEnd type="triangle" w="med" len="med"/>
            </a:ln>
          </p:spPr>
        </p:cxnSp>
        <p:sp>
          <p:nvSpPr>
            <p:cNvPr id="166029" name="文本框 141"/>
            <p:cNvSpPr txBox="1"/>
            <p:nvPr/>
          </p:nvSpPr>
          <p:spPr>
            <a:xfrm>
              <a:off x="5666821" y="6221277"/>
              <a:ext cx="1237839" cy="64633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spcBef>
                  <a:spcPct val="0"/>
                </a:spcBef>
                <a:buClrTx/>
                <a:buFontTx/>
                <a:buNone/>
              </a:pPr>
              <a:r>
                <a:rPr lang="en-US" altLang="zh-CN" sz="1800" b="0" dirty="0">
                  <a:solidFill>
                    <a:srgbClr val="9900CC"/>
                  </a:solidFill>
                  <a:latin typeface="Times New Roman" panose="02020603050405020304" pitchFamily="18" charset="0"/>
                </a:rPr>
                <a:t>AB+ACD </a:t>
              </a:r>
              <a:endParaRPr lang="en-US" altLang="zh-CN" sz="1800" b="0" baseline="-25000" dirty="0">
                <a:solidFill>
                  <a:srgbClr val="006600"/>
                </a:solidFill>
                <a:latin typeface="Times New Roman" panose="02020603050405020304" pitchFamily="18" charset="0"/>
              </a:endParaRPr>
            </a:p>
            <a:p>
              <a:pPr marL="0" lvl="0" indent="0">
                <a:spcBef>
                  <a:spcPct val="0"/>
                </a:spcBef>
                <a:buClrTx/>
                <a:buFontTx/>
                <a:buNone/>
              </a:pPr>
              <a:r>
                <a:rPr lang="en-US" altLang="zh-CN" sz="1800" b="0" dirty="0">
                  <a:solidFill>
                    <a:srgbClr val="9900CC"/>
                  </a:solidFill>
                  <a:latin typeface="Times New Roman" panose="02020603050405020304" pitchFamily="18" charset="0"/>
                </a:rPr>
                <a:t>ACEF+GH</a:t>
              </a:r>
              <a:endParaRPr lang="zh-CN" altLang="en-US" sz="1800" b="0" baseline="-25000" dirty="0">
                <a:solidFill>
                  <a:srgbClr val="996600"/>
                </a:solidFill>
                <a:latin typeface="Times New Roman" panose="02020603050405020304" pitchFamily="18" charset="0"/>
              </a:endParaRPr>
            </a:p>
          </p:txBody>
        </p:sp>
      </p:grpSp>
      <p:grpSp>
        <p:nvGrpSpPr>
          <p:cNvPr id="143" name="组合 142"/>
          <p:cNvGrpSpPr/>
          <p:nvPr/>
        </p:nvGrpSpPr>
        <p:grpSpPr>
          <a:xfrm>
            <a:off x="2397125" y="4770438"/>
            <a:ext cx="561975" cy="722312"/>
            <a:chOff x="1335577" y="6111015"/>
            <a:chExt cx="562975" cy="722380"/>
          </a:xfrm>
        </p:grpSpPr>
        <p:sp>
          <p:nvSpPr>
            <p:cNvPr id="166026" name="文本框 143"/>
            <p:cNvSpPr txBox="1"/>
            <p:nvPr/>
          </p:nvSpPr>
          <p:spPr>
            <a:xfrm>
              <a:off x="1335577" y="6187064"/>
              <a:ext cx="562975" cy="64633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spcBef>
                  <a:spcPct val="0"/>
                </a:spcBef>
                <a:buClrTx/>
                <a:buFontTx/>
                <a:buNone/>
              </a:pPr>
              <a:r>
                <a:rPr lang="en-US" altLang="zh-CN" sz="1800" b="0" dirty="0">
                  <a:solidFill>
                    <a:srgbClr val="CC9900"/>
                  </a:solidFill>
                  <a:latin typeface="Times New Roman" panose="02020603050405020304" pitchFamily="18" charset="0"/>
                </a:rPr>
                <a:t>AC </a:t>
              </a:r>
              <a:endParaRPr lang="en-US" altLang="zh-CN" sz="1800" b="0" dirty="0">
                <a:solidFill>
                  <a:srgbClr val="CC9900"/>
                </a:solidFill>
                <a:latin typeface="Times New Roman" panose="02020603050405020304" pitchFamily="18" charset="0"/>
              </a:endParaRPr>
            </a:p>
            <a:p>
              <a:pPr marL="0" lvl="0" indent="0">
                <a:spcBef>
                  <a:spcPct val="0"/>
                </a:spcBef>
                <a:buClrTx/>
                <a:buFontTx/>
                <a:buNone/>
              </a:pPr>
              <a:r>
                <a:rPr lang="en-US" altLang="zh-CN" sz="1800" b="0" dirty="0">
                  <a:solidFill>
                    <a:srgbClr val="CC9900"/>
                  </a:solidFill>
                  <a:latin typeface="Times New Roman" panose="02020603050405020304" pitchFamily="18" charset="0"/>
                </a:rPr>
                <a:t>D</a:t>
              </a:r>
              <a:endParaRPr lang="zh-CN" altLang="en-US" sz="1800" b="0" baseline="-25000" dirty="0">
                <a:solidFill>
                  <a:srgbClr val="CC9900"/>
                </a:solidFill>
                <a:latin typeface="Times New Roman" panose="02020603050405020304" pitchFamily="18" charset="0"/>
              </a:endParaRPr>
            </a:p>
          </p:txBody>
        </p:sp>
        <p:cxnSp>
          <p:nvCxnSpPr>
            <p:cNvPr id="166027" name="直接箭头连接符 144"/>
            <p:cNvCxnSpPr/>
            <p:nvPr/>
          </p:nvCxnSpPr>
          <p:spPr>
            <a:xfrm flipV="1">
              <a:off x="1572088" y="6111015"/>
              <a:ext cx="0" cy="180000"/>
            </a:xfrm>
            <a:prstGeom prst="straightConnector1">
              <a:avLst/>
            </a:prstGeom>
            <a:ln w="12700" cap="flat" cmpd="sng">
              <a:solidFill>
                <a:srgbClr val="CC9900"/>
              </a:solidFill>
              <a:prstDash val="solid"/>
              <a:headEnd type="none" w="med" len="med"/>
              <a:tailEnd type="triangle" w="med" len="med"/>
            </a:ln>
          </p:spPr>
        </p:cxnSp>
      </p:grpSp>
      <p:grpSp>
        <p:nvGrpSpPr>
          <p:cNvPr id="146" name="组合 145"/>
          <p:cNvGrpSpPr/>
          <p:nvPr/>
        </p:nvGrpSpPr>
        <p:grpSpPr>
          <a:xfrm>
            <a:off x="2814638" y="4770438"/>
            <a:ext cx="620712" cy="722312"/>
            <a:chOff x="1396537" y="6111015"/>
            <a:chExt cx="620683" cy="722380"/>
          </a:xfrm>
        </p:grpSpPr>
        <p:sp>
          <p:nvSpPr>
            <p:cNvPr id="166024" name="文本框 146"/>
            <p:cNvSpPr txBox="1"/>
            <p:nvPr/>
          </p:nvSpPr>
          <p:spPr>
            <a:xfrm>
              <a:off x="1396537" y="6187064"/>
              <a:ext cx="620683" cy="64633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spcBef>
                  <a:spcPct val="0"/>
                </a:spcBef>
                <a:buClrTx/>
                <a:buFontTx/>
                <a:buNone/>
              </a:pPr>
              <a:r>
                <a:rPr lang="en-US" altLang="zh-CN" sz="1800" b="0" dirty="0">
                  <a:solidFill>
                    <a:srgbClr val="FF9999"/>
                  </a:solidFill>
                  <a:latin typeface="Times New Roman" panose="02020603050405020304" pitchFamily="18" charset="0"/>
                </a:rPr>
                <a:t>AC  </a:t>
              </a:r>
              <a:endParaRPr lang="en-US" altLang="zh-CN" sz="1800" b="0" dirty="0">
                <a:solidFill>
                  <a:srgbClr val="FF9999"/>
                </a:solidFill>
                <a:latin typeface="Times New Roman" panose="02020603050405020304" pitchFamily="18" charset="0"/>
              </a:endParaRPr>
            </a:p>
            <a:p>
              <a:pPr marL="0" lvl="0" indent="0">
                <a:spcBef>
                  <a:spcPct val="0"/>
                </a:spcBef>
                <a:buClrTx/>
                <a:buFontTx/>
                <a:buNone/>
              </a:pPr>
              <a:r>
                <a:rPr lang="en-US" altLang="zh-CN" sz="1800" b="0" dirty="0">
                  <a:solidFill>
                    <a:srgbClr val="FF9999"/>
                  </a:solidFill>
                  <a:latin typeface="Times New Roman" panose="02020603050405020304" pitchFamily="18" charset="0"/>
                </a:rPr>
                <a:t>EF</a:t>
              </a:r>
              <a:endParaRPr lang="zh-CN" altLang="en-US" sz="1800" b="0" baseline="-25000" dirty="0">
                <a:solidFill>
                  <a:srgbClr val="FF9999"/>
                </a:solidFill>
                <a:latin typeface="Times New Roman" panose="02020603050405020304" pitchFamily="18" charset="0"/>
              </a:endParaRPr>
            </a:p>
          </p:txBody>
        </p:sp>
        <p:cxnSp>
          <p:nvCxnSpPr>
            <p:cNvPr id="166025" name="直接箭头连接符 147"/>
            <p:cNvCxnSpPr/>
            <p:nvPr/>
          </p:nvCxnSpPr>
          <p:spPr>
            <a:xfrm flipV="1">
              <a:off x="1572088" y="6111015"/>
              <a:ext cx="0" cy="180000"/>
            </a:xfrm>
            <a:prstGeom prst="straightConnector1">
              <a:avLst/>
            </a:prstGeom>
            <a:ln w="12700" cap="flat" cmpd="sng">
              <a:solidFill>
                <a:srgbClr val="FF9999"/>
              </a:solidFill>
              <a:prstDash val="solid"/>
              <a:headEnd type="none" w="med" len="med"/>
              <a:tailEnd type="triangle" w="med" len="med"/>
            </a:ln>
          </p:spPr>
        </p:cxnSp>
      </p:grpSp>
      <p:grpSp>
        <p:nvGrpSpPr>
          <p:cNvPr id="149" name="组合 148"/>
          <p:cNvGrpSpPr/>
          <p:nvPr/>
        </p:nvGrpSpPr>
        <p:grpSpPr>
          <a:xfrm>
            <a:off x="1687513" y="4770438"/>
            <a:ext cx="454025" cy="722312"/>
            <a:chOff x="1396537" y="6111015"/>
            <a:chExt cx="454035" cy="722380"/>
          </a:xfrm>
        </p:grpSpPr>
        <p:sp>
          <p:nvSpPr>
            <p:cNvPr id="166022" name="文本框 149"/>
            <p:cNvSpPr txBox="1"/>
            <p:nvPr/>
          </p:nvSpPr>
          <p:spPr>
            <a:xfrm>
              <a:off x="1396537" y="6187064"/>
              <a:ext cx="454035" cy="64633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spcBef>
                  <a:spcPct val="0"/>
                </a:spcBef>
                <a:buClrTx/>
                <a:buFontTx/>
                <a:buNone/>
              </a:pPr>
              <a:r>
                <a:rPr lang="en-US" altLang="zh-CN" sz="1800" b="0" dirty="0">
                  <a:solidFill>
                    <a:srgbClr val="006600"/>
                  </a:solidFill>
                  <a:latin typeface="Times New Roman" panose="02020603050405020304" pitchFamily="18" charset="0"/>
                </a:rPr>
                <a:t>A  </a:t>
              </a:r>
              <a:endParaRPr lang="en-US" altLang="zh-CN" sz="1800" b="0" dirty="0">
                <a:solidFill>
                  <a:srgbClr val="006600"/>
                </a:solidFill>
                <a:latin typeface="Times New Roman" panose="02020603050405020304" pitchFamily="18" charset="0"/>
              </a:endParaRPr>
            </a:p>
            <a:p>
              <a:pPr marL="0" lvl="0" indent="0">
                <a:spcBef>
                  <a:spcPct val="0"/>
                </a:spcBef>
                <a:buClrTx/>
                <a:buFontTx/>
                <a:buNone/>
              </a:pPr>
              <a:r>
                <a:rPr lang="en-US" altLang="zh-CN" sz="1800" b="0" dirty="0">
                  <a:solidFill>
                    <a:srgbClr val="006600"/>
                  </a:solidFill>
                  <a:latin typeface="Times New Roman" panose="02020603050405020304" pitchFamily="18" charset="0"/>
                </a:rPr>
                <a:t>B</a:t>
              </a:r>
              <a:endParaRPr lang="zh-CN" altLang="en-US" sz="1800" b="0" baseline="-25000" dirty="0">
                <a:solidFill>
                  <a:srgbClr val="006600"/>
                </a:solidFill>
                <a:latin typeface="Times New Roman" panose="02020603050405020304" pitchFamily="18" charset="0"/>
              </a:endParaRPr>
            </a:p>
          </p:txBody>
        </p:sp>
        <p:cxnSp>
          <p:nvCxnSpPr>
            <p:cNvPr id="166023" name="直接箭头连接符 150"/>
            <p:cNvCxnSpPr/>
            <p:nvPr/>
          </p:nvCxnSpPr>
          <p:spPr>
            <a:xfrm flipV="1">
              <a:off x="1572088" y="6111015"/>
              <a:ext cx="0" cy="180000"/>
            </a:xfrm>
            <a:prstGeom prst="straightConnector1">
              <a:avLst/>
            </a:prstGeom>
            <a:ln w="12700" cap="flat" cmpd="sng">
              <a:solidFill>
                <a:srgbClr val="006600"/>
              </a:solidFill>
              <a:prstDash val="solid"/>
              <a:headEnd type="none" w="med" len="med"/>
              <a:tailEnd type="triangle" w="med" len="med"/>
            </a:ln>
          </p:spPr>
        </p:cxnSp>
      </p:grpSp>
      <p:grpSp>
        <p:nvGrpSpPr>
          <p:cNvPr id="152" name="组合 151"/>
          <p:cNvGrpSpPr/>
          <p:nvPr/>
        </p:nvGrpSpPr>
        <p:grpSpPr>
          <a:xfrm>
            <a:off x="2076450" y="4770438"/>
            <a:ext cx="350838" cy="722312"/>
            <a:chOff x="1396537" y="6111015"/>
            <a:chExt cx="351378" cy="722380"/>
          </a:xfrm>
        </p:grpSpPr>
        <p:sp>
          <p:nvSpPr>
            <p:cNvPr id="166020" name="文本框 152"/>
            <p:cNvSpPr txBox="1"/>
            <p:nvPr/>
          </p:nvSpPr>
          <p:spPr>
            <a:xfrm>
              <a:off x="1396537" y="6187064"/>
              <a:ext cx="351378" cy="64633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spcBef>
                  <a:spcPct val="0"/>
                </a:spcBef>
                <a:buClrTx/>
                <a:buFontTx/>
                <a:buNone/>
              </a:pPr>
              <a:r>
                <a:rPr lang="en-US" altLang="zh-CN" sz="1800" b="0" dirty="0">
                  <a:solidFill>
                    <a:srgbClr val="FF00FF"/>
                  </a:solidFill>
                  <a:latin typeface="Times New Roman" panose="02020603050405020304" pitchFamily="18" charset="0"/>
                </a:rPr>
                <a:t>G</a:t>
              </a:r>
              <a:endParaRPr lang="en-US" altLang="zh-CN" sz="1800" b="0" dirty="0">
                <a:solidFill>
                  <a:srgbClr val="FF00FF"/>
                </a:solidFill>
                <a:latin typeface="Times New Roman" panose="02020603050405020304" pitchFamily="18" charset="0"/>
              </a:endParaRPr>
            </a:p>
            <a:p>
              <a:pPr marL="0" lvl="0" indent="0">
                <a:spcBef>
                  <a:spcPct val="0"/>
                </a:spcBef>
                <a:buClrTx/>
                <a:buFontTx/>
                <a:buNone/>
              </a:pPr>
              <a:r>
                <a:rPr lang="en-US" altLang="zh-CN" sz="1800" b="0" dirty="0">
                  <a:solidFill>
                    <a:srgbClr val="FF00FF"/>
                  </a:solidFill>
                  <a:latin typeface="Times New Roman" panose="02020603050405020304" pitchFamily="18" charset="0"/>
                </a:rPr>
                <a:t>H</a:t>
              </a:r>
              <a:endParaRPr lang="zh-CN" altLang="en-US" sz="1800" b="0" dirty="0">
                <a:solidFill>
                  <a:srgbClr val="FF00FF"/>
                </a:solidFill>
                <a:latin typeface="Times New Roman" panose="02020603050405020304" pitchFamily="18" charset="0"/>
              </a:endParaRPr>
            </a:p>
          </p:txBody>
        </p:sp>
        <p:cxnSp>
          <p:nvCxnSpPr>
            <p:cNvPr id="166021" name="直接箭头连接符 153"/>
            <p:cNvCxnSpPr/>
            <p:nvPr/>
          </p:nvCxnSpPr>
          <p:spPr>
            <a:xfrm flipV="1">
              <a:off x="1572088" y="6111015"/>
              <a:ext cx="0" cy="180000"/>
            </a:xfrm>
            <a:prstGeom prst="straightConnector1">
              <a:avLst/>
            </a:prstGeom>
            <a:ln w="12700" cap="flat" cmpd="sng">
              <a:solidFill>
                <a:srgbClr val="FF00FF"/>
              </a:solidFill>
              <a:prstDash val="solid"/>
              <a:headEnd type="none" w="med" len="med"/>
              <a:tailEnd type="triangle" w="med" len="med"/>
            </a:ln>
          </p:spPr>
        </p:cxnSp>
      </p:grpSp>
      <p:grpSp>
        <p:nvGrpSpPr>
          <p:cNvPr id="155" name="组合 154"/>
          <p:cNvGrpSpPr/>
          <p:nvPr/>
        </p:nvGrpSpPr>
        <p:grpSpPr>
          <a:xfrm>
            <a:off x="4789488" y="4764088"/>
            <a:ext cx="774700" cy="722312"/>
            <a:chOff x="1396537" y="6111015"/>
            <a:chExt cx="774571" cy="722380"/>
          </a:xfrm>
        </p:grpSpPr>
        <p:sp>
          <p:nvSpPr>
            <p:cNvPr id="166018" name="文本框 155"/>
            <p:cNvSpPr txBox="1"/>
            <p:nvPr/>
          </p:nvSpPr>
          <p:spPr>
            <a:xfrm>
              <a:off x="1396537" y="6187064"/>
              <a:ext cx="774571" cy="64633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spcBef>
                  <a:spcPct val="0"/>
                </a:spcBef>
                <a:buClrTx/>
                <a:buFontTx/>
                <a:buNone/>
              </a:pPr>
              <a:r>
                <a:rPr lang="en-US" altLang="zh-CN" sz="1800" b="0" dirty="0">
                  <a:solidFill>
                    <a:srgbClr val="FF9999"/>
                  </a:solidFill>
                  <a:latin typeface="Times New Roman" panose="02020603050405020304" pitchFamily="18" charset="0"/>
                </a:rPr>
                <a:t>ACEF</a:t>
              </a:r>
              <a:endParaRPr lang="en-US" altLang="zh-CN" sz="1800" b="0" dirty="0">
                <a:solidFill>
                  <a:srgbClr val="FF9999"/>
                </a:solidFill>
                <a:latin typeface="Times New Roman" panose="02020603050405020304" pitchFamily="18" charset="0"/>
              </a:endParaRPr>
            </a:p>
            <a:p>
              <a:pPr marL="0" lvl="0" indent="0">
                <a:spcBef>
                  <a:spcPct val="0"/>
                </a:spcBef>
                <a:buClrTx/>
                <a:buFontTx/>
                <a:buNone/>
              </a:pPr>
              <a:r>
                <a:rPr lang="en-US" altLang="zh-CN" sz="1800" b="0" dirty="0">
                  <a:solidFill>
                    <a:srgbClr val="FF00FF"/>
                  </a:solidFill>
                  <a:latin typeface="Times New Roman" panose="02020603050405020304" pitchFamily="18" charset="0"/>
                </a:rPr>
                <a:t>GH</a:t>
              </a:r>
              <a:endParaRPr lang="zh-CN" altLang="en-US" sz="1800" b="0" baseline="-25000" dirty="0">
                <a:solidFill>
                  <a:srgbClr val="FF00FF"/>
                </a:solidFill>
                <a:latin typeface="Times New Roman" panose="02020603050405020304" pitchFamily="18" charset="0"/>
              </a:endParaRPr>
            </a:p>
          </p:txBody>
        </p:sp>
        <p:cxnSp>
          <p:nvCxnSpPr>
            <p:cNvPr id="166019" name="直接箭头连接符 156"/>
            <p:cNvCxnSpPr/>
            <p:nvPr/>
          </p:nvCxnSpPr>
          <p:spPr>
            <a:xfrm flipV="1">
              <a:off x="1572088" y="6111015"/>
              <a:ext cx="0" cy="180000"/>
            </a:xfrm>
            <a:prstGeom prst="straightConnector1">
              <a:avLst/>
            </a:prstGeom>
            <a:ln w="12700" cap="flat" cmpd="sng">
              <a:solidFill>
                <a:srgbClr val="0070C0"/>
              </a:solidFill>
              <a:prstDash val="solid"/>
              <a:headEnd type="none" w="med" len="med"/>
              <a:tailEnd type="triangle" w="med" len="med"/>
            </a:ln>
          </p:spPr>
        </p:cxnSp>
      </p:grpSp>
      <p:grpSp>
        <p:nvGrpSpPr>
          <p:cNvPr id="160" name="组合 159"/>
          <p:cNvGrpSpPr/>
          <p:nvPr/>
        </p:nvGrpSpPr>
        <p:grpSpPr>
          <a:xfrm>
            <a:off x="2262188" y="1165225"/>
            <a:ext cx="504825" cy="479425"/>
            <a:chOff x="2401303" y="3040776"/>
            <a:chExt cx="505267" cy="479320"/>
          </a:xfrm>
        </p:grpSpPr>
        <p:sp>
          <p:nvSpPr>
            <p:cNvPr id="166016" name="文本框 160"/>
            <p:cNvSpPr txBox="1"/>
            <p:nvPr/>
          </p:nvSpPr>
          <p:spPr>
            <a:xfrm>
              <a:off x="2401303" y="3040776"/>
              <a:ext cx="505267" cy="36933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spcBef>
                  <a:spcPct val="0"/>
                </a:spcBef>
                <a:buClrTx/>
                <a:buFontTx/>
                <a:buNone/>
              </a:pPr>
              <a:r>
                <a:rPr lang="en-US" altLang="zh-CN" sz="1800" b="0" dirty="0">
                  <a:solidFill>
                    <a:srgbClr val="0000CC"/>
                  </a:solidFill>
                  <a:latin typeface="Times New Roman" panose="02020603050405020304" pitchFamily="18" charset="0"/>
                </a:rPr>
                <a:t>AC</a:t>
              </a:r>
              <a:endParaRPr lang="zh-CN" altLang="en-US" sz="1800" b="0" baseline="-25000" dirty="0">
                <a:solidFill>
                  <a:srgbClr val="0000CC"/>
                </a:solidFill>
                <a:latin typeface="Times New Roman" panose="02020603050405020304" pitchFamily="18" charset="0"/>
              </a:endParaRPr>
            </a:p>
          </p:txBody>
        </p:sp>
        <p:cxnSp>
          <p:nvCxnSpPr>
            <p:cNvPr id="166017" name="直接箭头连接符 161"/>
            <p:cNvCxnSpPr/>
            <p:nvPr/>
          </p:nvCxnSpPr>
          <p:spPr>
            <a:xfrm flipV="1">
              <a:off x="2685327" y="3340096"/>
              <a:ext cx="0" cy="180000"/>
            </a:xfrm>
            <a:prstGeom prst="straightConnector1">
              <a:avLst/>
            </a:prstGeom>
            <a:ln w="12700" cap="flat" cmpd="sng">
              <a:solidFill>
                <a:srgbClr val="0000CC"/>
              </a:solidFill>
              <a:prstDash val="solid"/>
              <a:headEnd type="none" w="med" len="med"/>
              <a:tailEnd type="triangle" w="med" len="med"/>
            </a:ln>
          </p:spPr>
        </p:cxnSp>
      </p:grpSp>
      <p:grpSp>
        <p:nvGrpSpPr>
          <p:cNvPr id="163" name="组合 162"/>
          <p:cNvGrpSpPr/>
          <p:nvPr/>
        </p:nvGrpSpPr>
        <p:grpSpPr>
          <a:xfrm>
            <a:off x="2686050" y="1166813"/>
            <a:ext cx="454025" cy="485775"/>
            <a:chOff x="2848638" y="3032956"/>
            <a:chExt cx="453970" cy="487140"/>
          </a:xfrm>
        </p:grpSpPr>
        <p:sp>
          <p:nvSpPr>
            <p:cNvPr id="166014" name="文本框 163"/>
            <p:cNvSpPr txBox="1"/>
            <p:nvPr/>
          </p:nvSpPr>
          <p:spPr>
            <a:xfrm>
              <a:off x="2848638" y="3032956"/>
              <a:ext cx="453970" cy="36933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spcBef>
                  <a:spcPct val="0"/>
                </a:spcBef>
                <a:buClrTx/>
                <a:buFontTx/>
                <a:buNone/>
              </a:pPr>
              <a:r>
                <a:rPr lang="en-US" altLang="zh-CN" sz="1800" b="0" dirty="0">
                  <a:solidFill>
                    <a:srgbClr val="FF0000"/>
                  </a:solidFill>
                  <a:latin typeface="Times New Roman" panose="02020603050405020304" pitchFamily="18" charset="0"/>
                </a:rPr>
                <a:t>EF</a:t>
              </a:r>
              <a:endParaRPr lang="zh-CN" altLang="en-US" sz="1800" b="0" baseline="-25000" dirty="0">
                <a:solidFill>
                  <a:srgbClr val="FF0000"/>
                </a:solidFill>
                <a:latin typeface="Times New Roman" panose="02020603050405020304" pitchFamily="18" charset="0"/>
              </a:endParaRPr>
            </a:p>
          </p:txBody>
        </p:sp>
        <p:cxnSp>
          <p:nvCxnSpPr>
            <p:cNvPr id="166015" name="直接箭头连接符 164"/>
            <p:cNvCxnSpPr/>
            <p:nvPr/>
          </p:nvCxnSpPr>
          <p:spPr>
            <a:xfrm flipV="1">
              <a:off x="3078018" y="3340096"/>
              <a:ext cx="0" cy="180000"/>
            </a:xfrm>
            <a:prstGeom prst="straightConnector1">
              <a:avLst/>
            </a:prstGeom>
            <a:ln w="12700" cap="flat" cmpd="sng">
              <a:solidFill>
                <a:srgbClr val="FF0000"/>
              </a:solidFill>
              <a:prstDash val="solid"/>
              <a:headEnd type="none" w="med" len="med"/>
              <a:tailEnd type="triangle" w="med" len="med"/>
            </a:ln>
          </p:spPr>
        </p:cxnSp>
      </p:grpSp>
      <p:grpSp>
        <p:nvGrpSpPr>
          <p:cNvPr id="166" name="组合 165"/>
          <p:cNvGrpSpPr/>
          <p:nvPr/>
        </p:nvGrpSpPr>
        <p:grpSpPr>
          <a:xfrm>
            <a:off x="3016250" y="1173163"/>
            <a:ext cx="506413" cy="479425"/>
            <a:chOff x="3154158" y="3040776"/>
            <a:chExt cx="505267" cy="479320"/>
          </a:xfrm>
        </p:grpSpPr>
        <p:sp>
          <p:nvSpPr>
            <p:cNvPr id="166012" name="文本框 166"/>
            <p:cNvSpPr txBox="1"/>
            <p:nvPr/>
          </p:nvSpPr>
          <p:spPr>
            <a:xfrm>
              <a:off x="3154158" y="3040776"/>
              <a:ext cx="505267" cy="36933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spcBef>
                  <a:spcPct val="0"/>
                </a:spcBef>
                <a:buClrTx/>
                <a:buFontTx/>
                <a:buNone/>
              </a:pPr>
              <a:r>
                <a:rPr lang="en-US" altLang="zh-CN" sz="1800" b="0" dirty="0">
                  <a:solidFill>
                    <a:srgbClr val="003300"/>
                  </a:solidFill>
                  <a:latin typeface="Times New Roman" panose="02020603050405020304" pitchFamily="18" charset="0"/>
                </a:rPr>
                <a:t>AB</a:t>
              </a:r>
              <a:endParaRPr lang="zh-CN" altLang="en-US" sz="1800" b="0" baseline="-25000" dirty="0">
                <a:solidFill>
                  <a:srgbClr val="003300"/>
                </a:solidFill>
                <a:latin typeface="Times New Roman" panose="02020603050405020304" pitchFamily="18" charset="0"/>
              </a:endParaRPr>
            </a:p>
          </p:txBody>
        </p:sp>
        <p:cxnSp>
          <p:nvCxnSpPr>
            <p:cNvPr id="166013" name="直接箭头连接符 167"/>
            <p:cNvCxnSpPr/>
            <p:nvPr/>
          </p:nvCxnSpPr>
          <p:spPr>
            <a:xfrm flipV="1">
              <a:off x="3447327" y="3340096"/>
              <a:ext cx="0" cy="180000"/>
            </a:xfrm>
            <a:prstGeom prst="straightConnector1">
              <a:avLst/>
            </a:prstGeom>
            <a:ln w="12700" cap="flat" cmpd="sng">
              <a:solidFill>
                <a:srgbClr val="003300"/>
              </a:solidFill>
              <a:prstDash val="solid"/>
              <a:headEnd type="none" w="med" len="med"/>
              <a:tailEnd type="triangle" w="med" len="med"/>
            </a:ln>
          </p:spPr>
        </p:cxnSp>
      </p:grpSp>
      <p:grpSp>
        <p:nvGrpSpPr>
          <p:cNvPr id="169" name="组合 168"/>
          <p:cNvGrpSpPr/>
          <p:nvPr/>
        </p:nvGrpSpPr>
        <p:grpSpPr>
          <a:xfrm>
            <a:off x="3817938" y="1171575"/>
            <a:ext cx="673100" cy="479425"/>
            <a:chOff x="3177018" y="3040776"/>
            <a:chExt cx="671979" cy="479320"/>
          </a:xfrm>
        </p:grpSpPr>
        <p:sp>
          <p:nvSpPr>
            <p:cNvPr id="166010" name="文本框 169"/>
            <p:cNvSpPr txBox="1"/>
            <p:nvPr/>
          </p:nvSpPr>
          <p:spPr>
            <a:xfrm>
              <a:off x="3177018" y="3040776"/>
              <a:ext cx="671979" cy="36933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spcBef>
                  <a:spcPct val="0"/>
                </a:spcBef>
                <a:buClrTx/>
                <a:buFontTx/>
                <a:buNone/>
              </a:pPr>
              <a:r>
                <a:rPr lang="en-US" altLang="zh-CN" sz="1800" b="0" dirty="0">
                  <a:solidFill>
                    <a:srgbClr val="996600"/>
                  </a:solidFill>
                  <a:latin typeface="Times New Roman" panose="02020603050405020304" pitchFamily="18" charset="0"/>
                </a:rPr>
                <a:t>ACD</a:t>
              </a:r>
              <a:endParaRPr lang="zh-CN" altLang="en-US" sz="1800" b="0" baseline="-25000" dirty="0">
                <a:solidFill>
                  <a:srgbClr val="996600"/>
                </a:solidFill>
                <a:latin typeface="Times New Roman" panose="02020603050405020304" pitchFamily="18" charset="0"/>
              </a:endParaRPr>
            </a:p>
          </p:txBody>
        </p:sp>
        <p:cxnSp>
          <p:nvCxnSpPr>
            <p:cNvPr id="166011" name="直接箭头连接符 170"/>
            <p:cNvCxnSpPr/>
            <p:nvPr/>
          </p:nvCxnSpPr>
          <p:spPr>
            <a:xfrm flipV="1">
              <a:off x="3447327" y="3340096"/>
              <a:ext cx="0" cy="180000"/>
            </a:xfrm>
            <a:prstGeom prst="straightConnector1">
              <a:avLst/>
            </a:prstGeom>
            <a:ln w="12700" cap="flat" cmpd="sng">
              <a:solidFill>
                <a:srgbClr val="CC9900"/>
              </a:solidFill>
              <a:prstDash val="solid"/>
              <a:headEnd type="none" w="med" len="med"/>
              <a:tailEnd type="triangle" w="med" len="med"/>
            </a:ln>
          </p:spPr>
        </p:cxnSp>
      </p:grpSp>
      <p:grpSp>
        <p:nvGrpSpPr>
          <p:cNvPr id="172" name="组合 171"/>
          <p:cNvGrpSpPr/>
          <p:nvPr/>
        </p:nvGrpSpPr>
        <p:grpSpPr>
          <a:xfrm>
            <a:off x="4216400" y="947738"/>
            <a:ext cx="812800" cy="700087"/>
            <a:chOff x="3184638" y="2819796"/>
            <a:chExt cx="813043" cy="700300"/>
          </a:xfrm>
        </p:grpSpPr>
        <p:sp>
          <p:nvSpPr>
            <p:cNvPr id="166008" name="文本框 172"/>
            <p:cNvSpPr txBox="1"/>
            <p:nvPr/>
          </p:nvSpPr>
          <p:spPr>
            <a:xfrm>
              <a:off x="3184638" y="2819796"/>
              <a:ext cx="813043" cy="36933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spcBef>
                  <a:spcPct val="0"/>
                </a:spcBef>
                <a:buClrTx/>
                <a:buFontTx/>
                <a:buNone/>
              </a:pPr>
              <a:r>
                <a:rPr lang="en-US" altLang="zh-CN" sz="1800" dirty="0">
                  <a:solidFill>
                    <a:srgbClr val="FF9999"/>
                  </a:solidFill>
                  <a:latin typeface="Times New Roman" panose="02020603050405020304" pitchFamily="18" charset="0"/>
                </a:rPr>
                <a:t>ACEF</a:t>
              </a:r>
              <a:endParaRPr lang="zh-CN" altLang="en-US" sz="1800" baseline="-25000" dirty="0">
                <a:solidFill>
                  <a:srgbClr val="FF9999"/>
                </a:solidFill>
                <a:latin typeface="Times New Roman" panose="02020603050405020304" pitchFamily="18" charset="0"/>
              </a:endParaRPr>
            </a:p>
          </p:txBody>
        </p:sp>
        <p:cxnSp>
          <p:nvCxnSpPr>
            <p:cNvPr id="166009" name="直接箭头连接符 173"/>
            <p:cNvCxnSpPr/>
            <p:nvPr/>
          </p:nvCxnSpPr>
          <p:spPr>
            <a:xfrm flipV="1">
              <a:off x="3447327" y="3340096"/>
              <a:ext cx="0" cy="180000"/>
            </a:xfrm>
            <a:prstGeom prst="straightConnector1">
              <a:avLst/>
            </a:prstGeom>
            <a:ln w="12700" cap="flat" cmpd="sng">
              <a:solidFill>
                <a:srgbClr val="FF9999"/>
              </a:solidFill>
              <a:prstDash val="solid"/>
              <a:headEnd type="none" w="med" len="med"/>
              <a:tailEnd type="triangle" w="med" len="med"/>
            </a:ln>
          </p:spPr>
        </p:cxnSp>
      </p:grpSp>
      <p:grpSp>
        <p:nvGrpSpPr>
          <p:cNvPr id="175" name="组合 174"/>
          <p:cNvGrpSpPr/>
          <p:nvPr/>
        </p:nvGrpSpPr>
        <p:grpSpPr>
          <a:xfrm>
            <a:off x="5783263" y="938213"/>
            <a:ext cx="1285875" cy="717550"/>
            <a:chOff x="2888782" y="2802520"/>
            <a:chExt cx="1285654" cy="717576"/>
          </a:xfrm>
        </p:grpSpPr>
        <p:sp>
          <p:nvSpPr>
            <p:cNvPr id="166006" name="文本框 175"/>
            <p:cNvSpPr txBox="1"/>
            <p:nvPr/>
          </p:nvSpPr>
          <p:spPr>
            <a:xfrm>
              <a:off x="2888782" y="2802520"/>
              <a:ext cx="1285654" cy="369332"/>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spcBef>
                  <a:spcPct val="0"/>
                </a:spcBef>
                <a:buClrTx/>
                <a:buFontTx/>
                <a:buNone/>
              </a:pPr>
              <a:r>
                <a:rPr lang="en-US" altLang="zh-CN" sz="1800" b="0" dirty="0">
                  <a:solidFill>
                    <a:srgbClr val="0070C0"/>
                  </a:solidFill>
                  <a:latin typeface="Times New Roman" panose="02020603050405020304" pitchFamily="18" charset="0"/>
                </a:rPr>
                <a:t>ACEF+GH</a:t>
              </a:r>
              <a:endParaRPr lang="zh-CN" altLang="en-US" sz="1800" b="0" dirty="0">
                <a:solidFill>
                  <a:srgbClr val="0070C0"/>
                </a:solidFill>
                <a:latin typeface="Times New Roman" panose="02020603050405020304" pitchFamily="18" charset="0"/>
              </a:endParaRPr>
            </a:p>
          </p:txBody>
        </p:sp>
        <p:cxnSp>
          <p:nvCxnSpPr>
            <p:cNvPr id="166007" name="直接箭头连接符 176"/>
            <p:cNvCxnSpPr/>
            <p:nvPr/>
          </p:nvCxnSpPr>
          <p:spPr>
            <a:xfrm flipV="1">
              <a:off x="3447327" y="3340096"/>
              <a:ext cx="0" cy="180000"/>
            </a:xfrm>
            <a:prstGeom prst="straightConnector1">
              <a:avLst/>
            </a:prstGeom>
            <a:ln w="12700" cap="flat" cmpd="sng">
              <a:solidFill>
                <a:srgbClr val="0070C0"/>
              </a:solidFill>
              <a:prstDash val="solid"/>
              <a:headEnd type="none" w="med" len="med"/>
              <a:tailEnd type="triangle" w="med" len="med"/>
            </a:ln>
          </p:spPr>
        </p:cxnSp>
      </p:grpSp>
      <p:grpSp>
        <p:nvGrpSpPr>
          <p:cNvPr id="178" name="组合 177"/>
          <p:cNvGrpSpPr/>
          <p:nvPr/>
        </p:nvGrpSpPr>
        <p:grpSpPr>
          <a:xfrm>
            <a:off x="5313363" y="1171575"/>
            <a:ext cx="1327150" cy="481013"/>
            <a:chOff x="6138937" y="2025147"/>
            <a:chExt cx="1327660" cy="481540"/>
          </a:xfrm>
        </p:grpSpPr>
        <p:cxnSp>
          <p:nvCxnSpPr>
            <p:cNvPr id="166004" name="直接箭头连接符 178"/>
            <p:cNvCxnSpPr/>
            <p:nvPr/>
          </p:nvCxnSpPr>
          <p:spPr>
            <a:xfrm flipV="1">
              <a:off x="6796026" y="2326687"/>
              <a:ext cx="0" cy="180000"/>
            </a:xfrm>
            <a:prstGeom prst="straightConnector1">
              <a:avLst/>
            </a:prstGeom>
            <a:ln w="12700" cap="flat" cmpd="sng">
              <a:solidFill>
                <a:srgbClr val="CCCCFF"/>
              </a:solidFill>
              <a:prstDash val="solid"/>
              <a:headEnd type="none" w="med" len="med"/>
              <a:tailEnd type="triangle" w="med" len="med"/>
            </a:ln>
          </p:spPr>
        </p:cxnSp>
        <p:sp>
          <p:nvSpPr>
            <p:cNvPr id="166005" name="文本框 179"/>
            <p:cNvSpPr txBox="1"/>
            <p:nvPr/>
          </p:nvSpPr>
          <p:spPr>
            <a:xfrm>
              <a:off x="6138937" y="2025147"/>
              <a:ext cx="1327660" cy="369332"/>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spcBef>
                  <a:spcPct val="0"/>
                </a:spcBef>
                <a:buClrTx/>
                <a:buFontTx/>
                <a:buNone/>
              </a:pPr>
              <a:r>
                <a:rPr lang="en-US" altLang="zh-CN" sz="1800" b="0" dirty="0">
                  <a:solidFill>
                    <a:srgbClr val="9966FF"/>
                  </a:solidFill>
                  <a:latin typeface="Times New Roman" panose="02020603050405020304" pitchFamily="18" charset="0"/>
                </a:rPr>
                <a:t>AB+ACD</a:t>
              </a:r>
              <a:endParaRPr lang="zh-CN" altLang="en-US" sz="1800" b="0" baseline="-25000" dirty="0">
                <a:solidFill>
                  <a:srgbClr val="9966FF"/>
                </a:solidFill>
                <a:latin typeface="Times New Roman" panose="02020603050405020304" pitchFamily="18" charset="0"/>
              </a:endParaRPr>
            </a:p>
          </p:txBody>
        </p:sp>
      </p:grpSp>
      <p:grpSp>
        <p:nvGrpSpPr>
          <p:cNvPr id="181" name="组合 180"/>
          <p:cNvGrpSpPr/>
          <p:nvPr/>
        </p:nvGrpSpPr>
        <p:grpSpPr>
          <a:xfrm>
            <a:off x="7308850" y="874713"/>
            <a:ext cx="1309688" cy="777875"/>
            <a:chOff x="7541926" y="1736477"/>
            <a:chExt cx="1309974" cy="778123"/>
          </a:xfrm>
        </p:grpSpPr>
        <p:cxnSp>
          <p:nvCxnSpPr>
            <p:cNvPr id="166002" name="直接箭头连接符 181"/>
            <p:cNvCxnSpPr/>
            <p:nvPr/>
          </p:nvCxnSpPr>
          <p:spPr>
            <a:xfrm flipV="1">
              <a:off x="8088728" y="2334600"/>
              <a:ext cx="0" cy="180000"/>
            </a:xfrm>
            <a:prstGeom prst="straightConnector1">
              <a:avLst/>
            </a:prstGeom>
            <a:ln w="12700" cap="flat" cmpd="sng">
              <a:solidFill>
                <a:srgbClr val="9900CC"/>
              </a:solidFill>
              <a:prstDash val="solid"/>
              <a:headEnd type="none" w="med" len="med"/>
              <a:tailEnd type="triangle" w="med" len="med"/>
            </a:ln>
          </p:spPr>
        </p:cxnSp>
        <p:sp>
          <p:nvSpPr>
            <p:cNvPr id="166003" name="文本框 182"/>
            <p:cNvSpPr txBox="1"/>
            <p:nvPr/>
          </p:nvSpPr>
          <p:spPr>
            <a:xfrm>
              <a:off x="7541926" y="1736477"/>
              <a:ext cx="1309974" cy="64633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spcBef>
                  <a:spcPct val="0"/>
                </a:spcBef>
                <a:buClrTx/>
                <a:buFontTx/>
                <a:buNone/>
              </a:pPr>
              <a:r>
                <a:rPr lang="en-US" altLang="zh-CN" sz="1800" b="0" dirty="0">
                  <a:solidFill>
                    <a:srgbClr val="9900CC"/>
                  </a:solidFill>
                  <a:latin typeface="Times New Roman" panose="02020603050405020304" pitchFamily="18" charset="0"/>
                </a:rPr>
                <a:t>AB+ACD+ </a:t>
              </a:r>
              <a:endParaRPr lang="en-US" altLang="zh-CN" sz="1800" b="0" baseline="-25000" dirty="0">
                <a:solidFill>
                  <a:srgbClr val="006600"/>
                </a:solidFill>
                <a:latin typeface="Times New Roman" panose="02020603050405020304" pitchFamily="18" charset="0"/>
              </a:endParaRPr>
            </a:p>
            <a:p>
              <a:pPr marL="0" lvl="0" indent="0">
                <a:spcBef>
                  <a:spcPct val="0"/>
                </a:spcBef>
                <a:buClrTx/>
                <a:buFontTx/>
                <a:buNone/>
              </a:pPr>
              <a:r>
                <a:rPr lang="en-US" altLang="zh-CN" sz="1800" b="0" dirty="0">
                  <a:solidFill>
                    <a:srgbClr val="9900CC"/>
                  </a:solidFill>
                  <a:latin typeface="Times New Roman" panose="02020603050405020304" pitchFamily="18" charset="0"/>
                </a:rPr>
                <a:t>ACEF+GH</a:t>
              </a:r>
              <a:endParaRPr lang="zh-CN" altLang="en-US" sz="1800" b="0" baseline="-25000" dirty="0">
                <a:solidFill>
                  <a:srgbClr val="996600"/>
                </a:solidFill>
                <a:latin typeface="Times New Roman" panose="02020603050405020304" pitchFamily="18" charset="0"/>
              </a:endParaRPr>
            </a:p>
          </p:txBody>
        </p:sp>
      </p:grpSp>
      <p:sp>
        <p:nvSpPr>
          <p:cNvPr id="165998" name="文本框 183"/>
          <p:cNvSpPr txBox="1"/>
          <p:nvPr/>
        </p:nvSpPr>
        <p:spPr>
          <a:xfrm>
            <a:off x="1198563" y="911225"/>
            <a:ext cx="588962" cy="6461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spcBef>
                <a:spcPct val="0"/>
              </a:spcBef>
              <a:buClrTx/>
              <a:buFontTx/>
              <a:buNone/>
            </a:pPr>
            <a:r>
              <a:rPr lang="zh-CN" altLang="en-US" sz="1800" b="0" dirty="0">
                <a:solidFill>
                  <a:srgbClr val="0000CC"/>
                </a:solidFill>
                <a:latin typeface="Times New Roman" panose="02020603050405020304" pitchFamily="18" charset="0"/>
              </a:rPr>
              <a:t>输 </a:t>
            </a:r>
            <a:r>
              <a:rPr lang="en-US" altLang="zh-CN" sz="1800" b="0" dirty="0">
                <a:solidFill>
                  <a:srgbClr val="0000CC"/>
                </a:solidFill>
                <a:latin typeface="Times New Roman" panose="02020603050405020304" pitchFamily="18" charset="0"/>
              </a:rPr>
              <a:t>  </a:t>
            </a:r>
            <a:endParaRPr lang="en-US" altLang="zh-CN" sz="1800" b="0" dirty="0">
              <a:solidFill>
                <a:srgbClr val="0000CC"/>
              </a:solidFill>
              <a:latin typeface="Times New Roman" panose="02020603050405020304" pitchFamily="18" charset="0"/>
            </a:endParaRPr>
          </a:p>
          <a:p>
            <a:pPr marL="0" lvl="0" indent="0">
              <a:spcBef>
                <a:spcPct val="0"/>
              </a:spcBef>
              <a:buClrTx/>
              <a:buFontTx/>
              <a:buNone/>
            </a:pPr>
            <a:r>
              <a:rPr lang="zh-CN" altLang="en-US" sz="1800" b="0" dirty="0">
                <a:solidFill>
                  <a:srgbClr val="0000CC"/>
                </a:solidFill>
                <a:latin typeface="Times New Roman" panose="02020603050405020304" pitchFamily="18" charset="0"/>
              </a:rPr>
              <a:t>出 </a:t>
            </a:r>
            <a:r>
              <a:rPr lang="en-US" altLang="zh-CN" sz="1800" b="0" dirty="0">
                <a:solidFill>
                  <a:srgbClr val="0000CC"/>
                </a:solidFill>
                <a:latin typeface="Times New Roman" panose="02020603050405020304" pitchFamily="18" charset="0"/>
              </a:rPr>
              <a:t> </a:t>
            </a:r>
            <a:endParaRPr lang="zh-CN" altLang="en-US" sz="1800" b="0" baseline="-25000" dirty="0">
              <a:solidFill>
                <a:srgbClr val="0000CC"/>
              </a:solidFill>
              <a:latin typeface="Times New Roman" panose="02020603050405020304" pitchFamily="18" charset="0"/>
            </a:endParaRPr>
          </a:p>
        </p:txBody>
      </p:sp>
      <p:grpSp>
        <p:nvGrpSpPr>
          <p:cNvPr id="185" name="组合 184"/>
          <p:cNvGrpSpPr/>
          <p:nvPr/>
        </p:nvGrpSpPr>
        <p:grpSpPr>
          <a:xfrm>
            <a:off x="3413125" y="1166813"/>
            <a:ext cx="517525" cy="479425"/>
            <a:chOff x="3154158" y="3040776"/>
            <a:chExt cx="518091" cy="479320"/>
          </a:xfrm>
        </p:grpSpPr>
        <p:sp>
          <p:nvSpPr>
            <p:cNvPr id="166000" name="文本框 185"/>
            <p:cNvSpPr txBox="1"/>
            <p:nvPr/>
          </p:nvSpPr>
          <p:spPr>
            <a:xfrm>
              <a:off x="3154158" y="3040776"/>
              <a:ext cx="518091" cy="36933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spcBef>
                  <a:spcPct val="0"/>
                </a:spcBef>
                <a:buClrTx/>
                <a:buFontTx/>
                <a:buNone/>
              </a:pPr>
              <a:r>
                <a:rPr lang="en-US" altLang="zh-CN" sz="1800" b="0" dirty="0">
                  <a:solidFill>
                    <a:srgbClr val="FF00FF"/>
                  </a:solidFill>
                  <a:latin typeface="Times New Roman" panose="02020603050405020304" pitchFamily="18" charset="0"/>
                </a:rPr>
                <a:t>GH</a:t>
              </a:r>
              <a:endParaRPr lang="zh-CN" altLang="en-US" sz="1800" b="0" baseline="-25000" dirty="0">
                <a:solidFill>
                  <a:srgbClr val="FF00FF"/>
                </a:solidFill>
                <a:latin typeface="Times New Roman" panose="02020603050405020304" pitchFamily="18" charset="0"/>
              </a:endParaRPr>
            </a:p>
          </p:txBody>
        </p:sp>
        <p:cxnSp>
          <p:nvCxnSpPr>
            <p:cNvPr id="166001" name="直接箭头连接符 186"/>
            <p:cNvCxnSpPr/>
            <p:nvPr/>
          </p:nvCxnSpPr>
          <p:spPr>
            <a:xfrm flipV="1">
              <a:off x="3447327" y="3340096"/>
              <a:ext cx="0" cy="180000"/>
            </a:xfrm>
            <a:prstGeom prst="straightConnector1">
              <a:avLst/>
            </a:prstGeom>
            <a:ln w="12700" cap="flat" cmpd="sng">
              <a:solidFill>
                <a:srgbClr val="FF00FF"/>
              </a:solidFill>
              <a:prstDash val="solid"/>
              <a:headEnd type="none" w="med" len="med"/>
              <a:tailEnd type="triangle" w="med" len="med"/>
            </a:ln>
          </p:spPr>
        </p:cxn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1"/>
                                        </p:tgtEl>
                                        <p:attrNameLst>
                                          <p:attrName>style.visibility</p:attrName>
                                        </p:attrNameLst>
                                      </p:cBhvr>
                                      <p:to>
                                        <p:strVal val="visible"/>
                                      </p:to>
                                    </p:set>
                                    <p:anim calcmode="lin" valueType="num">
                                      <p:cBhvr additive="base">
                                        <p:cTn id="7" dur="500" fill="hold"/>
                                        <p:tgtEl>
                                          <p:spTgt spid="131"/>
                                        </p:tgtEl>
                                        <p:attrNameLst>
                                          <p:attrName>ppt_x</p:attrName>
                                        </p:attrNameLst>
                                      </p:cBhvr>
                                      <p:tavLst>
                                        <p:tav tm="0">
                                          <p:val>
                                            <p:strVal val="#ppt_x"/>
                                          </p:val>
                                        </p:tav>
                                        <p:tav tm="100000">
                                          <p:val>
                                            <p:strVal val="#ppt_x"/>
                                          </p:val>
                                        </p:tav>
                                      </p:tavLst>
                                    </p:anim>
                                    <p:anim calcmode="lin" valueType="num">
                                      <p:cBhvr additive="base">
                                        <p:cTn id="8" dur="500" fill="hold"/>
                                        <p:tgtEl>
                                          <p:spTgt spid="13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53606"/>
                                        </p:tgtEl>
                                        <p:attrNameLst>
                                          <p:attrName>style.visibility</p:attrName>
                                        </p:attrNameLst>
                                      </p:cBhvr>
                                      <p:to>
                                        <p:strVal val="visible"/>
                                      </p:to>
                                    </p:set>
                                    <p:anim calcmode="lin" valueType="num">
                                      <p:cBhvr additive="base">
                                        <p:cTn id="13" dur="500" fill="hold"/>
                                        <p:tgtEl>
                                          <p:spTgt spid="153606"/>
                                        </p:tgtEl>
                                        <p:attrNameLst>
                                          <p:attrName>ppt_x</p:attrName>
                                        </p:attrNameLst>
                                      </p:cBhvr>
                                      <p:tavLst>
                                        <p:tav tm="0">
                                          <p:val>
                                            <p:strVal val="#ppt_x"/>
                                          </p:val>
                                        </p:tav>
                                        <p:tav tm="100000">
                                          <p:val>
                                            <p:strVal val="#ppt_x"/>
                                          </p:val>
                                        </p:tav>
                                      </p:tavLst>
                                    </p:anim>
                                    <p:anim calcmode="lin" valueType="num">
                                      <p:cBhvr additive="base">
                                        <p:cTn id="14" dur="500" fill="hold"/>
                                        <p:tgtEl>
                                          <p:spTgt spid="15360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34"/>
                                        </p:tgtEl>
                                        <p:attrNameLst>
                                          <p:attrName>style.visibility</p:attrName>
                                        </p:attrNameLst>
                                      </p:cBhvr>
                                      <p:to>
                                        <p:strVal val="visible"/>
                                      </p:to>
                                    </p:set>
                                    <p:anim calcmode="lin" valueType="num">
                                      <p:cBhvr additive="base">
                                        <p:cTn id="19" dur="500" fill="hold"/>
                                        <p:tgtEl>
                                          <p:spTgt spid="134"/>
                                        </p:tgtEl>
                                        <p:attrNameLst>
                                          <p:attrName>ppt_x</p:attrName>
                                        </p:attrNameLst>
                                      </p:cBhvr>
                                      <p:tavLst>
                                        <p:tav tm="0">
                                          <p:val>
                                            <p:strVal val="#ppt_x"/>
                                          </p:val>
                                        </p:tav>
                                        <p:tav tm="100000">
                                          <p:val>
                                            <p:strVal val="#ppt_x"/>
                                          </p:val>
                                        </p:tav>
                                      </p:tavLst>
                                    </p:anim>
                                    <p:anim calcmode="lin" valueType="num">
                                      <p:cBhvr additive="base">
                                        <p:cTn id="20" dur="500" fill="hold"/>
                                        <p:tgtEl>
                                          <p:spTgt spid="134"/>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53607"/>
                                        </p:tgtEl>
                                        <p:attrNameLst>
                                          <p:attrName>style.visibility</p:attrName>
                                        </p:attrNameLst>
                                      </p:cBhvr>
                                      <p:to>
                                        <p:strVal val="visible"/>
                                      </p:to>
                                    </p:set>
                                    <p:anim calcmode="lin" valueType="num">
                                      <p:cBhvr additive="base">
                                        <p:cTn id="23" dur="500" fill="hold"/>
                                        <p:tgtEl>
                                          <p:spTgt spid="153607"/>
                                        </p:tgtEl>
                                        <p:attrNameLst>
                                          <p:attrName>ppt_x</p:attrName>
                                        </p:attrNameLst>
                                      </p:cBhvr>
                                      <p:tavLst>
                                        <p:tav tm="0">
                                          <p:val>
                                            <p:strVal val="#ppt_x"/>
                                          </p:val>
                                        </p:tav>
                                        <p:tav tm="100000">
                                          <p:val>
                                            <p:strVal val="#ppt_x"/>
                                          </p:val>
                                        </p:tav>
                                      </p:tavLst>
                                    </p:anim>
                                    <p:anim calcmode="lin" valueType="num">
                                      <p:cBhvr additive="base">
                                        <p:cTn id="24" dur="500" fill="hold"/>
                                        <p:tgtEl>
                                          <p:spTgt spid="153607"/>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53667"/>
                                        </p:tgtEl>
                                        <p:attrNameLst>
                                          <p:attrName>style.visibility</p:attrName>
                                        </p:attrNameLst>
                                      </p:cBhvr>
                                      <p:to>
                                        <p:strVal val="visible"/>
                                      </p:to>
                                    </p:set>
                                    <p:anim calcmode="lin" valueType="num">
                                      <p:cBhvr additive="base">
                                        <p:cTn id="27" dur="500" fill="hold"/>
                                        <p:tgtEl>
                                          <p:spTgt spid="153667"/>
                                        </p:tgtEl>
                                        <p:attrNameLst>
                                          <p:attrName>ppt_x</p:attrName>
                                        </p:attrNameLst>
                                      </p:cBhvr>
                                      <p:tavLst>
                                        <p:tav tm="0">
                                          <p:val>
                                            <p:strVal val="#ppt_x"/>
                                          </p:val>
                                        </p:tav>
                                        <p:tav tm="100000">
                                          <p:val>
                                            <p:strVal val="#ppt_x"/>
                                          </p:val>
                                        </p:tav>
                                      </p:tavLst>
                                    </p:anim>
                                    <p:anim calcmode="lin" valueType="num">
                                      <p:cBhvr additive="base">
                                        <p:cTn id="28" dur="500" fill="hold"/>
                                        <p:tgtEl>
                                          <p:spTgt spid="153667"/>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149"/>
                                        </p:tgtEl>
                                        <p:attrNameLst>
                                          <p:attrName>style.visibility</p:attrName>
                                        </p:attrNameLst>
                                      </p:cBhvr>
                                      <p:to>
                                        <p:strVal val="visible"/>
                                      </p:to>
                                    </p:set>
                                    <p:anim calcmode="lin" valueType="num">
                                      <p:cBhvr additive="base">
                                        <p:cTn id="33" dur="500" fill="hold"/>
                                        <p:tgtEl>
                                          <p:spTgt spid="149"/>
                                        </p:tgtEl>
                                        <p:attrNameLst>
                                          <p:attrName>ppt_x</p:attrName>
                                        </p:attrNameLst>
                                      </p:cBhvr>
                                      <p:tavLst>
                                        <p:tav tm="0">
                                          <p:val>
                                            <p:strVal val="#ppt_x"/>
                                          </p:val>
                                        </p:tav>
                                        <p:tav tm="100000">
                                          <p:val>
                                            <p:strVal val="#ppt_x"/>
                                          </p:val>
                                        </p:tav>
                                      </p:tavLst>
                                    </p:anim>
                                    <p:anim calcmode="lin" valueType="num">
                                      <p:cBhvr additive="base">
                                        <p:cTn id="34" dur="500" fill="hold"/>
                                        <p:tgtEl>
                                          <p:spTgt spid="149"/>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153608"/>
                                        </p:tgtEl>
                                        <p:attrNameLst>
                                          <p:attrName>style.visibility</p:attrName>
                                        </p:attrNameLst>
                                      </p:cBhvr>
                                      <p:to>
                                        <p:strVal val="visible"/>
                                      </p:to>
                                    </p:set>
                                    <p:anim calcmode="lin" valueType="num">
                                      <p:cBhvr additive="base">
                                        <p:cTn id="37" dur="500" fill="hold"/>
                                        <p:tgtEl>
                                          <p:spTgt spid="153608"/>
                                        </p:tgtEl>
                                        <p:attrNameLst>
                                          <p:attrName>ppt_x</p:attrName>
                                        </p:attrNameLst>
                                      </p:cBhvr>
                                      <p:tavLst>
                                        <p:tav tm="0">
                                          <p:val>
                                            <p:strVal val="#ppt_x"/>
                                          </p:val>
                                        </p:tav>
                                        <p:tav tm="100000">
                                          <p:val>
                                            <p:strVal val="#ppt_x"/>
                                          </p:val>
                                        </p:tav>
                                      </p:tavLst>
                                    </p:anim>
                                    <p:anim calcmode="lin" valueType="num">
                                      <p:cBhvr additive="base">
                                        <p:cTn id="38" dur="500" fill="hold"/>
                                        <p:tgtEl>
                                          <p:spTgt spid="153608"/>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153668"/>
                                        </p:tgtEl>
                                        <p:attrNameLst>
                                          <p:attrName>style.visibility</p:attrName>
                                        </p:attrNameLst>
                                      </p:cBhvr>
                                      <p:to>
                                        <p:strVal val="visible"/>
                                      </p:to>
                                    </p:set>
                                    <p:anim calcmode="lin" valueType="num">
                                      <p:cBhvr additive="base">
                                        <p:cTn id="41" dur="500" fill="hold"/>
                                        <p:tgtEl>
                                          <p:spTgt spid="153668"/>
                                        </p:tgtEl>
                                        <p:attrNameLst>
                                          <p:attrName>ppt_x</p:attrName>
                                        </p:attrNameLst>
                                      </p:cBhvr>
                                      <p:tavLst>
                                        <p:tav tm="0">
                                          <p:val>
                                            <p:strVal val="#ppt_x"/>
                                          </p:val>
                                        </p:tav>
                                        <p:tav tm="100000">
                                          <p:val>
                                            <p:strVal val="#ppt_x"/>
                                          </p:val>
                                        </p:tav>
                                      </p:tavLst>
                                    </p:anim>
                                    <p:anim calcmode="lin" valueType="num">
                                      <p:cBhvr additive="base">
                                        <p:cTn id="42" dur="500" fill="hold"/>
                                        <p:tgtEl>
                                          <p:spTgt spid="153668"/>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152"/>
                                        </p:tgtEl>
                                        <p:attrNameLst>
                                          <p:attrName>style.visibility</p:attrName>
                                        </p:attrNameLst>
                                      </p:cBhvr>
                                      <p:to>
                                        <p:strVal val="visible"/>
                                      </p:to>
                                    </p:set>
                                    <p:anim calcmode="lin" valueType="num">
                                      <p:cBhvr additive="base">
                                        <p:cTn id="47" dur="500" fill="hold"/>
                                        <p:tgtEl>
                                          <p:spTgt spid="152"/>
                                        </p:tgtEl>
                                        <p:attrNameLst>
                                          <p:attrName>ppt_x</p:attrName>
                                        </p:attrNameLst>
                                      </p:cBhvr>
                                      <p:tavLst>
                                        <p:tav tm="0">
                                          <p:val>
                                            <p:strVal val="#ppt_x"/>
                                          </p:val>
                                        </p:tav>
                                        <p:tav tm="100000">
                                          <p:val>
                                            <p:strVal val="#ppt_x"/>
                                          </p:val>
                                        </p:tav>
                                      </p:tavLst>
                                    </p:anim>
                                    <p:anim calcmode="lin" valueType="num">
                                      <p:cBhvr additive="base">
                                        <p:cTn id="48" dur="500" fill="hold"/>
                                        <p:tgtEl>
                                          <p:spTgt spid="152"/>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153609"/>
                                        </p:tgtEl>
                                        <p:attrNameLst>
                                          <p:attrName>style.visibility</p:attrName>
                                        </p:attrNameLst>
                                      </p:cBhvr>
                                      <p:to>
                                        <p:strVal val="visible"/>
                                      </p:to>
                                    </p:set>
                                    <p:anim calcmode="lin" valueType="num">
                                      <p:cBhvr additive="base">
                                        <p:cTn id="51" dur="500" fill="hold"/>
                                        <p:tgtEl>
                                          <p:spTgt spid="153609"/>
                                        </p:tgtEl>
                                        <p:attrNameLst>
                                          <p:attrName>ppt_x</p:attrName>
                                        </p:attrNameLst>
                                      </p:cBhvr>
                                      <p:tavLst>
                                        <p:tav tm="0">
                                          <p:val>
                                            <p:strVal val="#ppt_x"/>
                                          </p:val>
                                        </p:tav>
                                        <p:tav tm="100000">
                                          <p:val>
                                            <p:strVal val="#ppt_x"/>
                                          </p:val>
                                        </p:tav>
                                      </p:tavLst>
                                    </p:anim>
                                    <p:anim calcmode="lin" valueType="num">
                                      <p:cBhvr additive="base">
                                        <p:cTn id="52" dur="500" fill="hold"/>
                                        <p:tgtEl>
                                          <p:spTgt spid="153609"/>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153669"/>
                                        </p:tgtEl>
                                        <p:attrNameLst>
                                          <p:attrName>style.visibility</p:attrName>
                                        </p:attrNameLst>
                                      </p:cBhvr>
                                      <p:to>
                                        <p:strVal val="visible"/>
                                      </p:to>
                                    </p:set>
                                    <p:anim calcmode="lin" valueType="num">
                                      <p:cBhvr additive="base">
                                        <p:cTn id="55" dur="500" fill="hold"/>
                                        <p:tgtEl>
                                          <p:spTgt spid="153669"/>
                                        </p:tgtEl>
                                        <p:attrNameLst>
                                          <p:attrName>ppt_x</p:attrName>
                                        </p:attrNameLst>
                                      </p:cBhvr>
                                      <p:tavLst>
                                        <p:tav tm="0">
                                          <p:val>
                                            <p:strVal val="#ppt_x"/>
                                          </p:val>
                                        </p:tav>
                                        <p:tav tm="100000">
                                          <p:val>
                                            <p:strVal val="#ppt_x"/>
                                          </p:val>
                                        </p:tav>
                                      </p:tavLst>
                                    </p:anim>
                                    <p:anim calcmode="lin" valueType="num">
                                      <p:cBhvr additive="base">
                                        <p:cTn id="56" dur="500" fill="hold"/>
                                        <p:tgtEl>
                                          <p:spTgt spid="153669"/>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153656"/>
                                        </p:tgtEl>
                                        <p:attrNameLst>
                                          <p:attrName>style.visibility</p:attrName>
                                        </p:attrNameLst>
                                      </p:cBhvr>
                                      <p:to>
                                        <p:strVal val="visible"/>
                                      </p:to>
                                    </p:set>
                                    <p:anim calcmode="lin" valueType="num">
                                      <p:cBhvr additive="base">
                                        <p:cTn id="59" dur="500" fill="hold"/>
                                        <p:tgtEl>
                                          <p:spTgt spid="153656"/>
                                        </p:tgtEl>
                                        <p:attrNameLst>
                                          <p:attrName>ppt_x</p:attrName>
                                        </p:attrNameLst>
                                      </p:cBhvr>
                                      <p:tavLst>
                                        <p:tav tm="0">
                                          <p:val>
                                            <p:strVal val="#ppt_x"/>
                                          </p:val>
                                        </p:tav>
                                        <p:tav tm="100000">
                                          <p:val>
                                            <p:strVal val="#ppt_x"/>
                                          </p:val>
                                        </p:tav>
                                      </p:tavLst>
                                    </p:anim>
                                    <p:anim calcmode="lin" valueType="num">
                                      <p:cBhvr additive="base">
                                        <p:cTn id="60" dur="500" fill="hold"/>
                                        <p:tgtEl>
                                          <p:spTgt spid="153656"/>
                                        </p:tgtEl>
                                        <p:attrNameLst>
                                          <p:attrName>ppt_y</p:attrName>
                                        </p:attrNameLst>
                                      </p:cBhvr>
                                      <p:tavLst>
                                        <p:tav tm="0">
                                          <p:val>
                                            <p:strVal val="1+#ppt_h/2"/>
                                          </p:val>
                                        </p:tav>
                                        <p:tav tm="100000">
                                          <p:val>
                                            <p:strVal val="#ppt_y"/>
                                          </p:val>
                                        </p:tav>
                                      </p:tavLst>
                                    </p:anim>
                                  </p:childTnLst>
                                </p:cTn>
                              </p:par>
                              <p:par>
                                <p:cTn id="61" presetID="2" presetClass="entr" presetSubtype="4" fill="hold" nodeType="withEffect">
                                  <p:stCondLst>
                                    <p:cond delay="0"/>
                                  </p:stCondLst>
                                  <p:childTnLst>
                                    <p:set>
                                      <p:cBhvr>
                                        <p:cTn id="62" dur="1" fill="hold">
                                          <p:stCondLst>
                                            <p:cond delay="0"/>
                                          </p:stCondLst>
                                        </p:cTn>
                                        <p:tgtEl>
                                          <p:spTgt spid="160"/>
                                        </p:tgtEl>
                                        <p:attrNameLst>
                                          <p:attrName>style.visibility</p:attrName>
                                        </p:attrNameLst>
                                      </p:cBhvr>
                                      <p:to>
                                        <p:strVal val="visible"/>
                                      </p:to>
                                    </p:set>
                                    <p:anim calcmode="lin" valueType="num">
                                      <p:cBhvr additive="base">
                                        <p:cTn id="63" dur="500" fill="hold"/>
                                        <p:tgtEl>
                                          <p:spTgt spid="160"/>
                                        </p:tgtEl>
                                        <p:attrNameLst>
                                          <p:attrName>ppt_x</p:attrName>
                                        </p:attrNameLst>
                                      </p:cBhvr>
                                      <p:tavLst>
                                        <p:tav tm="0">
                                          <p:val>
                                            <p:strVal val="#ppt_x"/>
                                          </p:val>
                                        </p:tav>
                                        <p:tav tm="100000">
                                          <p:val>
                                            <p:strVal val="#ppt_x"/>
                                          </p:val>
                                        </p:tav>
                                      </p:tavLst>
                                    </p:anim>
                                    <p:anim calcmode="lin" valueType="num">
                                      <p:cBhvr additive="base">
                                        <p:cTn id="64" dur="500" fill="hold"/>
                                        <p:tgtEl>
                                          <p:spTgt spid="160"/>
                                        </p:tgtEl>
                                        <p:attrNameLst>
                                          <p:attrName>ppt_y</p:attrName>
                                        </p:attrNameLst>
                                      </p:cBhvr>
                                      <p:tavLst>
                                        <p:tav tm="0">
                                          <p:val>
                                            <p:strVal val="1+#ppt_h/2"/>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2" presetClass="entr" presetSubtype="4" fill="hold" nodeType="clickEffect">
                                  <p:stCondLst>
                                    <p:cond delay="0"/>
                                  </p:stCondLst>
                                  <p:childTnLst>
                                    <p:set>
                                      <p:cBhvr>
                                        <p:cTn id="68" dur="1" fill="hold">
                                          <p:stCondLst>
                                            <p:cond delay="0"/>
                                          </p:stCondLst>
                                        </p:cTn>
                                        <p:tgtEl>
                                          <p:spTgt spid="143"/>
                                        </p:tgtEl>
                                        <p:attrNameLst>
                                          <p:attrName>style.visibility</p:attrName>
                                        </p:attrNameLst>
                                      </p:cBhvr>
                                      <p:to>
                                        <p:strVal val="visible"/>
                                      </p:to>
                                    </p:set>
                                    <p:anim calcmode="lin" valueType="num">
                                      <p:cBhvr additive="base">
                                        <p:cTn id="69" dur="500" fill="hold"/>
                                        <p:tgtEl>
                                          <p:spTgt spid="143"/>
                                        </p:tgtEl>
                                        <p:attrNameLst>
                                          <p:attrName>ppt_x</p:attrName>
                                        </p:attrNameLst>
                                      </p:cBhvr>
                                      <p:tavLst>
                                        <p:tav tm="0">
                                          <p:val>
                                            <p:strVal val="#ppt_x"/>
                                          </p:val>
                                        </p:tav>
                                        <p:tav tm="100000">
                                          <p:val>
                                            <p:strVal val="#ppt_x"/>
                                          </p:val>
                                        </p:tav>
                                      </p:tavLst>
                                    </p:anim>
                                    <p:anim calcmode="lin" valueType="num">
                                      <p:cBhvr additive="base">
                                        <p:cTn id="70" dur="500" fill="hold"/>
                                        <p:tgtEl>
                                          <p:spTgt spid="143"/>
                                        </p:tgtEl>
                                        <p:attrNameLst>
                                          <p:attrName>ppt_y</p:attrName>
                                        </p:attrNameLst>
                                      </p:cBhvr>
                                      <p:tavLst>
                                        <p:tav tm="0">
                                          <p:val>
                                            <p:strVal val="1+#ppt_h/2"/>
                                          </p:val>
                                        </p:tav>
                                        <p:tav tm="100000">
                                          <p:val>
                                            <p:strVal val="#ppt_y"/>
                                          </p:val>
                                        </p:tav>
                                      </p:tavLst>
                                    </p:anim>
                                  </p:childTnLst>
                                </p:cTn>
                              </p:par>
                              <p:par>
                                <p:cTn id="71" presetID="2" presetClass="entr" presetSubtype="4" fill="hold" grpId="0" nodeType="withEffect">
                                  <p:stCondLst>
                                    <p:cond delay="0"/>
                                  </p:stCondLst>
                                  <p:childTnLst>
                                    <p:set>
                                      <p:cBhvr>
                                        <p:cTn id="72" dur="1" fill="hold">
                                          <p:stCondLst>
                                            <p:cond delay="0"/>
                                          </p:stCondLst>
                                        </p:cTn>
                                        <p:tgtEl>
                                          <p:spTgt spid="153651"/>
                                        </p:tgtEl>
                                        <p:attrNameLst>
                                          <p:attrName>style.visibility</p:attrName>
                                        </p:attrNameLst>
                                      </p:cBhvr>
                                      <p:to>
                                        <p:strVal val="visible"/>
                                      </p:to>
                                    </p:set>
                                    <p:anim calcmode="lin" valueType="num">
                                      <p:cBhvr additive="base">
                                        <p:cTn id="73" dur="500" fill="hold"/>
                                        <p:tgtEl>
                                          <p:spTgt spid="153651"/>
                                        </p:tgtEl>
                                        <p:attrNameLst>
                                          <p:attrName>ppt_x</p:attrName>
                                        </p:attrNameLst>
                                      </p:cBhvr>
                                      <p:tavLst>
                                        <p:tav tm="0">
                                          <p:val>
                                            <p:strVal val="#ppt_x"/>
                                          </p:val>
                                        </p:tav>
                                        <p:tav tm="100000">
                                          <p:val>
                                            <p:strVal val="#ppt_x"/>
                                          </p:val>
                                        </p:tav>
                                      </p:tavLst>
                                    </p:anim>
                                    <p:anim calcmode="lin" valueType="num">
                                      <p:cBhvr additive="base">
                                        <p:cTn id="74" dur="500" fill="hold"/>
                                        <p:tgtEl>
                                          <p:spTgt spid="153651"/>
                                        </p:tgtEl>
                                        <p:attrNameLst>
                                          <p:attrName>ppt_y</p:attrName>
                                        </p:attrNameLst>
                                      </p:cBhvr>
                                      <p:tavLst>
                                        <p:tav tm="0">
                                          <p:val>
                                            <p:strVal val="1+#ppt_h/2"/>
                                          </p:val>
                                        </p:tav>
                                        <p:tav tm="100000">
                                          <p:val>
                                            <p:strVal val="#ppt_y"/>
                                          </p:val>
                                        </p:tav>
                                      </p:tavLst>
                                    </p:anim>
                                  </p:childTnLst>
                                </p:cTn>
                              </p:par>
                              <p:par>
                                <p:cTn id="75" presetID="2" presetClass="entr" presetSubtype="4" fill="hold" grpId="0" nodeType="withEffect">
                                  <p:stCondLst>
                                    <p:cond delay="0"/>
                                  </p:stCondLst>
                                  <p:childTnLst>
                                    <p:set>
                                      <p:cBhvr>
                                        <p:cTn id="76" dur="1" fill="hold">
                                          <p:stCondLst>
                                            <p:cond delay="0"/>
                                          </p:stCondLst>
                                        </p:cTn>
                                        <p:tgtEl>
                                          <p:spTgt spid="153671"/>
                                        </p:tgtEl>
                                        <p:attrNameLst>
                                          <p:attrName>style.visibility</p:attrName>
                                        </p:attrNameLst>
                                      </p:cBhvr>
                                      <p:to>
                                        <p:strVal val="visible"/>
                                      </p:to>
                                    </p:set>
                                    <p:anim calcmode="lin" valueType="num">
                                      <p:cBhvr additive="base">
                                        <p:cTn id="77" dur="500" fill="hold"/>
                                        <p:tgtEl>
                                          <p:spTgt spid="153671"/>
                                        </p:tgtEl>
                                        <p:attrNameLst>
                                          <p:attrName>ppt_x</p:attrName>
                                        </p:attrNameLst>
                                      </p:cBhvr>
                                      <p:tavLst>
                                        <p:tav tm="0">
                                          <p:val>
                                            <p:strVal val="#ppt_x"/>
                                          </p:val>
                                        </p:tav>
                                        <p:tav tm="100000">
                                          <p:val>
                                            <p:strVal val="#ppt_x"/>
                                          </p:val>
                                        </p:tav>
                                      </p:tavLst>
                                    </p:anim>
                                    <p:anim calcmode="lin" valueType="num">
                                      <p:cBhvr additive="base">
                                        <p:cTn id="78" dur="500" fill="hold"/>
                                        <p:tgtEl>
                                          <p:spTgt spid="153671"/>
                                        </p:tgtEl>
                                        <p:attrNameLst>
                                          <p:attrName>ppt_y</p:attrName>
                                        </p:attrNameLst>
                                      </p:cBhvr>
                                      <p:tavLst>
                                        <p:tav tm="0">
                                          <p:val>
                                            <p:strVal val="1+#ppt_h/2"/>
                                          </p:val>
                                        </p:tav>
                                        <p:tav tm="100000">
                                          <p:val>
                                            <p:strVal val="#ppt_y"/>
                                          </p:val>
                                        </p:tav>
                                      </p:tavLst>
                                    </p:anim>
                                  </p:childTnLst>
                                </p:cTn>
                              </p:par>
                              <p:par>
                                <p:cTn id="79" presetID="2" presetClass="entr" presetSubtype="4" fill="hold" grpId="0" nodeType="withEffect">
                                  <p:stCondLst>
                                    <p:cond delay="0"/>
                                  </p:stCondLst>
                                  <p:childTnLst>
                                    <p:set>
                                      <p:cBhvr>
                                        <p:cTn id="80" dur="1" fill="hold">
                                          <p:stCondLst>
                                            <p:cond delay="0"/>
                                          </p:stCondLst>
                                        </p:cTn>
                                        <p:tgtEl>
                                          <p:spTgt spid="153657"/>
                                        </p:tgtEl>
                                        <p:attrNameLst>
                                          <p:attrName>style.visibility</p:attrName>
                                        </p:attrNameLst>
                                      </p:cBhvr>
                                      <p:to>
                                        <p:strVal val="visible"/>
                                      </p:to>
                                    </p:set>
                                    <p:anim calcmode="lin" valueType="num">
                                      <p:cBhvr additive="base">
                                        <p:cTn id="81" dur="500" fill="hold"/>
                                        <p:tgtEl>
                                          <p:spTgt spid="153657"/>
                                        </p:tgtEl>
                                        <p:attrNameLst>
                                          <p:attrName>ppt_x</p:attrName>
                                        </p:attrNameLst>
                                      </p:cBhvr>
                                      <p:tavLst>
                                        <p:tav tm="0">
                                          <p:val>
                                            <p:strVal val="#ppt_x"/>
                                          </p:val>
                                        </p:tav>
                                        <p:tav tm="100000">
                                          <p:val>
                                            <p:strVal val="#ppt_x"/>
                                          </p:val>
                                        </p:tav>
                                      </p:tavLst>
                                    </p:anim>
                                    <p:anim calcmode="lin" valueType="num">
                                      <p:cBhvr additive="base">
                                        <p:cTn id="82" dur="500" fill="hold"/>
                                        <p:tgtEl>
                                          <p:spTgt spid="153657"/>
                                        </p:tgtEl>
                                        <p:attrNameLst>
                                          <p:attrName>ppt_y</p:attrName>
                                        </p:attrNameLst>
                                      </p:cBhvr>
                                      <p:tavLst>
                                        <p:tav tm="0">
                                          <p:val>
                                            <p:strVal val="1+#ppt_h/2"/>
                                          </p:val>
                                        </p:tav>
                                        <p:tav tm="100000">
                                          <p:val>
                                            <p:strVal val="#ppt_y"/>
                                          </p:val>
                                        </p:tav>
                                      </p:tavLst>
                                    </p:anim>
                                  </p:childTnLst>
                                </p:cTn>
                              </p:par>
                              <p:par>
                                <p:cTn id="83" presetID="2" presetClass="entr" presetSubtype="4" fill="hold" nodeType="withEffect">
                                  <p:stCondLst>
                                    <p:cond delay="0"/>
                                  </p:stCondLst>
                                  <p:childTnLst>
                                    <p:set>
                                      <p:cBhvr>
                                        <p:cTn id="84" dur="1" fill="hold">
                                          <p:stCondLst>
                                            <p:cond delay="0"/>
                                          </p:stCondLst>
                                        </p:cTn>
                                        <p:tgtEl>
                                          <p:spTgt spid="163"/>
                                        </p:tgtEl>
                                        <p:attrNameLst>
                                          <p:attrName>style.visibility</p:attrName>
                                        </p:attrNameLst>
                                      </p:cBhvr>
                                      <p:to>
                                        <p:strVal val="visible"/>
                                      </p:to>
                                    </p:set>
                                    <p:anim calcmode="lin" valueType="num">
                                      <p:cBhvr additive="base">
                                        <p:cTn id="85" dur="500" fill="hold"/>
                                        <p:tgtEl>
                                          <p:spTgt spid="163"/>
                                        </p:tgtEl>
                                        <p:attrNameLst>
                                          <p:attrName>ppt_x</p:attrName>
                                        </p:attrNameLst>
                                      </p:cBhvr>
                                      <p:tavLst>
                                        <p:tav tm="0">
                                          <p:val>
                                            <p:strVal val="#ppt_x"/>
                                          </p:val>
                                        </p:tav>
                                        <p:tav tm="100000">
                                          <p:val>
                                            <p:strVal val="#ppt_x"/>
                                          </p:val>
                                        </p:tav>
                                      </p:tavLst>
                                    </p:anim>
                                    <p:anim calcmode="lin" valueType="num">
                                      <p:cBhvr additive="base">
                                        <p:cTn id="86" dur="500" fill="hold"/>
                                        <p:tgtEl>
                                          <p:spTgt spid="163"/>
                                        </p:tgtEl>
                                        <p:attrNameLst>
                                          <p:attrName>ppt_y</p:attrName>
                                        </p:attrNameLst>
                                      </p:cBhvr>
                                      <p:tavLst>
                                        <p:tav tm="0">
                                          <p:val>
                                            <p:strVal val="1+#ppt_h/2"/>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2" presetClass="entr" presetSubtype="4" fill="hold" nodeType="clickEffect">
                                  <p:stCondLst>
                                    <p:cond delay="0"/>
                                  </p:stCondLst>
                                  <p:childTnLst>
                                    <p:set>
                                      <p:cBhvr>
                                        <p:cTn id="90" dur="1" fill="hold">
                                          <p:stCondLst>
                                            <p:cond delay="0"/>
                                          </p:stCondLst>
                                        </p:cTn>
                                        <p:tgtEl>
                                          <p:spTgt spid="146"/>
                                        </p:tgtEl>
                                        <p:attrNameLst>
                                          <p:attrName>style.visibility</p:attrName>
                                        </p:attrNameLst>
                                      </p:cBhvr>
                                      <p:to>
                                        <p:strVal val="visible"/>
                                      </p:to>
                                    </p:set>
                                    <p:anim calcmode="lin" valueType="num">
                                      <p:cBhvr additive="base">
                                        <p:cTn id="91" dur="500" fill="hold"/>
                                        <p:tgtEl>
                                          <p:spTgt spid="146"/>
                                        </p:tgtEl>
                                        <p:attrNameLst>
                                          <p:attrName>ppt_x</p:attrName>
                                        </p:attrNameLst>
                                      </p:cBhvr>
                                      <p:tavLst>
                                        <p:tav tm="0">
                                          <p:val>
                                            <p:strVal val="#ppt_x"/>
                                          </p:val>
                                        </p:tav>
                                        <p:tav tm="100000">
                                          <p:val>
                                            <p:strVal val="#ppt_x"/>
                                          </p:val>
                                        </p:tav>
                                      </p:tavLst>
                                    </p:anim>
                                    <p:anim calcmode="lin" valueType="num">
                                      <p:cBhvr additive="base">
                                        <p:cTn id="92" dur="500" fill="hold"/>
                                        <p:tgtEl>
                                          <p:spTgt spid="146"/>
                                        </p:tgtEl>
                                        <p:attrNameLst>
                                          <p:attrName>ppt_y</p:attrName>
                                        </p:attrNameLst>
                                      </p:cBhvr>
                                      <p:tavLst>
                                        <p:tav tm="0">
                                          <p:val>
                                            <p:strVal val="1+#ppt_h/2"/>
                                          </p:val>
                                        </p:tav>
                                        <p:tav tm="100000">
                                          <p:val>
                                            <p:strVal val="#ppt_y"/>
                                          </p:val>
                                        </p:tav>
                                      </p:tavLst>
                                    </p:anim>
                                  </p:childTnLst>
                                </p:cTn>
                              </p:par>
                              <p:par>
                                <p:cTn id="93" presetID="2" presetClass="entr" presetSubtype="4" fill="hold" grpId="0" nodeType="withEffect">
                                  <p:stCondLst>
                                    <p:cond delay="0"/>
                                  </p:stCondLst>
                                  <p:childTnLst>
                                    <p:set>
                                      <p:cBhvr>
                                        <p:cTn id="94" dur="1" fill="hold">
                                          <p:stCondLst>
                                            <p:cond delay="0"/>
                                          </p:stCondLst>
                                        </p:cTn>
                                        <p:tgtEl>
                                          <p:spTgt spid="153652"/>
                                        </p:tgtEl>
                                        <p:attrNameLst>
                                          <p:attrName>style.visibility</p:attrName>
                                        </p:attrNameLst>
                                      </p:cBhvr>
                                      <p:to>
                                        <p:strVal val="visible"/>
                                      </p:to>
                                    </p:set>
                                    <p:anim calcmode="lin" valueType="num">
                                      <p:cBhvr additive="base">
                                        <p:cTn id="95" dur="500" fill="hold"/>
                                        <p:tgtEl>
                                          <p:spTgt spid="153652"/>
                                        </p:tgtEl>
                                        <p:attrNameLst>
                                          <p:attrName>ppt_x</p:attrName>
                                        </p:attrNameLst>
                                      </p:cBhvr>
                                      <p:tavLst>
                                        <p:tav tm="0">
                                          <p:val>
                                            <p:strVal val="#ppt_x"/>
                                          </p:val>
                                        </p:tav>
                                        <p:tav tm="100000">
                                          <p:val>
                                            <p:strVal val="#ppt_x"/>
                                          </p:val>
                                        </p:tav>
                                      </p:tavLst>
                                    </p:anim>
                                    <p:anim calcmode="lin" valueType="num">
                                      <p:cBhvr additive="base">
                                        <p:cTn id="96" dur="500" fill="hold"/>
                                        <p:tgtEl>
                                          <p:spTgt spid="153652"/>
                                        </p:tgtEl>
                                        <p:attrNameLst>
                                          <p:attrName>ppt_y</p:attrName>
                                        </p:attrNameLst>
                                      </p:cBhvr>
                                      <p:tavLst>
                                        <p:tav tm="0">
                                          <p:val>
                                            <p:strVal val="1+#ppt_h/2"/>
                                          </p:val>
                                        </p:tav>
                                        <p:tav tm="100000">
                                          <p:val>
                                            <p:strVal val="#ppt_y"/>
                                          </p:val>
                                        </p:tav>
                                      </p:tavLst>
                                    </p:anim>
                                  </p:childTnLst>
                                </p:cTn>
                              </p:par>
                              <p:par>
                                <p:cTn id="97" presetID="2" presetClass="entr" presetSubtype="4" fill="hold" grpId="0" nodeType="withEffect">
                                  <p:stCondLst>
                                    <p:cond delay="0"/>
                                  </p:stCondLst>
                                  <p:childTnLst>
                                    <p:set>
                                      <p:cBhvr>
                                        <p:cTn id="98" dur="1" fill="hold">
                                          <p:stCondLst>
                                            <p:cond delay="0"/>
                                          </p:stCondLst>
                                        </p:cTn>
                                        <p:tgtEl>
                                          <p:spTgt spid="153670"/>
                                        </p:tgtEl>
                                        <p:attrNameLst>
                                          <p:attrName>style.visibility</p:attrName>
                                        </p:attrNameLst>
                                      </p:cBhvr>
                                      <p:to>
                                        <p:strVal val="visible"/>
                                      </p:to>
                                    </p:set>
                                    <p:anim calcmode="lin" valueType="num">
                                      <p:cBhvr additive="base">
                                        <p:cTn id="99" dur="500" fill="hold"/>
                                        <p:tgtEl>
                                          <p:spTgt spid="153670"/>
                                        </p:tgtEl>
                                        <p:attrNameLst>
                                          <p:attrName>ppt_x</p:attrName>
                                        </p:attrNameLst>
                                      </p:cBhvr>
                                      <p:tavLst>
                                        <p:tav tm="0">
                                          <p:val>
                                            <p:strVal val="#ppt_x"/>
                                          </p:val>
                                        </p:tav>
                                        <p:tav tm="100000">
                                          <p:val>
                                            <p:strVal val="#ppt_x"/>
                                          </p:val>
                                        </p:tav>
                                      </p:tavLst>
                                    </p:anim>
                                    <p:anim calcmode="lin" valueType="num">
                                      <p:cBhvr additive="base">
                                        <p:cTn id="100" dur="500" fill="hold"/>
                                        <p:tgtEl>
                                          <p:spTgt spid="153670"/>
                                        </p:tgtEl>
                                        <p:attrNameLst>
                                          <p:attrName>ppt_y</p:attrName>
                                        </p:attrNameLst>
                                      </p:cBhvr>
                                      <p:tavLst>
                                        <p:tav tm="0">
                                          <p:val>
                                            <p:strVal val="1+#ppt_h/2"/>
                                          </p:val>
                                        </p:tav>
                                        <p:tav tm="100000">
                                          <p:val>
                                            <p:strVal val="#ppt_y"/>
                                          </p:val>
                                        </p:tav>
                                      </p:tavLst>
                                    </p:anim>
                                  </p:childTnLst>
                                </p:cTn>
                              </p:par>
                              <p:par>
                                <p:cTn id="101" presetID="2" presetClass="entr" presetSubtype="4" fill="hold" grpId="0" nodeType="withEffect">
                                  <p:stCondLst>
                                    <p:cond delay="0"/>
                                  </p:stCondLst>
                                  <p:childTnLst>
                                    <p:set>
                                      <p:cBhvr>
                                        <p:cTn id="102" dur="1" fill="hold">
                                          <p:stCondLst>
                                            <p:cond delay="0"/>
                                          </p:stCondLst>
                                        </p:cTn>
                                        <p:tgtEl>
                                          <p:spTgt spid="153658"/>
                                        </p:tgtEl>
                                        <p:attrNameLst>
                                          <p:attrName>style.visibility</p:attrName>
                                        </p:attrNameLst>
                                      </p:cBhvr>
                                      <p:to>
                                        <p:strVal val="visible"/>
                                      </p:to>
                                    </p:set>
                                    <p:anim calcmode="lin" valueType="num">
                                      <p:cBhvr additive="base">
                                        <p:cTn id="103" dur="500" fill="hold"/>
                                        <p:tgtEl>
                                          <p:spTgt spid="153658"/>
                                        </p:tgtEl>
                                        <p:attrNameLst>
                                          <p:attrName>ppt_x</p:attrName>
                                        </p:attrNameLst>
                                      </p:cBhvr>
                                      <p:tavLst>
                                        <p:tav tm="0">
                                          <p:val>
                                            <p:strVal val="#ppt_x"/>
                                          </p:val>
                                        </p:tav>
                                        <p:tav tm="100000">
                                          <p:val>
                                            <p:strVal val="#ppt_x"/>
                                          </p:val>
                                        </p:tav>
                                      </p:tavLst>
                                    </p:anim>
                                    <p:anim calcmode="lin" valueType="num">
                                      <p:cBhvr additive="base">
                                        <p:cTn id="104" dur="500" fill="hold"/>
                                        <p:tgtEl>
                                          <p:spTgt spid="153658"/>
                                        </p:tgtEl>
                                        <p:attrNameLst>
                                          <p:attrName>ppt_y</p:attrName>
                                        </p:attrNameLst>
                                      </p:cBhvr>
                                      <p:tavLst>
                                        <p:tav tm="0">
                                          <p:val>
                                            <p:strVal val="1+#ppt_h/2"/>
                                          </p:val>
                                        </p:tav>
                                        <p:tav tm="100000">
                                          <p:val>
                                            <p:strVal val="#ppt_y"/>
                                          </p:val>
                                        </p:tav>
                                      </p:tavLst>
                                    </p:anim>
                                  </p:childTnLst>
                                </p:cTn>
                              </p:par>
                              <p:par>
                                <p:cTn id="105" presetID="2" presetClass="entr" presetSubtype="4" fill="hold" nodeType="withEffect">
                                  <p:stCondLst>
                                    <p:cond delay="0"/>
                                  </p:stCondLst>
                                  <p:childTnLst>
                                    <p:set>
                                      <p:cBhvr>
                                        <p:cTn id="106" dur="1" fill="hold">
                                          <p:stCondLst>
                                            <p:cond delay="0"/>
                                          </p:stCondLst>
                                        </p:cTn>
                                        <p:tgtEl>
                                          <p:spTgt spid="166"/>
                                        </p:tgtEl>
                                        <p:attrNameLst>
                                          <p:attrName>style.visibility</p:attrName>
                                        </p:attrNameLst>
                                      </p:cBhvr>
                                      <p:to>
                                        <p:strVal val="visible"/>
                                      </p:to>
                                    </p:set>
                                    <p:anim calcmode="lin" valueType="num">
                                      <p:cBhvr additive="base">
                                        <p:cTn id="107" dur="500" fill="hold"/>
                                        <p:tgtEl>
                                          <p:spTgt spid="166"/>
                                        </p:tgtEl>
                                        <p:attrNameLst>
                                          <p:attrName>ppt_x</p:attrName>
                                        </p:attrNameLst>
                                      </p:cBhvr>
                                      <p:tavLst>
                                        <p:tav tm="0">
                                          <p:val>
                                            <p:strVal val="#ppt_x"/>
                                          </p:val>
                                        </p:tav>
                                        <p:tav tm="100000">
                                          <p:val>
                                            <p:strVal val="#ppt_x"/>
                                          </p:val>
                                        </p:tav>
                                      </p:tavLst>
                                    </p:anim>
                                    <p:anim calcmode="lin" valueType="num">
                                      <p:cBhvr additive="base">
                                        <p:cTn id="108" dur="500" fill="hold"/>
                                        <p:tgtEl>
                                          <p:spTgt spid="166"/>
                                        </p:tgtEl>
                                        <p:attrNameLst>
                                          <p:attrName>ppt_y</p:attrName>
                                        </p:attrNameLst>
                                      </p:cBhvr>
                                      <p:tavLst>
                                        <p:tav tm="0">
                                          <p:val>
                                            <p:strVal val="1+#ppt_h/2"/>
                                          </p:val>
                                        </p:tav>
                                        <p:tav tm="100000">
                                          <p:val>
                                            <p:strVal val="#ppt_y"/>
                                          </p:val>
                                        </p:tav>
                                      </p:tavLst>
                                    </p:anim>
                                  </p:childTnLst>
                                </p:cTn>
                              </p:par>
                            </p:childTnLst>
                          </p:cTn>
                        </p:par>
                      </p:childTnLst>
                    </p:cTn>
                  </p:par>
                  <p:par>
                    <p:cTn id="109" fill="hold">
                      <p:stCondLst>
                        <p:cond delay="indefinite"/>
                      </p:stCondLst>
                      <p:childTnLst>
                        <p:par>
                          <p:cTn id="110" fill="hold">
                            <p:stCondLst>
                              <p:cond delay="0"/>
                            </p:stCondLst>
                            <p:childTnLst>
                              <p:par>
                                <p:cTn id="111" presetID="2" presetClass="entr" presetSubtype="4" fill="hold" grpId="0" nodeType="clickEffect">
                                  <p:stCondLst>
                                    <p:cond delay="0"/>
                                  </p:stCondLst>
                                  <p:childTnLst>
                                    <p:set>
                                      <p:cBhvr>
                                        <p:cTn id="112" dur="1" fill="hold">
                                          <p:stCondLst>
                                            <p:cond delay="0"/>
                                          </p:stCondLst>
                                        </p:cTn>
                                        <p:tgtEl>
                                          <p:spTgt spid="153672"/>
                                        </p:tgtEl>
                                        <p:attrNameLst>
                                          <p:attrName>style.visibility</p:attrName>
                                        </p:attrNameLst>
                                      </p:cBhvr>
                                      <p:to>
                                        <p:strVal val="visible"/>
                                      </p:to>
                                    </p:set>
                                    <p:anim calcmode="lin" valueType="num">
                                      <p:cBhvr additive="base">
                                        <p:cTn id="113" dur="500" fill="hold"/>
                                        <p:tgtEl>
                                          <p:spTgt spid="153672"/>
                                        </p:tgtEl>
                                        <p:attrNameLst>
                                          <p:attrName>ppt_x</p:attrName>
                                        </p:attrNameLst>
                                      </p:cBhvr>
                                      <p:tavLst>
                                        <p:tav tm="0">
                                          <p:val>
                                            <p:strVal val="#ppt_x"/>
                                          </p:val>
                                        </p:tav>
                                        <p:tav tm="100000">
                                          <p:val>
                                            <p:strVal val="#ppt_x"/>
                                          </p:val>
                                        </p:tav>
                                      </p:tavLst>
                                    </p:anim>
                                    <p:anim calcmode="lin" valueType="num">
                                      <p:cBhvr additive="base">
                                        <p:cTn id="114" dur="500" fill="hold"/>
                                        <p:tgtEl>
                                          <p:spTgt spid="153672"/>
                                        </p:tgtEl>
                                        <p:attrNameLst>
                                          <p:attrName>ppt_y</p:attrName>
                                        </p:attrNameLst>
                                      </p:cBhvr>
                                      <p:tavLst>
                                        <p:tav tm="0">
                                          <p:val>
                                            <p:strVal val="1+#ppt_h/2"/>
                                          </p:val>
                                        </p:tav>
                                        <p:tav tm="100000">
                                          <p:val>
                                            <p:strVal val="#ppt_y"/>
                                          </p:val>
                                        </p:tav>
                                      </p:tavLst>
                                    </p:anim>
                                  </p:childTnLst>
                                </p:cTn>
                              </p:par>
                              <p:par>
                                <p:cTn id="115" presetID="2" presetClass="entr" presetSubtype="4" fill="hold" grpId="0" nodeType="withEffect">
                                  <p:stCondLst>
                                    <p:cond delay="0"/>
                                  </p:stCondLst>
                                  <p:childTnLst>
                                    <p:set>
                                      <p:cBhvr>
                                        <p:cTn id="116" dur="1" fill="hold">
                                          <p:stCondLst>
                                            <p:cond delay="0"/>
                                          </p:stCondLst>
                                        </p:cTn>
                                        <p:tgtEl>
                                          <p:spTgt spid="153659"/>
                                        </p:tgtEl>
                                        <p:attrNameLst>
                                          <p:attrName>style.visibility</p:attrName>
                                        </p:attrNameLst>
                                      </p:cBhvr>
                                      <p:to>
                                        <p:strVal val="visible"/>
                                      </p:to>
                                    </p:set>
                                    <p:anim calcmode="lin" valueType="num">
                                      <p:cBhvr additive="base">
                                        <p:cTn id="117" dur="500" fill="hold"/>
                                        <p:tgtEl>
                                          <p:spTgt spid="153659"/>
                                        </p:tgtEl>
                                        <p:attrNameLst>
                                          <p:attrName>ppt_x</p:attrName>
                                        </p:attrNameLst>
                                      </p:cBhvr>
                                      <p:tavLst>
                                        <p:tav tm="0">
                                          <p:val>
                                            <p:strVal val="#ppt_x"/>
                                          </p:val>
                                        </p:tav>
                                        <p:tav tm="100000">
                                          <p:val>
                                            <p:strVal val="#ppt_x"/>
                                          </p:val>
                                        </p:tav>
                                      </p:tavLst>
                                    </p:anim>
                                    <p:anim calcmode="lin" valueType="num">
                                      <p:cBhvr additive="base">
                                        <p:cTn id="118" dur="500" fill="hold"/>
                                        <p:tgtEl>
                                          <p:spTgt spid="153659"/>
                                        </p:tgtEl>
                                        <p:attrNameLst>
                                          <p:attrName>ppt_y</p:attrName>
                                        </p:attrNameLst>
                                      </p:cBhvr>
                                      <p:tavLst>
                                        <p:tav tm="0">
                                          <p:val>
                                            <p:strVal val="1+#ppt_h/2"/>
                                          </p:val>
                                        </p:tav>
                                        <p:tav tm="100000">
                                          <p:val>
                                            <p:strVal val="#ppt_y"/>
                                          </p:val>
                                        </p:tav>
                                      </p:tavLst>
                                    </p:anim>
                                  </p:childTnLst>
                                </p:cTn>
                              </p:par>
                              <p:par>
                                <p:cTn id="119" presetID="2" presetClass="entr" presetSubtype="4" fill="hold" nodeType="withEffect">
                                  <p:stCondLst>
                                    <p:cond delay="0"/>
                                  </p:stCondLst>
                                  <p:childTnLst>
                                    <p:set>
                                      <p:cBhvr>
                                        <p:cTn id="120" dur="1" fill="hold">
                                          <p:stCondLst>
                                            <p:cond delay="0"/>
                                          </p:stCondLst>
                                        </p:cTn>
                                        <p:tgtEl>
                                          <p:spTgt spid="185"/>
                                        </p:tgtEl>
                                        <p:attrNameLst>
                                          <p:attrName>style.visibility</p:attrName>
                                        </p:attrNameLst>
                                      </p:cBhvr>
                                      <p:to>
                                        <p:strVal val="visible"/>
                                      </p:to>
                                    </p:set>
                                    <p:anim calcmode="lin" valueType="num">
                                      <p:cBhvr additive="base">
                                        <p:cTn id="121" dur="500" fill="hold"/>
                                        <p:tgtEl>
                                          <p:spTgt spid="185"/>
                                        </p:tgtEl>
                                        <p:attrNameLst>
                                          <p:attrName>ppt_x</p:attrName>
                                        </p:attrNameLst>
                                      </p:cBhvr>
                                      <p:tavLst>
                                        <p:tav tm="0">
                                          <p:val>
                                            <p:strVal val="#ppt_x"/>
                                          </p:val>
                                        </p:tav>
                                        <p:tav tm="100000">
                                          <p:val>
                                            <p:strVal val="#ppt_x"/>
                                          </p:val>
                                        </p:tav>
                                      </p:tavLst>
                                    </p:anim>
                                    <p:anim calcmode="lin" valueType="num">
                                      <p:cBhvr additive="base">
                                        <p:cTn id="122" dur="500" fill="hold"/>
                                        <p:tgtEl>
                                          <p:spTgt spid="185"/>
                                        </p:tgtEl>
                                        <p:attrNameLst>
                                          <p:attrName>ppt_y</p:attrName>
                                        </p:attrNameLst>
                                      </p:cBhvr>
                                      <p:tavLst>
                                        <p:tav tm="0">
                                          <p:val>
                                            <p:strVal val="1+#ppt_h/2"/>
                                          </p:val>
                                        </p:tav>
                                        <p:tav tm="100000">
                                          <p:val>
                                            <p:strVal val="#ppt_y"/>
                                          </p:val>
                                        </p:tav>
                                      </p:tavLst>
                                    </p:anim>
                                  </p:childTnLst>
                                </p:cTn>
                              </p:par>
                            </p:childTnLst>
                          </p:cTn>
                        </p:par>
                      </p:childTnLst>
                    </p:cTn>
                  </p:par>
                  <p:par>
                    <p:cTn id="123" fill="hold">
                      <p:stCondLst>
                        <p:cond delay="indefinite"/>
                      </p:stCondLst>
                      <p:childTnLst>
                        <p:par>
                          <p:cTn id="124" fill="hold">
                            <p:stCondLst>
                              <p:cond delay="0"/>
                            </p:stCondLst>
                            <p:childTnLst>
                              <p:par>
                                <p:cTn id="125" presetID="2" presetClass="entr" presetSubtype="4" fill="hold" grpId="0" nodeType="clickEffect">
                                  <p:stCondLst>
                                    <p:cond delay="0"/>
                                  </p:stCondLst>
                                  <p:childTnLst>
                                    <p:set>
                                      <p:cBhvr>
                                        <p:cTn id="126" dur="1" fill="hold">
                                          <p:stCondLst>
                                            <p:cond delay="0"/>
                                          </p:stCondLst>
                                        </p:cTn>
                                        <p:tgtEl>
                                          <p:spTgt spid="153660"/>
                                        </p:tgtEl>
                                        <p:attrNameLst>
                                          <p:attrName>style.visibility</p:attrName>
                                        </p:attrNameLst>
                                      </p:cBhvr>
                                      <p:to>
                                        <p:strVal val="visible"/>
                                      </p:to>
                                    </p:set>
                                    <p:anim calcmode="lin" valueType="num">
                                      <p:cBhvr additive="base">
                                        <p:cTn id="127" dur="500" fill="hold"/>
                                        <p:tgtEl>
                                          <p:spTgt spid="153660"/>
                                        </p:tgtEl>
                                        <p:attrNameLst>
                                          <p:attrName>ppt_x</p:attrName>
                                        </p:attrNameLst>
                                      </p:cBhvr>
                                      <p:tavLst>
                                        <p:tav tm="0">
                                          <p:val>
                                            <p:strVal val="#ppt_x"/>
                                          </p:val>
                                        </p:tav>
                                        <p:tav tm="100000">
                                          <p:val>
                                            <p:strVal val="#ppt_x"/>
                                          </p:val>
                                        </p:tav>
                                      </p:tavLst>
                                    </p:anim>
                                    <p:anim calcmode="lin" valueType="num">
                                      <p:cBhvr additive="base">
                                        <p:cTn id="128" dur="500" fill="hold"/>
                                        <p:tgtEl>
                                          <p:spTgt spid="153660"/>
                                        </p:tgtEl>
                                        <p:attrNameLst>
                                          <p:attrName>ppt_y</p:attrName>
                                        </p:attrNameLst>
                                      </p:cBhvr>
                                      <p:tavLst>
                                        <p:tav tm="0">
                                          <p:val>
                                            <p:strVal val="1+#ppt_h/2"/>
                                          </p:val>
                                        </p:tav>
                                        <p:tav tm="100000">
                                          <p:val>
                                            <p:strVal val="#ppt_y"/>
                                          </p:val>
                                        </p:tav>
                                      </p:tavLst>
                                    </p:anim>
                                  </p:childTnLst>
                                </p:cTn>
                              </p:par>
                              <p:par>
                                <p:cTn id="129" presetID="2" presetClass="entr" presetSubtype="4" fill="hold" nodeType="withEffect">
                                  <p:stCondLst>
                                    <p:cond delay="0"/>
                                  </p:stCondLst>
                                  <p:childTnLst>
                                    <p:set>
                                      <p:cBhvr>
                                        <p:cTn id="130" dur="1" fill="hold">
                                          <p:stCondLst>
                                            <p:cond delay="0"/>
                                          </p:stCondLst>
                                        </p:cTn>
                                        <p:tgtEl>
                                          <p:spTgt spid="169"/>
                                        </p:tgtEl>
                                        <p:attrNameLst>
                                          <p:attrName>style.visibility</p:attrName>
                                        </p:attrNameLst>
                                      </p:cBhvr>
                                      <p:to>
                                        <p:strVal val="visible"/>
                                      </p:to>
                                    </p:set>
                                    <p:anim calcmode="lin" valueType="num">
                                      <p:cBhvr additive="base">
                                        <p:cTn id="131" dur="500" fill="hold"/>
                                        <p:tgtEl>
                                          <p:spTgt spid="169"/>
                                        </p:tgtEl>
                                        <p:attrNameLst>
                                          <p:attrName>ppt_x</p:attrName>
                                        </p:attrNameLst>
                                      </p:cBhvr>
                                      <p:tavLst>
                                        <p:tav tm="0">
                                          <p:val>
                                            <p:strVal val="#ppt_x"/>
                                          </p:val>
                                        </p:tav>
                                        <p:tav tm="100000">
                                          <p:val>
                                            <p:strVal val="#ppt_x"/>
                                          </p:val>
                                        </p:tav>
                                      </p:tavLst>
                                    </p:anim>
                                    <p:anim calcmode="lin" valueType="num">
                                      <p:cBhvr additive="base">
                                        <p:cTn id="132" dur="500" fill="hold"/>
                                        <p:tgtEl>
                                          <p:spTgt spid="169"/>
                                        </p:tgtEl>
                                        <p:attrNameLst>
                                          <p:attrName>ppt_y</p:attrName>
                                        </p:attrNameLst>
                                      </p:cBhvr>
                                      <p:tavLst>
                                        <p:tav tm="0">
                                          <p:val>
                                            <p:strVal val="1+#ppt_h/2"/>
                                          </p:val>
                                        </p:tav>
                                        <p:tav tm="100000">
                                          <p:val>
                                            <p:strVal val="#ppt_y"/>
                                          </p:val>
                                        </p:tav>
                                      </p:tavLst>
                                    </p:anim>
                                  </p:childTnLst>
                                </p:cTn>
                              </p:par>
                            </p:childTnLst>
                          </p:cTn>
                        </p:par>
                      </p:childTnLst>
                    </p:cTn>
                  </p:par>
                  <p:par>
                    <p:cTn id="133" fill="hold">
                      <p:stCondLst>
                        <p:cond delay="indefinite"/>
                      </p:stCondLst>
                      <p:childTnLst>
                        <p:par>
                          <p:cTn id="134" fill="hold">
                            <p:stCondLst>
                              <p:cond delay="0"/>
                            </p:stCondLst>
                            <p:childTnLst>
                              <p:par>
                                <p:cTn id="135" presetID="2" presetClass="entr" presetSubtype="4" fill="hold" grpId="0" nodeType="clickEffect">
                                  <p:stCondLst>
                                    <p:cond delay="0"/>
                                  </p:stCondLst>
                                  <p:childTnLst>
                                    <p:set>
                                      <p:cBhvr>
                                        <p:cTn id="136" dur="1" fill="hold">
                                          <p:stCondLst>
                                            <p:cond delay="0"/>
                                          </p:stCondLst>
                                        </p:cTn>
                                        <p:tgtEl>
                                          <p:spTgt spid="153661"/>
                                        </p:tgtEl>
                                        <p:attrNameLst>
                                          <p:attrName>style.visibility</p:attrName>
                                        </p:attrNameLst>
                                      </p:cBhvr>
                                      <p:to>
                                        <p:strVal val="visible"/>
                                      </p:to>
                                    </p:set>
                                    <p:anim calcmode="lin" valueType="num">
                                      <p:cBhvr additive="base">
                                        <p:cTn id="137" dur="500" fill="hold"/>
                                        <p:tgtEl>
                                          <p:spTgt spid="153661"/>
                                        </p:tgtEl>
                                        <p:attrNameLst>
                                          <p:attrName>ppt_x</p:attrName>
                                        </p:attrNameLst>
                                      </p:cBhvr>
                                      <p:tavLst>
                                        <p:tav tm="0">
                                          <p:val>
                                            <p:strVal val="#ppt_x"/>
                                          </p:val>
                                        </p:tav>
                                        <p:tav tm="100000">
                                          <p:val>
                                            <p:strVal val="#ppt_x"/>
                                          </p:val>
                                        </p:tav>
                                      </p:tavLst>
                                    </p:anim>
                                    <p:anim calcmode="lin" valueType="num">
                                      <p:cBhvr additive="base">
                                        <p:cTn id="138" dur="500" fill="hold"/>
                                        <p:tgtEl>
                                          <p:spTgt spid="153661"/>
                                        </p:tgtEl>
                                        <p:attrNameLst>
                                          <p:attrName>ppt_y</p:attrName>
                                        </p:attrNameLst>
                                      </p:cBhvr>
                                      <p:tavLst>
                                        <p:tav tm="0">
                                          <p:val>
                                            <p:strVal val="1+#ppt_h/2"/>
                                          </p:val>
                                        </p:tav>
                                        <p:tav tm="100000">
                                          <p:val>
                                            <p:strVal val="#ppt_y"/>
                                          </p:val>
                                        </p:tav>
                                      </p:tavLst>
                                    </p:anim>
                                  </p:childTnLst>
                                </p:cTn>
                              </p:par>
                              <p:par>
                                <p:cTn id="139" presetID="2" presetClass="entr" presetSubtype="4" fill="hold" nodeType="withEffect">
                                  <p:stCondLst>
                                    <p:cond delay="0"/>
                                  </p:stCondLst>
                                  <p:childTnLst>
                                    <p:set>
                                      <p:cBhvr>
                                        <p:cTn id="140" dur="1" fill="hold">
                                          <p:stCondLst>
                                            <p:cond delay="0"/>
                                          </p:stCondLst>
                                        </p:cTn>
                                        <p:tgtEl>
                                          <p:spTgt spid="172"/>
                                        </p:tgtEl>
                                        <p:attrNameLst>
                                          <p:attrName>style.visibility</p:attrName>
                                        </p:attrNameLst>
                                      </p:cBhvr>
                                      <p:to>
                                        <p:strVal val="visible"/>
                                      </p:to>
                                    </p:set>
                                    <p:anim calcmode="lin" valueType="num">
                                      <p:cBhvr additive="base">
                                        <p:cTn id="141" dur="500" fill="hold"/>
                                        <p:tgtEl>
                                          <p:spTgt spid="172"/>
                                        </p:tgtEl>
                                        <p:attrNameLst>
                                          <p:attrName>ppt_x</p:attrName>
                                        </p:attrNameLst>
                                      </p:cBhvr>
                                      <p:tavLst>
                                        <p:tav tm="0">
                                          <p:val>
                                            <p:strVal val="#ppt_x"/>
                                          </p:val>
                                        </p:tav>
                                        <p:tav tm="100000">
                                          <p:val>
                                            <p:strVal val="#ppt_x"/>
                                          </p:val>
                                        </p:tav>
                                      </p:tavLst>
                                    </p:anim>
                                    <p:anim calcmode="lin" valueType="num">
                                      <p:cBhvr additive="base">
                                        <p:cTn id="142" dur="500" fill="hold"/>
                                        <p:tgtEl>
                                          <p:spTgt spid="172"/>
                                        </p:tgtEl>
                                        <p:attrNameLst>
                                          <p:attrName>ppt_y</p:attrName>
                                        </p:attrNameLst>
                                      </p:cBhvr>
                                      <p:tavLst>
                                        <p:tav tm="0">
                                          <p:val>
                                            <p:strVal val="1+#ppt_h/2"/>
                                          </p:val>
                                        </p:tav>
                                        <p:tav tm="100000">
                                          <p:val>
                                            <p:strVal val="#ppt_y"/>
                                          </p:val>
                                        </p:tav>
                                      </p:tavLst>
                                    </p:anim>
                                  </p:childTnLst>
                                </p:cTn>
                              </p:par>
                            </p:childTnLst>
                          </p:cTn>
                        </p:par>
                      </p:childTnLst>
                    </p:cTn>
                  </p:par>
                  <p:par>
                    <p:cTn id="143" fill="hold">
                      <p:stCondLst>
                        <p:cond delay="indefinite"/>
                      </p:stCondLst>
                      <p:childTnLst>
                        <p:par>
                          <p:cTn id="144" fill="hold">
                            <p:stCondLst>
                              <p:cond delay="0"/>
                            </p:stCondLst>
                            <p:childTnLst>
                              <p:par>
                                <p:cTn id="145" presetID="2" presetClass="entr" presetSubtype="4" fill="hold" nodeType="clickEffect">
                                  <p:stCondLst>
                                    <p:cond delay="0"/>
                                  </p:stCondLst>
                                  <p:childTnLst>
                                    <p:set>
                                      <p:cBhvr>
                                        <p:cTn id="146" dur="1" fill="hold">
                                          <p:stCondLst>
                                            <p:cond delay="0"/>
                                          </p:stCondLst>
                                        </p:cTn>
                                        <p:tgtEl>
                                          <p:spTgt spid="137"/>
                                        </p:tgtEl>
                                        <p:attrNameLst>
                                          <p:attrName>style.visibility</p:attrName>
                                        </p:attrNameLst>
                                      </p:cBhvr>
                                      <p:to>
                                        <p:strVal val="visible"/>
                                      </p:to>
                                    </p:set>
                                    <p:anim calcmode="lin" valueType="num">
                                      <p:cBhvr additive="base">
                                        <p:cTn id="147" dur="500" fill="hold"/>
                                        <p:tgtEl>
                                          <p:spTgt spid="137"/>
                                        </p:tgtEl>
                                        <p:attrNameLst>
                                          <p:attrName>ppt_x</p:attrName>
                                        </p:attrNameLst>
                                      </p:cBhvr>
                                      <p:tavLst>
                                        <p:tav tm="0">
                                          <p:val>
                                            <p:strVal val="#ppt_x"/>
                                          </p:val>
                                        </p:tav>
                                        <p:tav tm="100000">
                                          <p:val>
                                            <p:strVal val="#ppt_x"/>
                                          </p:val>
                                        </p:tav>
                                      </p:tavLst>
                                    </p:anim>
                                    <p:anim calcmode="lin" valueType="num">
                                      <p:cBhvr additive="base">
                                        <p:cTn id="148" dur="500" fill="hold"/>
                                        <p:tgtEl>
                                          <p:spTgt spid="137"/>
                                        </p:tgtEl>
                                        <p:attrNameLst>
                                          <p:attrName>ppt_y</p:attrName>
                                        </p:attrNameLst>
                                      </p:cBhvr>
                                      <p:tavLst>
                                        <p:tav tm="0">
                                          <p:val>
                                            <p:strVal val="1+#ppt_h/2"/>
                                          </p:val>
                                        </p:tav>
                                        <p:tav tm="100000">
                                          <p:val>
                                            <p:strVal val="#ppt_y"/>
                                          </p:val>
                                        </p:tav>
                                      </p:tavLst>
                                    </p:anim>
                                  </p:childTnLst>
                                </p:cTn>
                              </p:par>
                              <p:par>
                                <p:cTn id="149" presetID="2" presetClass="entr" presetSubtype="4" fill="hold" grpId="0" nodeType="withEffect">
                                  <p:stCondLst>
                                    <p:cond delay="0"/>
                                  </p:stCondLst>
                                  <p:childTnLst>
                                    <p:set>
                                      <p:cBhvr>
                                        <p:cTn id="150" dur="1" fill="hold">
                                          <p:stCondLst>
                                            <p:cond delay="0"/>
                                          </p:stCondLst>
                                        </p:cTn>
                                        <p:tgtEl>
                                          <p:spTgt spid="153613"/>
                                        </p:tgtEl>
                                        <p:attrNameLst>
                                          <p:attrName>style.visibility</p:attrName>
                                        </p:attrNameLst>
                                      </p:cBhvr>
                                      <p:to>
                                        <p:strVal val="visible"/>
                                      </p:to>
                                    </p:set>
                                    <p:anim calcmode="lin" valueType="num">
                                      <p:cBhvr additive="base">
                                        <p:cTn id="151" dur="500" fill="hold"/>
                                        <p:tgtEl>
                                          <p:spTgt spid="153613"/>
                                        </p:tgtEl>
                                        <p:attrNameLst>
                                          <p:attrName>ppt_x</p:attrName>
                                        </p:attrNameLst>
                                      </p:cBhvr>
                                      <p:tavLst>
                                        <p:tav tm="0">
                                          <p:val>
                                            <p:strVal val="#ppt_x"/>
                                          </p:val>
                                        </p:tav>
                                        <p:tav tm="100000">
                                          <p:val>
                                            <p:strVal val="#ppt_x"/>
                                          </p:val>
                                        </p:tav>
                                      </p:tavLst>
                                    </p:anim>
                                    <p:anim calcmode="lin" valueType="num">
                                      <p:cBhvr additive="base">
                                        <p:cTn id="152" dur="500" fill="hold"/>
                                        <p:tgtEl>
                                          <p:spTgt spid="153613"/>
                                        </p:tgtEl>
                                        <p:attrNameLst>
                                          <p:attrName>ppt_y</p:attrName>
                                        </p:attrNameLst>
                                      </p:cBhvr>
                                      <p:tavLst>
                                        <p:tav tm="0">
                                          <p:val>
                                            <p:strVal val="1+#ppt_h/2"/>
                                          </p:val>
                                        </p:tav>
                                        <p:tav tm="100000">
                                          <p:val>
                                            <p:strVal val="#ppt_y"/>
                                          </p:val>
                                        </p:tav>
                                      </p:tavLst>
                                    </p:anim>
                                  </p:childTnLst>
                                </p:cTn>
                              </p:par>
                            </p:childTnLst>
                          </p:cTn>
                        </p:par>
                      </p:childTnLst>
                    </p:cTn>
                  </p:par>
                  <p:par>
                    <p:cTn id="153" fill="hold">
                      <p:stCondLst>
                        <p:cond delay="indefinite"/>
                      </p:stCondLst>
                      <p:childTnLst>
                        <p:par>
                          <p:cTn id="154" fill="hold">
                            <p:stCondLst>
                              <p:cond delay="0"/>
                            </p:stCondLst>
                            <p:childTnLst>
                              <p:par>
                                <p:cTn id="155" presetID="2" presetClass="entr" presetSubtype="4" fill="hold" nodeType="clickEffect">
                                  <p:stCondLst>
                                    <p:cond delay="0"/>
                                  </p:stCondLst>
                                  <p:childTnLst>
                                    <p:set>
                                      <p:cBhvr>
                                        <p:cTn id="156" dur="1" fill="hold">
                                          <p:stCondLst>
                                            <p:cond delay="0"/>
                                          </p:stCondLst>
                                        </p:cTn>
                                        <p:tgtEl>
                                          <p:spTgt spid="155"/>
                                        </p:tgtEl>
                                        <p:attrNameLst>
                                          <p:attrName>style.visibility</p:attrName>
                                        </p:attrNameLst>
                                      </p:cBhvr>
                                      <p:to>
                                        <p:strVal val="visible"/>
                                      </p:to>
                                    </p:set>
                                    <p:anim calcmode="lin" valueType="num">
                                      <p:cBhvr additive="base">
                                        <p:cTn id="157" dur="500" fill="hold"/>
                                        <p:tgtEl>
                                          <p:spTgt spid="155"/>
                                        </p:tgtEl>
                                        <p:attrNameLst>
                                          <p:attrName>ppt_x</p:attrName>
                                        </p:attrNameLst>
                                      </p:cBhvr>
                                      <p:tavLst>
                                        <p:tav tm="0">
                                          <p:val>
                                            <p:strVal val="#ppt_x"/>
                                          </p:val>
                                        </p:tav>
                                        <p:tav tm="100000">
                                          <p:val>
                                            <p:strVal val="#ppt_x"/>
                                          </p:val>
                                        </p:tav>
                                      </p:tavLst>
                                    </p:anim>
                                    <p:anim calcmode="lin" valueType="num">
                                      <p:cBhvr additive="base">
                                        <p:cTn id="158" dur="500" fill="hold"/>
                                        <p:tgtEl>
                                          <p:spTgt spid="155"/>
                                        </p:tgtEl>
                                        <p:attrNameLst>
                                          <p:attrName>ppt_y</p:attrName>
                                        </p:attrNameLst>
                                      </p:cBhvr>
                                      <p:tavLst>
                                        <p:tav tm="0">
                                          <p:val>
                                            <p:strVal val="1+#ppt_h/2"/>
                                          </p:val>
                                        </p:tav>
                                        <p:tav tm="100000">
                                          <p:val>
                                            <p:strVal val="#ppt_y"/>
                                          </p:val>
                                        </p:tav>
                                      </p:tavLst>
                                    </p:anim>
                                  </p:childTnLst>
                                </p:cTn>
                              </p:par>
                              <p:par>
                                <p:cTn id="159" presetID="2" presetClass="entr" presetSubtype="4" fill="hold" grpId="0" nodeType="withEffect">
                                  <p:stCondLst>
                                    <p:cond delay="0"/>
                                  </p:stCondLst>
                                  <p:childTnLst>
                                    <p:set>
                                      <p:cBhvr>
                                        <p:cTn id="160" dur="1" fill="hold">
                                          <p:stCondLst>
                                            <p:cond delay="0"/>
                                          </p:stCondLst>
                                        </p:cTn>
                                        <p:tgtEl>
                                          <p:spTgt spid="153653"/>
                                        </p:tgtEl>
                                        <p:attrNameLst>
                                          <p:attrName>style.visibility</p:attrName>
                                        </p:attrNameLst>
                                      </p:cBhvr>
                                      <p:to>
                                        <p:strVal val="visible"/>
                                      </p:to>
                                    </p:set>
                                    <p:anim calcmode="lin" valueType="num">
                                      <p:cBhvr additive="base">
                                        <p:cTn id="161" dur="500" fill="hold"/>
                                        <p:tgtEl>
                                          <p:spTgt spid="153653"/>
                                        </p:tgtEl>
                                        <p:attrNameLst>
                                          <p:attrName>ppt_x</p:attrName>
                                        </p:attrNameLst>
                                      </p:cBhvr>
                                      <p:tavLst>
                                        <p:tav tm="0">
                                          <p:val>
                                            <p:strVal val="#ppt_x"/>
                                          </p:val>
                                        </p:tav>
                                        <p:tav tm="100000">
                                          <p:val>
                                            <p:strVal val="#ppt_x"/>
                                          </p:val>
                                        </p:tav>
                                      </p:tavLst>
                                    </p:anim>
                                    <p:anim calcmode="lin" valueType="num">
                                      <p:cBhvr additive="base">
                                        <p:cTn id="162" dur="500" fill="hold"/>
                                        <p:tgtEl>
                                          <p:spTgt spid="153653"/>
                                        </p:tgtEl>
                                        <p:attrNameLst>
                                          <p:attrName>ppt_y</p:attrName>
                                        </p:attrNameLst>
                                      </p:cBhvr>
                                      <p:tavLst>
                                        <p:tav tm="0">
                                          <p:val>
                                            <p:strVal val="1+#ppt_h/2"/>
                                          </p:val>
                                        </p:tav>
                                        <p:tav tm="100000">
                                          <p:val>
                                            <p:strVal val="#ppt_y"/>
                                          </p:val>
                                        </p:tav>
                                      </p:tavLst>
                                    </p:anim>
                                  </p:childTnLst>
                                </p:cTn>
                              </p:par>
                              <p:par>
                                <p:cTn id="163" presetID="2" presetClass="entr" presetSubtype="4" fill="hold" grpId="0" nodeType="withEffect">
                                  <p:stCondLst>
                                    <p:cond delay="0"/>
                                  </p:stCondLst>
                                  <p:childTnLst>
                                    <p:set>
                                      <p:cBhvr>
                                        <p:cTn id="164" dur="1" fill="hold">
                                          <p:stCondLst>
                                            <p:cond delay="0"/>
                                          </p:stCondLst>
                                        </p:cTn>
                                        <p:tgtEl>
                                          <p:spTgt spid="153612"/>
                                        </p:tgtEl>
                                        <p:attrNameLst>
                                          <p:attrName>style.visibility</p:attrName>
                                        </p:attrNameLst>
                                      </p:cBhvr>
                                      <p:to>
                                        <p:strVal val="visible"/>
                                      </p:to>
                                    </p:set>
                                    <p:anim calcmode="lin" valueType="num">
                                      <p:cBhvr additive="base">
                                        <p:cTn id="165" dur="500" fill="hold"/>
                                        <p:tgtEl>
                                          <p:spTgt spid="153612"/>
                                        </p:tgtEl>
                                        <p:attrNameLst>
                                          <p:attrName>ppt_x</p:attrName>
                                        </p:attrNameLst>
                                      </p:cBhvr>
                                      <p:tavLst>
                                        <p:tav tm="0">
                                          <p:val>
                                            <p:strVal val="#ppt_x"/>
                                          </p:val>
                                        </p:tav>
                                        <p:tav tm="100000">
                                          <p:val>
                                            <p:strVal val="#ppt_x"/>
                                          </p:val>
                                        </p:tav>
                                      </p:tavLst>
                                    </p:anim>
                                    <p:anim calcmode="lin" valueType="num">
                                      <p:cBhvr additive="base">
                                        <p:cTn id="166" dur="500" fill="hold"/>
                                        <p:tgtEl>
                                          <p:spTgt spid="153612"/>
                                        </p:tgtEl>
                                        <p:attrNameLst>
                                          <p:attrName>ppt_y</p:attrName>
                                        </p:attrNameLst>
                                      </p:cBhvr>
                                      <p:tavLst>
                                        <p:tav tm="0">
                                          <p:val>
                                            <p:strVal val="1+#ppt_h/2"/>
                                          </p:val>
                                        </p:tav>
                                        <p:tav tm="100000">
                                          <p:val>
                                            <p:strVal val="#ppt_y"/>
                                          </p:val>
                                        </p:tav>
                                      </p:tavLst>
                                    </p:anim>
                                  </p:childTnLst>
                                </p:cTn>
                              </p:par>
                            </p:childTnLst>
                          </p:cTn>
                        </p:par>
                      </p:childTnLst>
                    </p:cTn>
                  </p:par>
                  <p:par>
                    <p:cTn id="167" fill="hold">
                      <p:stCondLst>
                        <p:cond delay="indefinite"/>
                      </p:stCondLst>
                      <p:childTnLst>
                        <p:par>
                          <p:cTn id="168" fill="hold">
                            <p:stCondLst>
                              <p:cond delay="0"/>
                            </p:stCondLst>
                            <p:childTnLst>
                              <p:par>
                                <p:cTn id="169" presetID="2" presetClass="entr" presetSubtype="4" fill="hold" grpId="0" nodeType="clickEffect">
                                  <p:stCondLst>
                                    <p:cond delay="0"/>
                                  </p:stCondLst>
                                  <p:childTnLst>
                                    <p:set>
                                      <p:cBhvr>
                                        <p:cTn id="170" dur="1" fill="hold">
                                          <p:stCondLst>
                                            <p:cond delay="0"/>
                                          </p:stCondLst>
                                        </p:cTn>
                                        <p:tgtEl>
                                          <p:spTgt spid="153654"/>
                                        </p:tgtEl>
                                        <p:attrNameLst>
                                          <p:attrName>style.visibility</p:attrName>
                                        </p:attrNameLst>
                                      </p:cBhvr>
                                      <p:to>
                                        <p:strVal val="visible"/>
                                      </p:to>
                                    </p:set>
                                    <p:anim calcmode="lin" valueType="num">
                                      <p:cBhvr additive="base">
                                        <p:cTn id="171" dur="500" fill="hold"/>
                                        <p:tgtEl>
                                          <p:spTgt spid="153654"/>
                                        </p:tgtEl>
                                        <p:attrNameLst>
                                          <p:attrName>ppt_x</p:attrName>
                                        </p:attrNameLst>
                                      </p:cBhvr>
                                      <p:tavLst>
                                        <p:tav tm="0">
                                          <p:val>
                                            <p:strVal val="#ppt_x"/>
                                          </p:val>
                                        </p:tav>
                                        <p:tav tm="100000">
                                          <p:val>
                                            <p:strVal val="#ppt_x"/>
                                          </p:val>
                                        </p:tav>
                                      </p:tavLst>
                                    </p:anim>
                                    <p:anim calcmode="lin" valueType="num">
                                      <p:cBhvr additive="base">
                                        <p:cTn id="172" dur="500" fill="hold"/>
                                        <p:tgtEl>
                                          <p:spTgt spid="153654"/>
                                        </p:tgtEl>
                                        <p:attrNameLst>
                                          <p:attrName>ppt_y</p:attrName>
                                        </p:attrNameLst>
                                      </p:cBhvr>
                                      <p:tavLst>
                                        <p:tav tm="0">
                                          <p:val>
                                            <p:strVal val="1+#ppt_h/2"/>
                                          </p:val>
                                        </p:tav>
                                        <p:tav tm="100000">
                                          <p:val>
                                            <p:strVal val="#ppt_y"/>
                                          </p:val>
                                        </p:tav>
                                      </p:tavLst>
                                    </p:anim>
                                  </p:childTnLst>
                                </p:cTn>
                              </p:par>
                              <p:par>
                                <p:cTn id="173" presetID="2" presetClass="entr" presetSubtype="4" fill="hold" grpId="0" nodeType="withEffect">
                                  <p:stCondLst>
                                    <p:cond delay="0"/>
                                  </p:stCondLst>
                                  <p:childTnLst>
                                    <p:set>
                                      <p:cBhvr>
                                        <p:cTn id="174" dur="1" fill="hold">
                                          <p:stCondLst>
                                            <p:cond delay="0"/>
                                          </p:stCondLst>
                                        </p:cTn>
                                        <p:tgtEl>
                                          <p:spTgt spid="153611"/>
                                        </p:tgtEl>
                                        <p:attrNameLst>
                                          <p:attrName>style.visibility</p:attrName>
                                        </p:attrNameLst>
                                      </p:cBhvr>
                                      <p:to>
                                        <p:strVal val="visible"/>
                                      </p:to>
                                    </p:set>
                                    <p:anim calcmode="lin" valueType="num">
                                      <p:cBhvr additive="base">
                                        <p:cTn id="175" dur="500" fill="hold"/>
                                        <p:tgtEl>
                                          <p:spTgt spid="153611"/>
                                        </p:tgtEl>
                                        <p:attrNameLst>
                                          <p:attrName>ppt_x</p:attrName>
                                        </p:attrNameLst>
                                      </p:cBhvr>
                                      <p:tavLst>
                                        <p:tav tm="0">
                                          <p:val>
                                            <p:strVal val="#ppt_x"/>
                                          </p:val>
                                        </p:tav>
                                        <p:tav tm="100000">
                                          <p:val>
                                            <p:strVal val="#ppt_x"/>
                                          </p:val>
                                        </p:tav>
                                      </p:tavLst>
                                    </p:anim>
                                    <p:anim calcmode="lin" valueType="num">
                                      <p:cBhvr additive="base">
                                        <p:cTn id="176" dur="500" fill="hold"/>
                                        <p:tgtEl>
                                          <p:spTgt spid="153611"/>
                                        </p:tgtEl>
                                        <p:attrNameLst>
                                          <p:attrName>ppt_y</p:attrName>
                                        </p:attrNameLst>
                                      </p:cBhvr>
                                      <p:tavLst>
                                        <p:tav tm="0">
                                          <p:val>
                                            <p:strVal val="1+#ppt_h/2"/>
                                          </p:val>
                                        </p:tav>
                                        <p:tav tm="100000">
                                          <p:val>
                                            <p:strVal val="#ppt_y"/>
                                          </p:val>
                                        </p:tav>
                                      </p:tavLst>
                                    </p:anim>
                                  </p:childTnLst>
                                </p:cTn>
                              </p:par>
                            </p:childTnLst>
                          </p:cTn>
                        </p:par>
                      </p:childTnLst>
                    </p:cTn>
                  </p:par>
                  <p:par>
                    <p:cTn id="177" fill="hold">
                      <p:stCondLst>
                        <p:cond delay="indefinite"/>
                      </p:stCondLst>
                      <p:childTnLst>
                        <p:par>
                          <p:cTn id="178" fill="hold">
                            <p:stCondLst>
                              <p:cond delay="0"/>
                            </p:stCondLst>
                            <p:childTnLst>
                              <p:par>
                                <p:cTn id="179" presetID="2" presetClass="entr" presetSubtype="4" fill="hold" grpId="0" nodeType="clickEffect">
                                  <p:stCondLst>
                                    <p:cond delay="0"/>
                                  </p:stCondLst>
                                  <p:childTnLst>
                                    <p:set>
                                      <p:cBhvr>
                                        <p:cTn id="180" dur="1" fill="hold">
                                          <p:stCondLst>
                                            <p:cond delay="0"/>
                                          </p:stCondLst>
                                        </p:cTn>
                                        <p:tgtEl>
                                          <p:spTgt spid="153655"/>
                                        </p:tgtEl>
                                        <p:attrNameLst>
                                          <p:attrName>style.visibility</p:attrName>
                                        </p:attrNameLst>
                                      </p:cBhvr>
                                      <p:to>
                                        <p:strVal val="visible"/>
                                      </p:to>
                                    </p:set>
                                    <p:anim calcmode="lin" valueType="num">
                                      <p:cBhvr additive="base">
                                        <p:cTn id="181" dur="500" fill="hold"/>
                                        <p:tgtEl>
                                          <p:spTgt spid="153655"/>
                                        </p:tgtEl>
                                        <p:attrNameLst>
                                          <p:attrName>ppt_x</p:attrName>
                                        </p:attrNameLst>
                                      </p:cBhvr>
                                      <p:tavLst>
                                        <p:tav tm="0">
                                          <p:val>
                                            <p:strVal val="#ppt_x"/>
                                          </p:val>
                                        </p:tav>
                                        <p:tav tm="100000">
                                          <p:val>
                                            <p:strVal val="#ppt_x"/>
                                          </p:val>
                                        </p:tav>
                                      </p:tavLst>
                                    </p:anim>
                                    <p:anim calcmode="lin" valueType="num">
                                      <p:cBhvr additive="base">
                                        <p:cTn id="182" dur="500" fill="hold"/>
                                        <p:tgtEl>
                                          <p:spTgt spid="153655"/>
                                        </p:tgtEl>
                                        <p:attrNameLst>
                                          <p:attrName>ppt_y</p:attrName>
                                        </p:attrNameLst>
                                      </p:cBhvr>
                                      <p:tavLst>
                                        <p:tav tm="0">
                                          <p:val>
                                            <p:strVal val="1+#ppt_h/2"/>
                                          </p:val>
                                        </p:tav>
                                        <p:tav tm="100000">
                                          <p:val>
                                            <p:strVal val="#ppt_y"/>
                                          </p:val>
                                        </p:tav>
                                      </p:tavLst>
                                    </p:anim>
                                  </p:childTnLst>
                                </p:cTn>
                              </p:par>
                              <p:par>
                                <p:cTn id="183" presetID="2" presetClass="entr" presetSubtype="4" fill="hold" grpId="0" nodeType="withEffect">
                                  <p:stCondLst>
                                    <p:cond delay="0"/>
                                  </p:stCondLst>
                                  <p:childTnLst>
                                    <p:set>
                                      <p:cBhvr>
                                        <p:cTn id="184" dur="1" fill="hold">
                                          <p:stCondLst>
                                            <p:cond delay="0"/>
                                          </p:stCondLst>
                                        </p:cTn>
                                        <p:tgtEl>
                                          <p:spTgt spid="153610"/>
                                        </p:tgtEl>
                                        <p:attrNameLst>
                                          <p:attrName>style.visibility</p:attrName>
                                        </p:attrNameLst>
                                      </p:cBhvr>
                                      <p:to>
                                        <p:strVal val="visible"/>
                                      </p:to>
                                    </p:set>
                                    <p:anim calcmode="lin" valueType="num">
                                      <p:cBhvr additive="base">
                                        <p:cTn id="185" dur="500" fill="hold"/>
                                        <p:tgtEl>
                                          <p:spTgt spid="153610"/>
                                        </p:tgtEl>
                                        <p:attrNameLst>
                                          <p:attrName>ppt_x</p:attrName>
                                        </p:attrNameLst>
                                      </p:cBhvr>
                                      <p:tavLst>
                                        <p:tav tm="0">
                                          <p:val>
                                            <p:strVal val="#ppt_x"/>
                                          </p:val>
                                        </p:tav>
                                        <p:tav tm="100000">
                                          <p:val>
                                            <p:strVal val="#ppt_x"/>
                                          </p:val>
                                        </p:tav>
                                      </p:tavLst>
                                    </p:anim>
                                    <p:anim calcmode="lin" valueType="num">
                                      <p:cBhvr additive="base">
                                        <p:cTn id="186" dur="500" fill="hold"/>
                                        <p:tgtEl>
                                          <p:spTgt spid="153610"/>
                                        </p:tgtEl>
                                        <p:attrNameLst>
                                          <p:attrName>ppt_y</p:attrName>
                                        </p:attrNameLst>
                                      </p:cBhvr>
                                      <p:tavLst>
                                        <p:tav tm="0">
                                          <p:val>
                                            <p:strVal val="1+#ppt_h/2"/>
                                          </p:val>
                                        </p:tav>
                                        <p:tav tm="100000">
                                          <p:val>
                                            <p:strVal val="#ppt_y"/>
                                          </p:val>
                                        </p:tav>
                                      </p:tavLst>
                                    </p:anim>
                                  </p:childTnLst>
                                </p:cTn>
                              </p:par>
                              <p:par>
                                <p:cTn id="187" presetID="2" presetClass="entr" presetSubtype="4" fill="hold" nodeType="withEffect">
                                  <p:stCondLst>
                                    <p:cond delay="0"/>
                                  </p:stCondLst>
                                  <p:childTnLst>
                                    <p:set>
                                      <p:cBhvr>
                                        <p:cTn id="188" dur="1" fill="hold">
                                          <p:stCondLst>
                                            <p:cond delay="0"/>
                                          </p:stCondLst>
                                        </p:cTn>
                                        <p:tgtEl>
                                          <p:spTgt spid="178"/>
                                        </p:tgtEl>
                                        <p:attrNameLst>
                                          <p:attrName>style.visibility</p:attrName>
                                        </p:attrNameLst>
                                      </p:cBhvr>
                                      <p:to>
                                        <p:strVal val="visible"/>
                                      </p:to>
                                    </p:set>
                                    <p:anim calcmode="lin" valueType="num">
                                      <p:cBhvr additive="base">
                                        <p:cTn id="189" dur="500" fill="hold"/>
                                        <p:tgtEl>
                                          <p:spTgt spid="178"/>
                                        </p:tgtEl>
                                        <p:attrNameLst>
                                          <p:attrName>ppt_x</p:attrName>
                                        </p:attrNameLst>
                                      </p:cBhvr>
                                      <p:tavLst>
                                        <p:tav tm="0">
                                          <p:val>
                                            <p:strVal val="#ppt_x"/>
                                          </p:val>
                                        </p:tav>
                                        <p:tav tm="100000">
                                          <p:val>
                                            <p:strVal val="#ppt_x"/>
                                          </p:val>
                                        </p:tav>
                                      </p:tavLst>
                                    </p:anim>
                                    <p:anim calcmode="lin" valueType="num">
                                      <p:cBhvr additive="base">
                                        <p:cTn id="190" dur="500" fill="hold"/>
                                        <p:tgtEl>
                                          <p:spTgt spid="178"/>
                                        </p:tgtEl>
                                        <p:attrNameLst>
                                          <p:attrName>ppt_y</p:attrName>
                                        </p:attrNameLst>
                                      </p:cBhvr>
                                      <p:tavLst>
                                        <p:tav tm="0">
                                          <p:val>
                                            <p:strVal val="1+#ppt_h/2"/>
                                          </p:val>
                                        </p:tav>
                                        <p:tav tm="100000">
                                          <p:val>
                                            <p:strVal val="#ppt_y"/>
                                          </p:val>
                                        </p:tav>
                                      </p:tavLst>
                                    </p:anim>
                                  </p:childTnLst>
                                </p:cTn>
                              </p:par>
                            </p:childTnLst>
                          </p:cTn>
                        </p:par>
                      </p:childTnLst>
                    </p:cTn>
                  </p:par>
                  <p:par>
                    <p:cTn id="191" fill="hold">
                      <p:stCondLst>
                        <p:cond delay="indefinite"/>
                      </p:stCondLst>
                      <p:childTnLst>
                        <p:par>
                          <p:cTn id="192" fill="hold">
                            <p:stCondLst>
                              <p:cond delay="0"/>
                            </p:stCondLst>
                            <p:childTnLst>
                              <p:par>
                                <p:cTn id="193" presetID="2" presetClass="entr" presetSubtype="4" fill="hold" grpId="0" nodeType="clickEffect">
                                  <p:stCondLst>
                                    <p:cond delay="0"/>
                                  </p:stCondLst>
                                  <p:childTnLst>
                                    <p:set>
                                      <p:cBhvr>
                                        <p:cTn id="194" dur="1" fill="hold">
                                          <p:stCondLst>
                                            <p:cond delay="0"/>
                                          </p:stCondLst>
                                        </p:cTn>
                                        <p:tgtEl>
                                          <p:spTgt spid="153662"/>
                                        </p:tgtEl>
                                        <p:attrNameLst>
                                          <p:attrName>style.visibility</p:attrName>
                                        </p:attrNameLst>
                                      </p:cBhvr>
                                      <p:to>
                                        <p:strVal val="visible"/>
                                      </p:to>
                                    </p:set>
                                    <p:anim calcmode="lin" valueType="num">
                                      <p:cBhvr additive="base">
                                        <p:cTn id="195" dur="500" fill="hold"/>
                                        <p:tgtEl>
                                          <p:spTgt spid="153662"/>
                                        </p:tgtEl>
                                        <p:attrNameLst>
                                          <p:attrName>ppt_x</p:attrName>
                                        </p:attrNameLst>
                                      </p:cBhvr>
                                      <p:tavLst>
                                        <p:tav tm="0">
                                          <p:val>
                                            <p:strVal val="#ppt_x"/>
                                          </p:val>
                                        </p:tav>
                                        <p:tav tm="100000">
                                          <p:val>
                                            <p:strVal val="#ppt_x"/>
                                          </p:val>
                                        </p:tav>
                                      </p:tavLst>
                                    </p:anim>
                                    <p:anim calcmode="lin" valueType="num">
                                      <p:cBhvr additive="base">
                                        <p:cTn id="196" dur="500" fill="hold"/>
                                        <p:tgtEl>
                                          <p:spTgt spid="153662"/>
                                        </p:tgtEl>
                                        <p:attrNameLst>
                                          <p:attrName>ppt_y</p:attrName>
                                        </p:attrNameLst>
                                      </p:cBhvr>
                                      <p:tavLst>
                                        <p:tav tm="0">
                                          <p:val>
                                            <p:strVal val="1+#ppt_h/2"/>
                                          </p:val>
                                        </p:tav>
                                        <p:tav tm="100000">
                                          <p:val>
                                            <p:strVal val="#ppt_y"/>
                                          </p:val>
                                        </p:tav>
                                      </p:tavLst>
                                    </p:anim>
                                  </p:childTnLst>
                                </p:cTn>
                              </p:par>
                              <p:par>
                                <p:cTn id="197" presetID="2" presetClass="entr" presetSubtype="4" fill="hold" nodeType="withEffect">
                                  <p:stCondLst>
                                    <p:cond delay="0"/>
                                  </p:stCondLst>
                                  <p:childTnLst>
                                    <p:set>
                                      <p:cBhvr>
                                        <p:cTn id="198" dur="1" fill="hold">
                                          <p:stCondLst>
                                            <p:cond delay="0"/>
                                          </p:stCondLst>
                                        </p:cTn>
                                        <p:tgtEl>
                                          <p:spTgt spid="175"/>
                                        </p:tgtEl>
                                        <p:attrNameLst>
                                          <p:attrName>style.visibility</p:attrName>
                                        </p:attrNameLst>
                                      </p:cBhvr>
                                      <p:to>
                                        <p:strVal val="visible"/>
                                      </p:to>
                                    </p:set>
                                    <p:anim calcmode="lin" valueType="num">
                                      <p:cBhvr additive="base">
                                        <p:cTn id="199" dur="500" fill="hold"/>
                                        <p:tgtEl>
                                          <p:spTgt spid="175"/>
                                        </p:tgtEl>
                                        <p:attrNameLst>
                                          <p:attrName>ppt_x</p:attrName>
                                        </p:attrNameLst>
                                      </p:cBhvr>
                                      <p:tavLst>
                                        <p:tav tm="0">
                                          <p:val>
                                            <p:strVal val="#ppt_x"/>
                                          </p:val>
                                        </p:tav>
                                        <p:tav tm="100000">
                                          <p:val>
                                            <p:strVal val="#ppt_x"/>
                                          </p:val>
                                        </p:tav>
                                      </p:tavLst>
                                    </p:anim>
                                    <p:anim calcmode="lin" valueType="num">
                                      <p:cBhvr additive="base">
                                        <p:cTn id="200" dur="500" fill="hold"/>
                                        <p:tgtEl>
                                          <p:spTgt spid="175"/>
                                        </p:tgtEl>
                                        <p:attrNameLst>
                                          <p:attrName>ppt_y</p:attrName>
                                        </p:attrNameLst>
                                      </p:cBhvr>
                                      <p:tavLst>
                                        <p:tav tm="0">
                                          <p:val>
                                            <p:strVal val="1+#ppt_h/2"/>
                                          </p:val>
                                        </p:tav>
                                        <p:tav tm="100000">
                                          <p:val>
                                            <p:strVal val="#ppt_y"/>
                                          </p:val>
                                        </p:tav>
                                      </p:tavLst>
                                    </p:anim>
                                  </p:childTnLst>
                                </p:cTn>
                              </p:par>
                            </p:childTnLst>
                          </p:cTn>
                        </p:par>
                      </p:childTnLst>
                    </p:cTn>
                  </p:par>
                  <p:par>
                    <p:cTn id="201" fill="hold">
                      <p:stCondLst>
                        <p:cond delay="indefinite"/>
                      </p:stCondLst>
                      <p:childTnLst>
                        <p:par>
                          <p:cTn id="202" fill="hold">
                            <p:stCondLst>
                              <p:cond delay="0"/>
                            </p:stCondLst>
                            <p:childTnLst>
                              <p:par>
                                <p:cTn id="203" presetID="2" presetClass="entr" presetSubtype="4" fill="hold" nodeType="clickEffect">
                                  <p:stCondLst>
                                    <p:cond delay="0"/>
                                  </p:stCondLst>
                                  <p:childTnLst>
                                    <p:set>
                                      <p:cBhvr>
                                        <p:cTn id="204" dur="1" fill="hold">
                                          <p:stCondLst>
                                            <p:cond delay="0"/>
                                          </p:stCondLst>
                                        </p:cTn>
                                        <p:tgtEl>
                                          <p:spTgt spid="140"/>
                                        </p:tgtEl>
                                        <p:attrNameLst>
                                          <p:attrName>style.visibility</p:attrName>
                                        </p:attrNameLst>
                                      </p:cBhvr>
                                      <p:to>
                                        <p:strVal val="visible"/>
                                      </p:to>
                                    </p:set>
                                    <p:anim calcmode="lin" valueType="num">
                                      <p:cBhvr additive="base">
                                        <p:cTn id="205" dur="500" fill="hold"/>
                                        <p:tgtEl>
                                          <p:spTgt spid="140"/>
                                        </p:tgtEl>
                                        <p:attrNameLst>
                                          <p:attrName>ppt_x</p:attrName>
                                        </p:attrNameLst>
                                      </p:cBhvr>
                                      <p:tavLst>
                                        <p:tav tm="0">
                                          <p:val>
                                            <p:strVal val="#ppt_x"/>
                                          </p:val>
                                        </p:tav>
                                        <p:tav tm="100000">
                                          <p:val>
                                            <p:strVal val="#ppt_x"/>
                                          </p:val>
                                        </p:tav>
                                      </p:tavLst>
                                    </p:anim>
                                    <p:anim calcmode="lin" valueType="num">
                                      <p:cBhvr additive="base">
                                        <p:cTn id="206" dur="500" fill="hold"/>
                                        <p:tgtEl>
                                          <p:spTgt spid="140"/>
                                        </p:tgtEl>
                                        <p:attrNameLst>
                                          <p:attrName>ppt_y</p:attrName>
                                        </p:attrNameLst>
                                      </p:cBhvr>
                                      <p:tavLst>
                                        <p:tav tm="0">
                                          <p:val>
                                            <p:strVal val="1+#ppt_h/2"/>
                                          </p:val>
                                        </p:tav>
                                        <p:tav tm="100000">
                                          <p:val>
                                            <p:strVal val="#ppt_y"/>
                                          </p:val>
                                        </p:tav>
                                      </p:tavLst>
                                    </p:anim>
                                  </p:childTnLst>
                                </p:cTn>
                              </p:par>
                              <p:par>
                                <p:cTn id="207" presetID="2" presetClass="entr" presetSubtype="4" fill="hold" grpId="0" nodeType="withEffect">
                                  <p:stCondLst>
                                    <p:cond delay="0"/>
                                  </p:stCondLst>
                                  <p:childTnLst>
                                    <p:set>
                                      <p:cBhvr>
                                        <p:cTn id="208" dur="1" fill="hold">
                                          <p:stCondLst>
                                            <p:cond delay="0"/>
                                          </p:stCondLst>
                                        </p:cTn>
                                        <p:tgtEl>
                                          <p:spTgt spid="153663"/>
                                        </p:tgtEl>
                                        <p:attrNameLst>
                                          <p:attrName>style.visibility</p:attrName>
                                        </p:attrNameLst>
                                      </p:cBhvr>
                                      <p:to>
                                        <p:strVal val="visible"/>
                                      </p:to>
                                    </p:set>
                                    <p:anim calcmode="lin" valueType="num">
                                      <p:cBhvr additive="base">
                                        <p:cTn id="209" dur="500" fill="hold"/>
                                        <p:tgtEl>
                                          <p:spTgt spid="153663"/>
                                        </p:tgtEl>
                                        <p:attrNameLst>
                                          <p:attrName>ppt_x</p:attrName>
                                        </p:attrNameLst>
                                      </p:cBhvr>
                                      <p:tavLst>
                                        <p:tav tm="0">
                                          <p:val>
                                            <p:strVal val="#ppt_x"/>
                                          </p:val>
                                        </p:tav>
                                        <p:tav tm="100000">
                                          <p:val>
                                            <p:strVal val="#ppt_x"/>
                                          </p:val>
                                        </p:tav>
                                      </p:tavLst>
                                    </p:anim>
                                    <p:anim calcmode="lin" valueType="num">
                                      <p:cBhvr additive="base">
                                        <p:cTn id="210" dur="500" fill="hold"/>
                                        <p:tgtEl>
                                          <p:spTgt spid="153663"/>
                                        </p:tgtEl>
                                        <p:attrNameLst>
                                          <p:attrName>ppt_y</p:attrName>
                                        </p:attrNameLst>
                                      </p:cBhvr>
                                      <p:tavLst>
                                        <p:tav tm="0">
                                          <p:val>
                                            <p:strVal val="1+#ppt_h/2"/>
                                          </p:val>
                                        </p:tav>
                                        <p:tav tm="100000">
                                          <p:val>
                                            <p:strVal val="#ppt_y"/>
                                          </p:val>
                                        </p:tav>
                                      </p:tavLst>
                                    </p:anim>
                                  </p:childTnLst>
                                </p:cTn>
                              </p:par>
                            </p:childTnLst>
                          </p:cTn>
                        </p:par>
                      </p:childTnLst>
                    </p:cTn>
                  </p:par>
                  <p:par>
                    <p:cTn id="211" fill="hold">
                      <p:stCondLst>
                        <p:cond delay="indefinite"/>
                      </p:stCondLst>
                      <p:childTnLst>
                        <p:par>
                          <p:cTn id="212" fill="hold">
                            <p:stCondLst>
                              <p:cond delay="0"/>
                            </p:stCondLst>
                            <p:childTnLst>
                              <p:par>
                                <p:cTn id="213" presetID="2" presetClass="entr" presetSubtype="4" fill="hold" grpId="0" nodeType="clickEffect">
                                  <p:stCondLst>
                                    <p:cond delay="0"/>
                                  </p:stCondLst>
                                  <p:childTnLst>
                                    <p:set>
                                      <p:cBhvr>
                                        <p:cTn id="214" dur="1" fill="hold">
                                          <p:stCondLst>
                                            <p:cond delay="0"/>
                                          </p:stCondLst>
                                        </p:cTn>
                                        <p:tgtEl>
                                          <p:spTgt spid="153664"/>
                                        </p:tgtEl>
                                        <p:attrNameLst>
                                          <p:attrName>style.visibility</p:attrName>
                                        </p:attrNameLst>
                                      </p:cBhvr>
                                      <p:to>
                                        <p:strVal val="visible"/>
                                      </p:to>
                                    </p:set>
                                    <p:anim calcmode="lin" valueType="num">
                                      <p:cBhvr additive="base">
                                        <p:cTn id="215" dur="500" fill="hold"/>
                                        <p:tgtEl>
                                          <p:spTgt spid="153664"/>
                                        </p:tgtEl>
                                        <p:attrNameLst>
                                          <p:attrName>ppt_x</p:attrName>
                                        </p:attrNameLst>
                                      </p:cBhvr>
                                      <p:tavLst>
                                        <p:tav tm="0">
                                          <p:val>
                                            <p:strVal val="#ppt_x"/>
                                          </p:val>
                                        </p:tav>
                                        <p:tav tm="100000">
                                          <p:val>
                                            <p:strVal val="#ppt_x"/>
                                          </p:val>
                                        </p:tav>
                                      </p:tavLst>
                                    </p:anim>
                                    <p:anim calcmode="lin" valueType="num">
                                      <p:cBhvr additive="base">
                                        <p:cTn id="216" dur="500" fill="hold"/>
                                        <p:tgtEl>
                                          <p:spTgt spid="153664"/>
                                        </p:tgtEl>
                                        <p:attrNameLst>
                                          <p:attrName>ppt_y</p:attrName>
                                        </p:attrNameLst>
                                      </p:cBhvr>
                                      <p:tavLst>
                                        <p:tav tm="0">
                                          <p:val>
                                            <p:strVal val="1+#ppt_h/2"/>
                                          </p:val>
                                        </p:tav>
                                        <p:tav tm="100000">
                                          <p:val>
                                            <p:strVal val="#ppt_y"/>
                                          </p:val>
                                        </p:tav>
                                      </p:tavLst>
                                    </p:anim>
                                  </p:childTnLst>
                                </p:cTn>
                              </p:par>
                            </p:childTnLst>
                          </p:cTn>
                        </p:par>
                      </p:childTnLst>
                    </p:cTn>
                  </p:par>
                  <p:par>
                    <p:cTn id="217" fill="hold">
                      <p:stCondLst>
                        <p:cond delay="indefinite"/>
                      </p:stCondLst>
                      <p:childTnLst>
                        <p:par>
                          <p:cTn id="218" fill="hold">
                            <p:stCondLst>
                              <p:cond delay="0"/>
                            </p:stCondLst>
                            <p:childTnLst>
                              <p:par>
                                <p:cTn id="219" presetID="2" presetClass="entr" presetSubtype="4" fill="hold" grpId="0" nodeType="clickEffect">
                                  <p:stCondLst>
                                    <p:cond delay="0"/>
                                  </p:stCondLst>
                                  <p:childTnLst>
                                    <p:set>
                                      <p:cBhvr>
                                        <p:cTn id="220" dur="1" fill="hold">
                                          <p:stCondLst>
                                            <p:cond delay="0"/>
                                          </p:stCondLst>
                                        </p:cTn>
                                        <p:tgtEl>
                                          <p:spTgt spid="153665"/>
                                        </p:tgtEl>
                                        <p:attrNameLst>
                                          <p:attrName>style.visibility</p:attrName>
                                        </p:attrNameLst>
                                      </p:cBhvr>
                                      <p:to>
                                        <p:strVal val="visible"/>
                                      </p:to>
                                    </p:set>
                                    <p:anim calcmode="lin" valueType="num">
                                      <p:cBhvr additive="base">
                                        <p:cTn id="221" dur="500" fill="hold"/>
                                        <p:tgtEl>
                                          <p:spTgt spid="153665"/>
                                        </p:tgtEl>
                                        <p:attrNameLst>
                                          <p:attrName>ppt_x</p:attrName>
                                        </p:attrNameLst>
                                      </p:cBhvr>
                                      <p:tavLst>
                                        <p:tav tm="0">
                                          <p:val>
                                            <p:strVal val="#ppt_x"/>
                                          </p:val>
                                        </p:tav>
                                        <p:tav tm="100000">
                                          <p:val>
                                            <p:strVal val="#ppt_x"/>
                                          </p:val>
                                        </p:tav>
                                      </p:tavLst>
                                    </p:anim>
                                    <p:anim calcmode="lin" valueType="num">
                                      <p:cBhvr additive="base">
                                        <p:cTn id="222" dur="500" fill="hold"/>
                                        <p:tgtEl>
                                          <p:spTgt spid="153665"/>
                                        </p:tgtEl>
                                        <p:attrNameLst>
                                          <p:attrName>ppt_y</p:attrName>
                                        </p:attrNameLst>
                                      </p:cBhvr>
                                      <p:tavLst>
                                        <p:tav tm="0">
                                          <p:val>
                                            <p:strVal val="1+#ppt_h/2"/>
                                          </p:val>
                                        </p:tav>
                                        <p:tav tm="100000">
                                          <p:val>
                                            <p:strVal val="#ppt_y"/>
                                          </p:val>
                                        </p:tav>
                                      </p:tavLst>
                                    </p:anim>
                                  </p:childTnLst>
                                </p:cTn>
                              </p:par>
                            </p:childTnLst>
                          </p:cTn>
                        </p:par>
                      </p:childTnLst>
                    </p:cTn>
                  </p:par>
                  <p:par>
                    <p:cTn id="223" fill="hold">
                      <p:stCondLst>
                        <p:cond delay="indefinite"/>
                      </p:stCondLst>
                      <p:childTnLst>
                        <p:par>
                          <p:cTn id="224" fill="hold">
                            <p:stCondLst>
                              <p:cond delay="0"/>
                            </p:stCondLst>
                            <p:childTnLst>
                              <p:par>
                                <p:cTn id="225" presetID="2" presetClass="entr" presetSubtype="4" fill="hold" grpId="0" nodeType="clickEffect">
                                  <p:stCondLst>
                                    <p:cond delay="0"/>
                                  </p:stCondLst>
                                  <p:childTnLst>
                                    <p:set>
                                      <p:cBhvr>
                                        <p:cTn id="226" dur="1" fill="hold">
                                          <p:stCondLst>
                                            <p:cond delay="0"/>
                                          </p:stCondLst>
                                        </p:cTn>
                                        <p:tgtEl>
                                          <p:spTgt spid="153666"/>
                                        </p:tgtEl>
                                        <p:attrNameLst>
                                          <p:attrName>style.visibility</p:attrName>
                                        </p:attrNameLst>
                                      </p:cBhvr>
                                      <p:to>
                                        <p:strVal val="visible"/>
                                      </p:to>
                                    </p:set>
                                    <p:anim calcmode="lin" valueType="num">
                                      <p:cBhvr additive="base">
                                        <p:cTn id="227" dur="500" fill="hold"/>
                                        <p:tgtEl>
                                          <p:spTgt spid="153666"/>
                                        </p:tgtEl>
                                        <p:attrNameLst>
                                          <p:attrName>ppt_x</p:attrName>
                                        </p:attrNameLst>
                                      </p:cBhvr>
                                      <p:tavLst>
                                        <p:tav tm="0">
                                          <p:val>
                                            <p:strVal val="#ppt_x"/>
                                          </p:val>
                                        </p:tav>
                                        <p:tav tm="100000">
                                          <p:val>
                                            <p:strVal val="#ppt_x"/>
                                          </p:val>
                                        </p:tav>
                                      </p:tavLst>
                                    </p:anim>
                                    <p:anim calcmode="lin" valueType="num">
                                      <p:cBhvr additive="base">
                                        <p:cTn id="228" dur="500" fill="hold"/>
                                        <p:tgtEl>
                                          <p:spTgt spid="153666"/>
                                        </p:tgtEl>
                                        <p:attrNameLst>
                                          <p:attrName>ppt_y</p:attrName>
                                        </p:attrNameLst>
                                      </p:cBhvr>
                                      <p:tavLst>
                                        <p:tav tm="0">
                                          <p:val>
                                            <p:strVal val="1+#ppt_h/2"/>
                                          </p:val>
                                        </p:tav>
                                        <p:tav tm="100000">
                                          <p:val>
                                            <p:strVal val="#ppt_y"/>
                                          </p:val>
                                        </p:tav>
                                      </p:tavLst>
                                    </p:anim>
                                  </p:childTnLst>
                                </p:cTn>
                              </p:par>
                              <p:par>
                                <p:cTn id="229" presetID="2" presetClass="entr" presetSubtype="4" fill="hold" nodeType="withEffect">
                                  <p:stCondLst>
                                    <p:cond delay="0"/>
                                  </p:stCondLst>
                                  <p:childTnLst>
                                    <p:set>
                                      <p:cBhvr>
                                        <p:cTn id="230" dur="1" fill="hold">
                                          <p:stCondLst>
                                            <p:cond delay="0"/>
                                          </p:stCondLst>
                                        </p:cTn>
                                        <p:tgtEl>
                                          <p:spTgt spid="181"/>
                                        </p:tgtEl>
                                        <p:attrNameLst>
                                          <p:attrName>style.visibility</p:attrName>
                                        </p:attrNameLst>
                                      </p:cBhvr>
                                      <p:to>
                                        <p:strVal val="visible"/>
                                      </p:to>
                                    </p:set>
                                    <p:anim calcmode="lin" valueType="num">
                                      <p:cBhvr additive="base">
                                        <p:cTn id="231" dur="500" fill="hold"/>
                                        <p:tgtEl>
                                          <p:spTgt spid="181"/>
                                        </p:tgtEl>
                                        <p:attrNameLst>
                                          <p:attrName>ppt_x</p:attrName>
                                        </p:attrNameLst>
                                      </p:cBhvr>
                                      <p:tavLst>
                                        <p:tav tm="0">
                                          <p:val>
                                            <p:strVal val="#ppt_x"/>
                                          </p:val>
                                        </p:tav>
                                        <p:tav tm="100000">
                                          <p:val>
                                            <p:strVal val="#ppt_x"/>
                                          </p:val>
                                        </p:tav>
                                      </p:tavLst>
                                    </p:anim>
                                    <p:anim calcmode="lin" valueType="num">
                                      <p:cBhvr additive="base">
                                        <p:cTn id="232" dur="500" fill="hold"/>
                                        <p:tgtEl>
                                          <p:spTgt spid="18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06" grpId="0" animBg="1"/>
      <p:bldP spid="153607" grpId="0" animBg="1"/>
      <p:bldP spid="153608" grpId="0" animBg="1"/>
      <p:bldP spid="153609" grpId="0" animBg="1"/>
      <p:bldP spid="153610" grpId="0" animBg="1"/>
      <p:bldP spid="153611" grpId="0" animBg="1"/>
      <p:bldP spid="153612" grpId="0" animBg="1"/>
      <p:bldP spid="153613" grpId="0" animBg="1"/>
      <p:bldP spid="153651" grpId="0" animBg="1"/>
      <p:bldP spid="153652" grpId="0" animBg="1"/>
      <p:bldP spid="153653" grpId="0" animBg="1"/>
      <p:bldP spid="153654" grpId="0" animBg="1"/>
      <p:bldP spid="153655" grpId="0" animBg="1"/>
      <p:bldP spid="153656" grpId="0" animBg="1"/>
      <p:bldP spid="153657" grpId="0" animBg="1"/>
      <p:bldP spid="153658" grpId="0" animBg="1"/>
      <p:bldP spid="153659" grpId="0" animBg="1"/>
      <p:bldP spid="153660" grpId="0" animBg="1"/>
      <p:bldP spid="153661" grpId="0" animBg="1"/>
      <p:bldP spid="153662" grpId="0" animBg="1"/>
      <p:bldP spid="153663" grpId="0" animBg="1"/>
      <p:bldP spid="153664" grpId="0" animBg="1"/>
      <p:bldP spid="153665" grpId="0" animBg="1"/>
      <p:bldP spid="153666" grpId="0" animBg="1"/>
      <p:bldP spid="153667" grpId="0" animBg="1"/>
      <p:bldP spid="153668" grpId="0" animBg="1"/>
      <p:bldP spid="153669" grpId="0" animBg="1"/>
      <p:bldP spid="153670" grpId="0" animBg="1"/>
      <p:bldP spid="153671" grpId="0" animBg="1"/>
      <p:bldP spid="153672"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7938" name="Rectangle 2"/>
          <p:cNvSpPr>
            <a:spLocks noGrp="1"/>
          </p:cNvSpPr>
          <p:nvPr>
            <p:ph type="title"/>
          </p:nvPr>
        </p:nvSpPr>
        <p:spPr/>
        <p:txBody>
          <a:bodyPr vert="horz" wrap="square" lIns="91440" tIns="45720" rIns="91440" bIns="45720" anchor="ctr" anchorCtr="0"/>
          <a:p>
            <a:pPr algn="ctr" eaLnBrk="1" hangingPunct="1"/>
            <a:r>
              <a:rPr lang="zh-CN" altLang="en-US" dirty="0"/>
              <a:t>主要内容</a:t>
            </a:r>
            <a:endParaRPr lang="zh-CN" altLang="en-US" dirty="0"/>
          </a:p>
        </p:txBody>
      </p:sp>
      <p:sp>
        <p:nvSpPr>
          <p:cNvPr id="167939" name="Rectangle 3"/>
          <p:cNvSpPr>
            <a:spLocks noGrp="1"/>
          </p:cNvSpPr>
          <p:nvPr>
            <p:ph idx="1" hasCustomPrompt="1"/>
          </p:nvPr>
        </p:nvSpPr>
        <p:spPr/>
        <p:txBody>
          <a:bodyPr vert="horz" wrap="square" lIns="91440" tIns="45720" rIns="91440" bIns="45720" anchor="t" anchorCtr="0"/>
          <a:p>
            <a:pPr eaLnBrk="1" hangingPunct="1"/>
            <a:r>
              <a:rPr lang="en-US" altLang="zh-CN" sz="3200" dirty="0">
                <a:solidFill>
                  <a:schemeClr val="hlink"/>
                </a:solidFill>
                <a:latin typeface="Times New Roman" panose="02020603050405020304" pitchFamily="18" charset="0"/>
                <a:cs typeface="Times New Roman" panose="02020603050405020304" pitchFamily="18" charset="0"/>
              </a:rPr>
              <a:t>5.1 </a:t>
            </a:r>
            <a:r>
              <a:rPr lang="zh-CN" altLang="en-US" sz="3200" dirty="0">
                <a:solidFill>
                  <a:schemeClr val="hlink"/>
                </a:solidFill>
                <a:latin typeface="Times New Roman" panose="02020603050405020304" pitchFamily="18" charset="0"/>
                <a:cs typeface="Times New Roman" panose="02020603050405020304" pitchFamily="18" charset="0"/>
              </a:rPr>
              <a:t>重叠方式</a:t>
            </a:r>
            <a:endParaRPr lang="en-US" altLang="zh-CN" sz="3200" dirty="0">
              <a:solidFill>
                <a:schemeClr val="hlink"/>
              </a:solidFill>
              <a:latin typeface="Times New Roman" panose="02020603050405020304" pitchFamily="18" charset="0"/>
              <a:cs typeface="Times New Roman" panose="02020603050405020304" pitchFamily="18" charset="0"/>
            </a:endParaRPr>
          </a:p>
          <a:p>
            <a:pPr eaLnBrk="1" hangingPunct="1"/>
            <a:r>
              <a:rPr lang="en-US" altLang="zh-CN" sz="3200" dirty="0">
                <a:solidFill>
                  <a:srgbClr val="FF0000"/>
                </a:solidFill>
                <a:latin typeface="Times New Roman" panose="02020603050405020304" pitchFamily="18" charset="0"/>
                <a:cs typeface="Times New Roman" panose="02020603050405020304" pitchFamily="18" charset="0"/>
              </a:rPr>
              <a:t>5.2 </a:t>
            </a:r>
            <a:r>
              <a:rPr lang="zh-CN" altLang="en-US" sz="3200" dirty="0">
                <a:solidFill>
                  <a:srgbClr val="FF0000"/>
                </a:solidFill>
                <a:latin typeface="Times New Roman" panose="02020603050405020304" pitchFamily="18" charset="0"/>
                <a:cs typeface="Times New Roman" panose="02020603050405020304" pitchFamily="18" charset="0"/>
              </a:rPr>
              <a:t>流水方式</a:t>
            </a:r>
            <a:endParaRPr lang="en-US" altLang="zh-CN" sz="3200" dirty="0">
              <a:solidFill>
                <a:srgbClr val="FF0000"/>
              </a:solidFill>
              <a:latin typeface="Times New Roman" panose="02020603050405020304" pitchFamily="18" charset="0"/>
              <a:cs typeface="Times New Roman" panose="02020603050405020304" pitchFamily="18" charset="0"/>
            </a:endParaRPr>
          </a:p>
          <a:p>
            <a:pPr lvl="1" eaLnBrk="1" hangingPunct="1"/>
            <a:r>
              <a:rPr lang="en-US" altLang="zh-CN" sz="2800" dirty="0">
                <a:latin typeface="Times New Roman" panose="02020603050405020304" pitchFamily="18" charset="0"/>
              </a:rPr>
              <a:t>5.2.1 </a:t>
            </a:r>
            <a:r>
              <a:rPr lang="zh-CN" altLang="en-US" sz="2800" dirty="0">
                <a:latin typeface="Times New Roman" panose="02020603050405020304" pitchFamily="18" charset="0"/>
              </a:rPr>
              <a:t>基本概念</a:t>
            </a:r>
            <a:endParaRPr lang="zh-CN" altLang="en-US" sz="2800" dirty="0">
              <a:latin typeface="Times New Roman" panose="02020603050405020304" pitchFamily="18" charset="0"/>
            </a:endParaRPr>
          </a:p>
          <a:p>
            <a:pPr lvl="1" eaLnBrk="1" hangingPunct="1"/>
            <a:r>
              <a:rPr lang="en-US" altLang="zh-CN" sz="2800" dirty="0">
                <a:latin typeface="Times New Roman" panose="02020603050405020304" pitchFamily="18" charset="0"/>
              </a:rPr>
              <a:t>5.2.2 </a:t>
            </a:r>
            <a:r>
              <a:rPr lang="zh-CN" altLang="en-US" sz="2800" dirty="0">
                <a:latin typeface="Times New Roman" panose="02020603050405020304" pitchFamily="18" charset="0"/>
              </a:rPr>
              <a:t>流水线处理机的主要性能 </a:t>
            </a:r>
            <a:endParaRPr lang="zh-CN" altLang="en-US" sz="2800" dirty="0">
              <a:latin typeface="Times New Roman" panose="02020603050405020304" pitchFamily="18" charset="0"/>
            </a:endParaRPr>
          </a:p>
          <a:p>
            <a:pPr lvl="1" eaLnBrk="1" hangingPunct="1"/>
            <a:r>
              <a:rPr lang="en-US" altLang="zh-CN" sz="2800" dirty="0">
                <a:solidFill>
                  <a:srgbClr val="FF0000"/>
                </a:solidFill>
                <a:latin typeface="Times New Roman" panose="02020603050405020304" pitchFamily="18" charset="0"/>
              </a:rPr>
              <a:t>5.2.3 </a:t>
            </a:r>
            <a:r>
              <a:rPr lang="zh-CN" altLang="en-US" sz="2800" dirty="0">
                <a:solidFill>
                  <a:srgbClr val="FF0000"/>
                </a:solidFill>
                <a:latin typeface="Times New Roman" panose="02020603050405020304" pitchFamily="18" charset="0"/>
              </a:rPr>
              <a:t>流水机器的相关处理和控制机构 </a:t>
            </a:r>
            <a:r>
              <a:rPr lang="zh-CN" altLang="en-US" sz="2800" dirty="0">
                <a:solidFill>
                  <a:srgbClr val="FF0000"/>
                </a:solidFill>
              </a:rPr>
              <a:t> </a:t>
            </a:r>
            <a:endParaRPr lang="zh-CN" altLang="en-US" sz="2800" dirty="0">
              <a:solidFill>
                <a:srgbClr val="FF0000"/>
              </a:solidFill>
              <a:latin typeface="Times New Roman" panose="02020603050405020304" pitchFamily="18" charset="0"/>
              <a:ea typeface="Times New Roman" panose="02020603050405020304" pitchFamily="18" charset="0"/>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9986" name="Rectangle 2"/>
          <p:cNvSpPr>
            <a:spLocks noGrp="1"/>
          </p:cNvSpPr>
          <p:nvPr>
            <p:ph type="title" idx="4294967295"/>
          </p:nvPr>
        </p:nvSpPr>
        <p:spPr>
          <a:xfrm>
            <a:off x="590550" y="130175"/>
            <a:ext cx="7848600" cy="609600"/>
          </a:xfrm>
        </p:spPr>
        <p:txBody>
          <a:bodyPr vert="horz" wrap="square" lIns="91440" tIns="45720" rIns="91440" bIns="45720" anchor="b" anchorCtr="0"/>
          <a:p>
            <a:pPr eaLnBrk="1" hangingPunct="1"/>
            <a:r>
              <a:rPr lang="en-US" altLang="zh-CN" sz="3200" dirty="0">
                <a:latin typeface="Times New Roman" panose="02020603050405020304" pitchFamily="18" charset="0"/>
              </a:rPr>
              <a:t>5.2.3 </a:t>
            </a:r>
            <a:r>
              <a:rPr lang="zh-CN" altLang="en-US" sz="3200" dirty="0">
                <a:latin typeface="Times New Roman" panose="02020603050405020304" pitchFamily="18" charset="0"/>
              </a:rPr>
              <a:t>流水机器的相关处理和控制机构</a:t>
            </a:r>
            <a:r>
              <a:rPr lang="zh-CN" altLang="en-US" dirty="0"/>
              <a:t> </a:t>
            </a:r>
            <a:endParaRPr lang="zh-CN" altLang="en-US" dirty="0"/>
          </a:p>
        </p:txBody>
      </p:sp>
      <p:sp>
        <p:nvSpPr>
          <p:cNvPr id="169987" name="Rectangle 3"/>
          <p:cNvSpPr>
            <a:spLocks noGrp="1"/>
          </p:cNvSpPr>
          <p:nvPr>
            <p:ph type="body" idx="4294967295"/>
          </p:nvPr>
        </p:nvSpPr>
        <p:spPr/>
        <p:txBody>
          <a:bodyPr vert="horz" wrap="square" lIns="91440" tIns="45720" rIns="91440" bIns="45720" anchor="t" anchorCtr="0"/>
          <a:p>
            <a:pPr eaLnBrk="1" hangingPunct="1">
              <a:buNone/>
            </a:pPr>
            <a:r>
              <a:rPr lang="zh-CN" altLang="en-US" dirty="0"/>
              <a:t>  流水线只有连续不断地流动，不出现断流，才能获得高效率。如果处理不当，就会使流水效率显著下降。</a:t>
            </a:r>
            <a:endParaRPr lang="zh-CN" altLang="en-US" dirty="0">
              <a:latin typeface="Times New Roman" panose="02020603050405020304" pitchFamily="18" charset="0"/>
            </a:endParaRPr>
          </a:p>
          <a:p>
            <a:pPr eaLnBrk="1" hangingPunct="1"/>
            <a:r>
              <a:rPr lang="zh-CN" altLang="en-US" dirty="0">
                <a:latin typeface="Times New Roman" panose="02020603050405020304" pitchFamily="18" charset="0"/>
              </a:rPr>
              <a:t>局部性相关的处理</a:t>
            </a:r>
            <a:r>
              <a:rPr lang="zh-CN" altLang="en-US" dirty="0"/>
              <a:t> </a:t>
            </a:r>
            <a:endParaRPr lang="zh-CN" altLang="en-US" dirty="0"/>
          </a:p>
          <a:p>
            <a:pPr eaLnBrk="1" hangingPunct="1"/>
            <a:r>
              <a:rPr lang="zh-CN" altLang="en-US" dirty="0">
                <a:latin typeface="Times New Roman" panose="02020603050405020304" pitchFamily="18" charset="0"/>
              </a:rPr>
              <a:t>全局性相关的处理</a:t>
            </a:r>
            <a:r>
              <a:rPr lang="en-US" altLang="zh-CN" dirty="0"/>
              <a:t>------</a:t>
            </a:r>
            <a:r>
              <a:rPr lang="zh-CN" altLang="en-US" dirty="0">
                <a:latin typeface="Times New Roman" panose="02020603050405020304" pitchFamily="18" charset="0"/>
              </a:rPr>
              <a:t>转移相关</a:t>
            </a:r>
            <a:r>
              <a:rPr lang="zh-CN" altLang="en-US" dirty="0"/>
              <a:t> </a:t>
            </a:r>
            <a:endParaRPr lang="zh-CN" altLang="en-US" dirty="0"/>
          </a:p>
          <a:p>
            <a:pPr eaLnBrk="1" hangingPunct="1"/>
            <a:r>
              <a:rPr lang="zh-CN" altLang="en-US" dirty="0">
                <a:latin typeface="Times New Roman" panose="02020603050405020304" pitchFamily="18" charset="0"/>
              </a:rPr>
              <a:t>流水机器的中断处理</a:t>
            </a:r>
            <a:r>
              <a:rPr lang="zh-CN" altLang="en-US" dirty="0"/>
              <a:t> </a:t>
            </a:r>
            <a:endParaRPr lang="zh-CN" altLang="en-US" dirty="0"/>
          </a:p>
          <a:p>
            <a:pPr eaLnBrk="1" hangingPunct="1"/>
            <a:r>
              <a:rPr lang="zh-CN" altLang="en-US" dirty="0">
                <a:latin typeface="Times New Roman" panose="02020603050405020304" pitchFamily="18" charset="0"/>
              </a:rPr>
              <a:t>流水线调度</a:t>
            </a:r>
            <a:r>
              <a:rPr lang="en-US" altLang="zh-CN" dirty="0"/>
              <a:t>-----</a:t>
            </a:r>
            <a:r>
              <a:rPr lang="zh-CN" altLang="en-US" dirty="0">
                <a:latin typeface="Times New Roman" panose="02020603050405020304" pitchFamily="18" charset="0"/>
              </a:rPr>
              <a:t>非线性流水线</a:t>
            </a:r>
            <a:r>
              <a:rPr lang="zh-CN" altLang="en-US" dirty="0"/>
              <a:t> </a:t>
            </a:r>
            <a:endParaRPr lang="zh-CN" altLang="en-US" dirty="0"/>
          </a:p>
        </p:txBody>
      </p:sp>
    </p:spTree>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72034" name="Rectangle 2"/>
          <p:cNvSpPr>
            <a:spLocks noGrp="1"/>
          </p:cNvSpPr>
          <p:nvPr>
            <p:ph type="title"/>
          </p:nvPr>
        </p:nvSpPr>
        <p:spPr/>
        <p:txBody>
          <a:bodyPr vert="horz" wrap="square" lIns="91440" tIns="45720" rIns="91440" bIns="45720" anchor="ctr" anchorCtr="0"/>
          <a:p>
            <a:pPr eaLnBrk="1" hangingPunct="1"/>
            <a:r>
              <a:rPr lang="zh-CN" altLang="en-US" dirty="0"/>
              <a:t>局部相关与全局相关</a:t>
            </a:r>
            <a:endParaRPr lang="zh-CN" altLang="en-US" dirty="0"/>
          </a:p>
        </p:txBody>
      </p:sp>
      <p:sp>
        <p:nvSpPr>
          <p:cNvPr id="172035" name="Rectangle 3"/>
          <p:cNvSpPr>
            <a:spLocks noGrp="1"/>
          </p:cNvSpPr>
          <p:nvPr>
            <p:ph idx="1" hasCustomPrompt="1"/>
          </p:nvPr>
        </p:nvSpPr>
        <p:spPr>
          <a:xfrm>
            <a:off x="668338" y="1038225"/>
            <a:ext cx="7781925" cy="4114800"/>
          </a:xfrm>
        </p:spPr>
        <p:txBody>
          <a:bodyPr vert="horz" wrap="square" lIns="91440" tIns="45720" rIns="91440" bIns="45720" anchor="t" anchorCtr="0"/>
          <a:p>
            <a:pPr eaLnBrk="1" hangingPunct="1">
              <a:lnSpc>
                <a:spcPct val="90000"/>
              </a:lnSpc>
            </a:pPr>
            <a:r>
              <a:rPr lang="zh-CN" altLang="en-US" sz="2400" dirty="0"/>
              <a:t>如果程序内有一个两路的条件分支操作指令，它把程序分为三个部分</a:t>
            </a:r>
            <a:r>
              <a:rPr lang="en-US" altLang="zh-CN" sz="2400" dirty="0"/>
              <a:t>B0</a:t>
            </a:r>
            <a:r>
              <a:rPr lang="zh-CN" altLang="en-US" sz="2400" dirty="0"/>
              <a:t>、</a:t>
            </a:r>
            <a:r>
              <a:rPr lang="en-US" altLang="zh-CN" sz="2400" dirty="0"/>
              <a:t>B1</a:t>
            </a:r>
            <a:r>
              <a:rPr lang="zh-CN" altLang="en-US" sz="2400" dirty="0"/>
              <a:t>和</a:t>
            </a:r>
            <a:r>
              <a:rPr lang="en-US" altLang="zh-CN" sz="2400" dirty="0"/>
              <a:t>B2</a:t>
            </a:r>
            <a:r>
              <a:rPr lang="zh-CN" altLang="en-US" sz="2400" dirty="0"/>
              <a:t>，在每一个部分内部不再有分支操作指令</a:t>
            </a:r>
            <a:endParaRPr lang="zh-CN" altLang="en-US" sz="2400" dirty="0"/>
          </a:p>
          <a:p>
            <a:pPr eaLnBrk="1" hangingPunct="1">
              <a:lnSpc>
                <a:spcPct val="90000"/>
              </a:lnSpc>
              <a:spcBef>
                <a:spcPts val="1800"/>
              </a:spcBef>
            </a:pPr>
            <a:r>
              <a:rPr lang="zh-CN" altLang="en-US" sz="2400" dirty="0">
                <a:latin typeface="Times New Roman" panose="02020603050405020304" pitchFamily="18" charset="0"/>
                <a:cs typeface="Times New Roman" panose="02020603050405020304" pitchFamily="18" charset="0"/>
              </a:rPr>
              <a:t>在同一个基本块内部的相关成为</a:t>
            </a:r>
            <a:r>
              <a:rPr lang="zh-CN" altLang="en-US" sz="2400" dirty="0">
                <a:solidFill>
                  <a:srgbClr val="FF0000"/>
                </a:solidFill>
                <a:latin typeface="Times New Roman" panose="02020603050405020304" pitchFamily="18" charset="0"/>
                <a:cs typeface="Times New Roman" panose="02020603050405020304" pitchFamily="18" charset="0"/>
              </a:rPr>
              <a:t>局部相关</a:t>
            </a:r>
            <a:r>
              <a:rPr lang="zh-CN" altLang="en-US" sz="2400" dirty="0">
                <a:latin typeface="Times New Roman" panose="02020603050405020304" pitchFamily="18" charset="0"/>
                <a:cs typeface="Times New Roman" panose="02020603050405020304" pitchFamily="18" charset="0"/>
              </a:rPr>
              <a:t>（</a:t>
            </a:r>
            <a:r>
              <a:rPr lang="en-US" altLang="zh-CN" sz="2400" dirty="0">
                <a:latin typeface="Times New Roman" panose="02020603050405020304" pitchFamily="18" charset="0"/>
                <a:cs typeface="Times New Roman" panose="02020603050405020304" pitchFamily="18" charset="0"/>
              </a:rPr>
              <a:t>Local Correlation</a:t>
            </a:r>
            <a:r>
              <a:rPr lang="zh-CN" altLang="en-US" sz="2400" dirty="0">
                <a:latin typeface="Times New Roman" panose="02020603050405020304" pitchFamily="18" charset="0"/>
                <a:cs typeface="Times New Roman" panose="02020603050405020304" pitchFamily="18" charset="0"/>
              </a:rPr>
              <a:t>）</a:t>
            </a:r>
            <a:endParaRPr lang="zh-CN" altLang="en-US" sz="2400" dirty="0">
              <a:latin typeface="Times New Roman" panose="02020603050405020304" pitchFamily="18" charset="0"/>
              <a:cs typeface="Times New Roman" panose="02020603050405020304" pitchFamily="18" charset="0"/>
            </a:endParaRPr>
          </a:p>
          <a:p>
            <a:pPr lvl="1" eaLnBrk="1" hangingPunct="1">
              <a:lnSpc>
                <a:spcPct val="90000"/>
              </a:lnSpc>
              <a:spcBef>
                <a:spcPts val="1800"/>
              </a:spcBef>
            </a:pPr>
            <a:r>
              <a:rPr lang="zh-CN" altLang="en-US" sz="2000" b="1" dirty="0">
                <a:latin typeface="Times New Roman" panose="02020603050405020304" pitchFamily="18" charset="0"/>
                <a:ea typeface="楷体_GB2312" pitchFamily="49" charset="-122"/>
              </a:rPr>
              <a:t>对程序执行的过程的影响相对较小，仅影响到相关指令前后的一条或几条指令的执行</a:t>
            </a:r>
            <a:endParaRPr lang="zh-CN" altLang="en-US" sz="2000" b="1" dirty="0">
              <a:latin typeface="Times New Roman" panose="02020603050405020304" pitchFamily="18" charset="0"/>
              <a:ea typeface="楷体_GB2312" pitchFamily="49" charset="-122"/>
            </a:endParaRPr>
          </a:p>
          <a:p>
            <a:pPr eaLnBrk="1" hangingPunct="1">
              <a:lnSpc>
                <a:spcPct val="90000"/>
              </a:lnSpc>
              <a:spcBef>
                <a:spcPts val="1800"/>
              </a:spcBef>
            </a:pPr>
            <a:r>
              <a:rPr lang="zh-CN" altLang="en-US" sz="2400" dirty="0">
                <a:latin typeface="Times New Roman" panose="02020603050405020304" pitchFamily="18" charset="0"/>
                <a:cs typeface="Times New Roman" panose="02020603050405020304" pitchFamily="18" charset="0"/>
              </a:rPr>
              <a:t>在基本块之间相关成为</a:t>
            </a:r>
            <a:r>
              <a:rPr lang="zh-CN" altLang="en-US" sz="2400" dirty="0">
                <a:solidFill>
                  <a:srgbClr val="FF0000"/>
                </a:solidFill>
                <a:latin typeface="Times New Roman" panose="02020603050405020304" pitchFamily="18" charset="0"/>
                <a:cs typeface="Times New Roman" panose="02020603050405020304" pitchFamily="18" charset="0"/>
              </a:rPr>
              <a:t>全局相关</a:t>
            </a:r>
            <a:r>
              <a:rPr lang="zh-CN" altLang="en-US" sz="2400" dirty="0">
                <a:latin typeface="Times New Roman" panose="02020603050405020304" pitchFamily="18" charset="0"/>
                <a:cs typeface="Times New Roman" panose="02020603050405020304" pitchFamily="18" charset="0"/>
              </a:rPr>
              <a:t>（</a:t>
            </a:r>
            <a:r>
              <a:rPr lang="en-US" altLang="zh-CN" sz="2400" dirty="0">
                <a:latin typeface="Times New Roman" panose="02020603050405020304" pitchFamily="18" charset="0"/>
                <a:cs typeface="Times New Roman" panose="02020603050405020304" pitchFamily="18" charset="0"/>
              </a:rPr>
              <a:t>Global Correlation</a:t>
            </a:r>
            <a:r>
              <a:rPr lang="zh-CN" altLang="en-US" sz="2400" dirty="0">
                <a:latin typeface="Times New Roman" panose="02020603050405020304" pitchFamily="18" charset="0"/>
                <a:cs typeface="Times New Roman" panose="02020603050405020304" pitchFamily="18" charset="0"/>
              </a:rPr>
              <a:t>）</a:t>
            </a:r>
            <a:endParaRPr lang="zh-CN" altLang="en-US" sz="2400" dirty="0">
              <a:latin typeface="Times New Roman" panose="02020603050405020304" pitchFamily="18" charset="0"/>
              <a:cs typeface="Times New Roman" panose="02020603050405020304" pitchFamily="18" charset="0"/>
            </a:endParaRPr>
          </a:p>
          <a:p>
            <a:pPr lvl="1" eaLnBrk="1" hangingPunct="1">
              <a:lnSpc>
                <a:spcPct val="90000"/>
              </a:lnSpc>
              <a:spcBef>
                <a:spcPts val="1800"/>
              </a:spcBef>
            </a:pPr>
            <a:r>
              <a:rPr lang="zh-CN" altLang="en-US" sz="2000" b="1" dirty="0">
                <a:latin typeface="Times New Roman" panose="02020603050405020304" pitchFamily="18" charset="0"/>
                <a:ea typeface="楷体_GB2312" pitchFamily="49" charset="-122"/>
              </a:rPr>
              <a:t>影响到整个程序的执行方向</a:t>
            </a:r>
            <a:endParaRPr lang="zh-CN" altLang="en-US" sz="2000" b="1" dirty="0">
              <a:latin typeface="Times New Roman" panose="02020603050405020304" pitchFamily="18" charset="0"/>
              <a:ea typeface="楷体_GB2312" pitchFamily="49" charset="-122"/>
            </a:endParaRPr>
          </a:p>
        </p:txBody>
      </p:sp>
      <p:grpSp>
        <p:nvGrpSpPr>
          <p:cNvPr id="172036" name="Group 4"/>
          <p:cNvGrpSpPr/>
          <p:nvPr/>
        </p:nvGrpSpPr>
        <p:grpSpPr>
          <a:xfrm>
            <a:off x="5503863" y="4643438"/>
            <a:ext cx="2089150" cy="1511300"/>
            <a:chOff x="4286" y="119"/>
            <a:chExt cx="1316" cy="952"/>
          </a:xfrm>
        </p:grpSpPr>
        <p:sp>
          <p:nvSpPr>
            <p:cNvPr id="172037" name="Rectangle 5"/>
            <p:cNvSpPr/>
            <p:nvPr/>
          </p:nvSpPr>
          <p:spPr>
            <a:xfrm>
              <a:off x="4649" y="119"/>
              <a:ext cx="499" cy="272"/>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hangingPunct="1">
                <a:spcBef>
                  <a:spcPct val="0"/>
                </a:spcBef>
                <a:buClr>
                  <a:schemeClr val="bg1"/>
                </a:buClr>
                <a:buFontTx/>
                <a:buNone/>
              </a:pPr>
              <a:r>
                <a:rPr lang="en-US" altLang="zh-CN" sz="2400" b="0" dirty="0">
                  <a:solidFill>
                    <a:schemeClr val="tx1"/>
                  </a:solidFill>
                  <a:latin typeface="Times New Roman" panose="02020603050405020304" pitchFamily="18" charset="0"/>
                  <a:ea typeface="宋体" panose="02010600030101010101" pitchFamily="2" charset="-122"/>
                </a:rPr>
                <a:t>B0</a:t>
              </a:r>
              <a:endParaRPr lang="en-US" altLang="zh-CN" sz="2400" b="0" dirty="0">
                <a:solidFill>
                  <a:schemeClr val="tx1"/>
                </a:solidFill>
                <a:latin typeface="Times New Roman" panose="02020603050405020304" pitchFamily="18" charset="0"/>
                <a:ea typeface="宋体" panose="02010600030101010101" pitchFamily="2" charset="-122"/>
              </a:endParaRPr>
            </a:p>
          </p:txBody>
        </p:sp>
        <p:sp>
          <p:nvSpPr>
            <p:cNvPr id="172038" name="Rectangle 6"/>
            <p:cNvSpPr/>
            <p:nvPr/>
          </p:nvSpPr>
          <p:spPr>
            <a:xfrm>
              <a:off x="5103" y="799"/>
              <a:ext cx="499" cy="272"/>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hangingPunct="1">
                <a:spcBef>
                  <a:spcPct val="0"/>
                </a:spcBef>
                <a:buClr>
                  <a:schemeClr val="bg1"/>
                </a:buClr>
                <a:buFontTx/>
                <a:buNone/>
              </a:pPr>
              <a:r>
                <a:rPr lang="en-US" altLang="zh-CN" sz="2400" b="0" dirty="0">
                  <a:solidFill>
                    <a:schemeClr val="tx1"/>
                  </a:solidFill>
                  <a:latin typeface="Times New Roman" panose="02020603050405020304" pitchFamily="18" charset="0"/>
                  <a:ea typeface="宋体" panose="02010600030101010101" pitchFamily="2" charset="-122"/>
                </a:rPr>
                <a:t>B2</a:t>
              </a:r>
              <a:endParaRPr lang="en-US" altLang="zh-CN" sz="2400" b="0" dirty="0">
                <a:solidFill>
                  <a:schemeClr val="tx1"/>
                </a:solidFill>
                <a:latin typeface="Times New Roman" panose="02020603050405020304" pitchFamily="18" charset="0"/>
                <a:ea typeface="宋体" panose="02010600030101010101" pitchFamily="2" charset="-122"/>
              </a:endParaRPr>
            </a:p>
          </p:txBody>
        </p:sp>
        <p:sp>
          <p:nvSpPr>
            <p:cNvPr id="172039" name="Rectangle 7"/>
            <p:cNvSpPr/>
            <p:nvPr/>
          </p:nvSpPr>
          <p:spPr>
            <a:xfrm>
              <a:off x="4286" y="799"/>
              <a:ext cx="499" cy="272"/>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hangingPunct="1">
                <a:spcBef>
                  <a:spcPct val="0"/>
                </a:spcBef>
                <a:buClr>
                  <a:schemeClr val="bg1"/>
                </a:buClr>
                <a:buFontTx/>
                <a:buNone/>
              </a:pPr>
              <a:r>
                <a:rPr lang="en-US" altLang="zh-CN" sz="2400" b="0" dirty="0">
                  <a:solidFill>
                    <a:schemeClr val="tx1"/>
                  </a:solidFill>
                  <a:latin typeface="Times New Roman" panose="02020603050405020304" pitchFamily="18" charset="0"/>
                  <a:ea typeface="宋体" panose="02010600030101010101" pitchFamily="2" charset="-122"/>
                </a:rPr>
                <a:t>B1</a:t>
              </a:r>
              <a:endParaRPr lang="en-US" altLang="zh-CN" sz="2400" b="0" dirty="0">
                <a:solidFill>
                  <a:schemeClr val="tx1"/>
                </a:solidFill>
                <a:latin typeface="Times New Roman" panose="02020603050405020304" pitchFamily="18" charset="0"/>
                <a:ea typeface="宋体" panose="02010600030101010101" pitchFamily="2" charset="-122"/>
              </a:endParaRPr>
            </a:p>
          </p:txBody>
        </p:sp>
        <p:sp>
          <p:nvSpPr>
            <p:cNvPr id="172040" name="Line 8"/>
            <p:cNvSpPr/>
            <p:nvPr/>
          </p:nvSpPr>
          <p:spPr>
            <a:xfrm flipH="1">
              <a:off x="4558" y="391"/>
              <a:ext cx="318" cy="408"/>
            </a:xfrm>
            <a:prstGeom prst="line">
              <a:avLst/>
            </a:prstGeom>
            <a:ln w="31750" cap="flat" cmpd="sng">
              <a:solidFill>
                <a:schemeClr val="tx1"/>
              </a:solidFill>
              <a:prstDash val="solid"/>
              <a:headEnd type="none" w="med" len="med"/>
              <a:tailEnd type="triangle" w="med" len="med"/>
            </a:ln>
          </p:spPr>
        </p:sp>
        <p:sp>
          <p:nvSpPr>
            <p:cNvPr id="172041" name="Line 9"/>
            <p:cNvSpPr/>
            <p:nvPr/>
          </p:nvSpPr>
          <p:spPr>
            <a:xfrm>
              <a:off x="4877" y="391"/>
              <a:ext cx="452" cy="408"/>
            </a:xfrm>
            <a:prstGeom prst="line">
              <a:avLst/>
            </a:prstGeom>
            <a:ln w="31750" cap="flat" cmpd="sng">
              <a:solidFill>
                <a:schemeClr val="tx1"/>
              </a:solidFill>
              <a:prstDash val="solid"/>
              <a:headEnd type="none" w="med" len="med"/>
              <a:tailEnd type="triangle" w="med" len="med"/>
            </a:ln>
          </p:spPr>
        </p:sp>
      </p:grpSp>
    </p:spTree>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74082" name="Rectangle 2"/>
          <p:cNvSpPr>
            <a:spLocks noGrp="1"/>
          </p:cNvSpPr>
          <p:nvPr>
            <p:ph type="title" idx="4294967295"/>
          </p:nvPr>
        </p:nvSpPr>
        <p:spPr/>
        <p:txBody>
          <a:bodyPr vert="horz" wrap="square" lIns="91440" tIns="45720" rIns="91440" bIns="45720" anchor="b" anchorCtr="0"/>
          <a:p>
            <a:pPr eaLnBrk="1" hangingPunct="1"/>
            <a:r>
              <a:rPr lang="en-US" altLang="zh-CN" dirty="0"/>
              <a:t>(1) </a:t>
            </a:r>
            <a:r>
              <a:rPr lang="zh-CN" altLang="en-US" dirty="0">
                <a:latin typeface="Times New Roman" panose="02020603050405020304" pitchFamily="18" charset="0"/>
              </a:rPr>
              <a:t>局部性相关的处理</a:t>
            </a:r>
            <a:endParaRPr lang="zh-CN" altLang="en-US" dirty="0">
              <a:latin typeface="Times New Roman" panose="02020603050405020304" pitchFamily="18" charset="0"/>
            </a:endParaRPr>
          </a:p>
        </p:txBody>
      </p:sp>
      <p:sp>
        <p:nvSpPr>
          <p:cNvPr id="174083" name="Rectangle 3"/>
          <p:cNvSpPr>
            <a:spLocks noGrp="1"/>
          </p:cNvSpPr>
          <p:nvPr>
            <p:ph type="body" idx="4294967295"/>
          </p:nvPr>
        </p:nvSpPr>
        <p:spPr/>
        <p:txBody>
          <a:bodyPr vert="horz" wrap="square" lIns="91440" tIns="45720" rIns="91440" bIns="45720" anchor="t" anchorCtr="0"/>
          <a:p>
            <a:pPr eaLnBrk="1" hangingPunct="1"/>
            <a:r>
              <a:rPr lang="zh-CN" altLang="en-US" sz="2400" dirty="0">
                <a:solidFill>
                  <a:srgbClr val="FF0000"/>
                </a:solidFill>
              </a:rPr>
              <a:t>局部性相关</a:t>
            </a:r>
            <a:r>
              <a:rPr lang="zh-CN" altLang="en-US" sz="2400" dirty="0"/>
              <a:t>：指令相关、访存操作数相关、通用寄存器组相关</a:t>
            </a:r>
            <a:endParaRPr lang="zh-CN" altLang="en-US" sz="2400" dirty="0"/>
          </a:p>
          <a:p>
            <a:pPr lvl="1" eaLnBrk="1" hangingPunct="1">
              <a:spcBef>
                <a:spcPts val="1800"/>
              </a:spcBef>
            </a:pPr>
            <a:r>
              <a:rPr lang="zh-CN" altLang="en-US" b="1" dirty="0">
                <a:ea typeface="楷体_GB2312" pitchFamily="49" charset="-122"/>
              </a:rPr>
              <a:t>原因：在机器同时解释多条指令之间出现了对同一主存单元或寄存器要求</a:t>
            </a:r>
            <a:r>
              <a:rPr lang="zh-CN" altLang="en-US" b="1" dirty="0">
                <a:latin typeface="Times New Roman" panose="02020603050405020304" pitchFamily="18" charset="0"/>
                <a:ea typeface="楷体_GB2312" pitchFamily="49" charset="-122"/>
              </a:rPr>
              <a:t>“</a:t>
            </a:r>
            <a:r>
              <a:rPr lang="zh-CN" altLang="en-US" b="1" dirty="0">
                <a:ea typeface="楷体_GB2312" pitchFamily="49" charset="-122"/>
              </a:rPr>
              <a:t>先写后读</a:t>
            </a:r>
            <a:r>
              <a:rPr lang="zh-CN" altLang="en-US" b="1" dirty="0">
                <a:latin typeface="Times New Roman" panose="02020603050405020304" pitchFamily="18" charset="0"/>
                <a:ea typeface="楷体_GB2312" pitchFamily="49" charset="-122"/>
              </a:rPr>
              <a:t>”</a:t>
            </a:r>
            <a:r>
              <a:rPr lang="zh-CN" altLang="en-US" b="1" dirty="0">
                <a:ea typeface="楷体_GB2312" pitchFamily="49" charset="-122"/>
              </a:rPr>
              <a:t>而产生的。</a:t>
            </a:r>
            <a:endParaRPr lang="zh-CN" altLang="en-US" b="1" dirty="0">
              <a:ea typeface="楷体_GB2312" pitchFamily="49" charset="-122"/>
            </a:endParaRPr>
          </a:p>
          <a:p>
            <a:pPr eaLnBrk="1" hangingPunct="1">
              <a:spcBef>
                <a:spcPts val="1800"/>
              </a:spcBef>
            </a:pPr>
            <a:r>
              <a:rPr lang="zh-CN" altLang="en-US" sz="2400" dirty="0">
                <a:solidFill>
                  <a:srgbClr val="0000FF"/>
                </a:solidFill>
              </a:rPr>
              <a:t>解决</a:t>
            </a:r>
            <a:r>
              <a:rPr lang="zh-CN" altLang="en-US" sz="2400" dirty="0"/>
              <a:t>：</a:t>
            </a:r>
            <a:endParaRPr lang="zh-CN" altLang="en-US" sz="2400" dirty="0"/>
          </a:p>
          <a:p>
            <a:pPr lvl="1" eaLnBrk="1" hangingPunct="1">
              <a:spcBef>
                <a:spcPts val="1800"/>
              </a:spcBef>
            </a:pPr>
            <a:r>
              <a:rPr lang="zh-CN" altLang="en-US" b="1" dirty="0">
                <a:solidFill>
                  <a:srgbClr val="0000FF"/>
                </a:solidFill>
                <a:ea typeface="楷体_GB2312" pitchFamily="49" charset="-122"/>
              </a:rPr>
              <a:t>方法</a:t>
            </a:r>
            <a:r>
              <a:rPr lang="en-US" altLang="zh-CN" b="1" dirty="0">
                <a:solidFill>
                  <a:srgbClr val="0000FF"/>
                </a:solidFill>
                <a:ea typeface="楷体_GB2312" pitchFamily="49" charset="-122"/>
              </a:rPr>
              <a:t>1</a:t>
            </a:r>
            <a:r>
              <a:rPr lang="zh-CN" altLang="en-US" b="1" dirty="0">
                <a:ea typeface="楷体_GB2312" pitchFamily="49" charset="-122"/>
              </a:rPr>
              <a:t>：推后后续指令对相关单元的读，直至在先的指令写入完成</a:t>
            </a:r>
            <a:endParaRPr lang="zh-CN" altLang="en-US" b="1" dirty="0">
              <a:ea typeface="楷体_GB2312" pitchFamily="49" charset="-122"/>
            </a:endParaRPr>
          </a:p>
          <a:p>
            <a:pPr lvl="1" eaLnBrk="1" hangingPunct="1">
              <a:spcBef>
                <a:spcPts val="1800"/>
              </a:spcBef>
            </a:pPr>
            <a:r>
              <a:rPr lang="zh-CN" altLang="en-US" b="1" dirty="0">
                <a:solidFill>
                  <a:srgbClr val="0000FF"/>
                </a:solidFill>
                <a:ea typeface="楷体_GB2312" pitchFamily="49" charset="-122"/>
              </a:rPr>
              <a:t>方法</a:t>
            </a:r>
            <a:r>
              <a:rPr lang="en-US" altLang="zh-CN" b="1" dirty="0">
                <a:solidFill>
                  <a:srgbClr val="0000FF"/>
                </a:solidFill>
                <a:ea typeface="楷体_GB2312" pitchFamily="49" charset="-122"/>
              </a:rPr>
              <a:t>2</a:t>
            </a:r>
            <a:r>
              <a:rPr lang="zh-CN" altLang="en-US" b="1" dirty="0">
                <a:solidFill>
                  <a:srgbClr val="0000FF"/>
                </a:solidFill>
                <a:ea typeface="楷体_GB2312" pitchFamily="49" charset="-122"/>
              </a:rPr>
              <a:t>：</a:t>
            </a:r>
            <a:r>
              <a:rPr lang="zh-CN" altLang="en-US" b="1" dirty="0">
                <a:ea typeface="楷体_GB2312" pitchFamily="49" charset="-122"/>
              </a:rPr>
              <a:t>设置相关直接通路，将运算结果经相关直接通路直接送入所需部件</a:t>
            </a:r>
            <a:endParaRPr lang="zh-CN" altLang="en-US" b="1" dirty="0">
              <a:ea typeface="楷体_GB2312" pitchFamily="49" charset="-122"/>
            </a:endParaRPr>
          </a:p>
        </p:txBody>
      </p:sp>
    </p:spTree>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76130" name="Rectangle 2"/>
          <p:cNvSpPr>
            <a:spLocks noGrp="1"/>
          </p:cNvSpPr>
          <p:nvPr>
            <p:ph type="title" idx="4294967295"/>
          </p:nvPr>
        </p:nvSpPr>
        <p:spPr/>
        <p:txBody>
          <a:bodyPr vert="horz" wrap="square" lIns="91440" tIns="45720" rIns="91440" bIns="45720" anchor="b" anchorCtr="0"/>
          <a:p>
            <a:pPr eaLnBrk="1" hangingPunct="1"/>
            <a:r>
              <a:rPr lang="en-US" altLang="zh-CN" dirty="0"/>
              <a:t>(2) </a:t>
            </a:r>
            <a:r>
              <a:rPr lang="zh-CN" altLang="en-US" dirty="0"/>
              <a:t>全局性相关的处理</a:t>
            </a:r>
            <a:endParaRPr lang="zh-CN" altLang="en-US" dirty="0"/>
          </a:p>
        </p:txBody>
      </p:sp>
      <p:sp>
        <p:nvSpPr>
          <p:cNvPr id="176131" name="Rectangle 3"/>
          <p:cNvSpPr>
            <a:spLocks noGrp="1" noChangeArrowheads="1"/>
          </p:cNvSpPr>
          <p:nvPr>
            <p:ph type="body" idx="1"/>
          </p:nvPr>
        </p:nvSpPr>
        <p:spPr>
          <a:xfrm>
            <a:off x="469900" y="1022350"/>
            <a:ext cx="8229600" cy="5591175"/>
          </a:xfrm>
        </p:spPr>
        <p:txBody>
          <a:bodyPr vert="horz" wrap="square" lIns="91440" tIns="45720" rIns="91440" bIns="45720" numCol="1" anchor="t" anchorCtr="0" compatLnSpc="1"/>
          <a:lstStyle/>
          <a:p>
            <a:pPr marL="342900" marR="0" lvl="0" indent="-3429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v"/>
              <a:defRPr/>
            </a:pPr>
            <a:r>
              <a:rPr kumimoji="0" lang="zh-CN" altLang="en-US" sz="2800" b="1" i="0" u="none" strike="noStrike" kern="1200" cap="none" spc="0" normalizeH="0" baseline="0" noProof="0" dirty="0">
                <a:ln>
                  <a:noFill/>
                </a:ln>
                <a:solidFill>
                  <a:srgbClr val="FF0000"/>
                </a:solidFill>
                <a:effectLst/>
                <a:uLnTx/>
                <a:uFillTx/>
                <a:latin typeface="+mn-lt"/>
                <a:ea typeface="+mn-ea"/>
                <a:cs typeface="+mn-cs"/>
              </a:rPr>
              <a:t>全局相关性</a:t>
            </a:r>
            <a:r>
              <a:rPr kumimoji="0" lang="zh-CN" altLang="en-US" sz="2800" b="1" i="0" u="none" strike="noStrike" kern="1200" cap="none" spc="0" normalizeH="0" baseline="0" noProof="0" dirty="0">
                <a:ln>
                  <a:noFill/>
                </a:ln>
                <a:solidFill>
                  <a:srgbClr val="000000"/>
                </a:solidFill>
                <a:effectLst/>
                <a:uLnTx/>
                <a:uFillTx/>
                <a:latin typeface="+mn-lt"/>
                <a:ea typeface="+mn-ea"/>
                <a:cs typeface="+mn-cs"/>
              </a:rPr>
              <a:t>指的是已进入流水线的转移指令（尤其是条件转移指令）和其后续指令之间的相关。</a:t>
            </a:r>
            <a:endParaRPr kumimoji="0" lang="zh-CN" altLang="en-US" sz="2800" b="1" i="0" u="none" strike="noStrike" kern="1200" cap="none" spc="0" normalizeH="0" baseline="0" noProof="0" dirty="0">
              <a:ln>
                <a:noFill/>
              </a:ln>
              <a:solidFill>
                <a:srgbClr val="000000"/>
              </a:solidFill>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v"/>
              <a:defRPr/>
            </a:pPr>
            <a:r>
              <a:rPr kumimoji="0" lang="zh-CN" altLang="en-US" sz="2800" b="1" i="0" u="none" strike="noStrike" kern="1200" cap="none" spc="0" normalizeH="0" baseline="0" noProof="0" dirty="0">
                <a:ln>
                  <a:noFill/>
                </a:ln>
                <a:solidFill>
                  <a:srgbClr val="0000FF"/>
                </a:solidFill>
                <a:effectLst/>
                <a:uLnTx/>
                <a:uFillTx/>
                <a:latin typeface="+mn-lt"/>
                <a:ea typeface="+mn-ea"/>
                <a:cs typeface="+mn-cs"/>
              </a:rPr>
              <a:t>处理方法</a:t>
            </a:r>
            <a:endParaRPr kumimoji="0" lang="zh-CN" altLang="en-US" sz="2800" b="1" i="0" u="none" strike="noStrike" kern="1200" cap="none" spc="0" normalizeH="0" baseline="0" noProof="0" dirty="0">
              <a:ln>
                <a:noFill/>
              </a:ln>
              <a:solidFill>
                <a:srgbClr val="0000FF"/>
              </a:solidFill>
              <a:effectLst/>
              <a:uLnTx/>
              <a:uFillTx/>
              <a:latin typeface="+mn-lt"/>
              <a:ea typeface="+mn-ea"/>
              <a:cs typeface="+mn-cs"/>
            </a:endParaRPr>
          </a:p>
          <a:p>
            <a:pPr marL="742950" marR="0" lvl="1" indent="-285750" algn="l" defTabSz="914400" rtl="0" eaLnBrk="1" fontAlgn="base" latinLnBrk="0" hangingPunct="1">
              <a:lnSpc>
                <a:spcPct val="100000"/>
              </a:lnSpc>
              <a:spcBef>
                <a:spcPts val="1200"/>
              </a:spcBef>
              <a:spcAft>
                <a:spcPct val="0"/>
              </a:spcAft>
              <a:buClr>
                <a:schemeClr val="tx2"/>
              </a:buClr>
              <a:buSzPct val="60000"/>
              <a:buFont typeface="Wingdings" panose="05000000000000000000" pitchFamily="2" charset="2"/>
              <a:buChar char="n"/>
              <a:defRPr/>
            </a:pPr>
            <a:r>
              <a:rPr kumimoji="0" lang="zh-CN" altLang="en-US" sz="2400" b="1" i="0" u="none" strike="noStrike" kern="1200" cap="none" spc="0" normalizeH="0" baseline="0" noProof="0" dirty="0">
                <a:ln>
                  <a:noFill/>
                </a:ln>
                <a:solidFill>
                  <a:srgbClr val="000000"/>
                </a:solidFill>
                <a:effectLst/>
                <a:uLnTx/>
                <a:uFillTx/>
                <a:latin typeface="Calibri" panose="020F0502020204030204" pitchFamily="34" charset="0"/>
                <a:ea typeface="楷体_GB2312" pitchFamily="49" charset="-122"/>
                <a:cs typeface="Calibri" panose="020F0502020204030204" pitchFamily="34" charset="0"/>
              </a:rPr>
              <a:t>① </a:t>
            </a:r>
            <a:r>
              <a:rPr kumimoji="0" lang="zh-CN" altLang="en-US" sz="2400" b="1" i="0" u="none" strike="noStrike" kern="1200" cap="none" spc="0" normalizeH="0" baseline="0" noProof="0" dirty="0">
                <a:ln>
                  <a:noFill/>
                </a:ln>
                <a:solidFill>
                  <a:srgbClr val="000000"/>
                </a:solidFill>
                <a:effectLst/>
                <a:uLnTx/>
                <a:uFillTx/>
                <a:latin typeface="楷体_GB2312" pitchFamily="49" charset="-122"/>
                <a:ea typeface="楷体_GB2312" pitchFamily="49" charset="-122"/>
                <a:cs typeface="+mn-cs"/>
              </a:rPr>
              <a:t>猜测法 </a:t>
            </a:r>
            <a:endParaRPr kumimoji="0" lang="zh-CN" altLang="en-US" sz="2400" b="1" i="0" u="none" strike="noStrike" kern="1200" cap="none" spc="0" normalizeH="0" baseline="0" noProof="0" dirty="0">
              <a:ln>
                <a:noFill/>
              </a:ln>
              <a:solidFill>
                <a:srgbClr val="000000"/>
              </a:solidFill>
              <a:effectLst/>
              <a:uLnTx/>
              <a:uFillTx/>
              <a:latin typeface="楷体_GB2312" pitchFamily="49" charset="-122"/>
              <a:ea typeface="楷体_GB2312" pitchFamily="49" charset="-122"/>
              <a:cs typeface="+mn-cs"/>
            </a:endParaRPr>
          </a:p>
          <a:p>
            <a:pPr marL="742950" marR="0" lvl="1" indent="-285750" algn="l" defTabSz="914400" rtl="0" eaLnBrk="1" fontAlgn="base" latinLnBrk="0" hangingPunct="1">
              <a:lnSpc>
                <a:spcPct val="100000"/>
              </a:lnSpc>
              <a:spcBef>
                <a:spcPts val="1200"/>
              </a:spcBef>
              <a:spcAft>
                <a:spcPct val="0"/>
              </a:spcAft>
              <a:buClr>
                <a:schemeClr val="tx2"/>
              </a:buClr>
              <a:buSzPct val="60000"/>
              <a:buFont typeface="Wingdings" panose="05000000000000000000" pitchFamily="2" charset="2"/>
              <a:buChar char="n"/>
              <a:defRPr/>
            </a:pPr>
            <a:r>
              <a:rPr kumimoji="0" lang="zh-CN" altLang="en-US" sz="2400" b="1" i="0" u="none" strike="noStrike" kern="1200" cap="none" spc="0" normalizeH="0" baseline="0" noProof="0" dirty="0">
                <a:ln>
                  <a:noFill/>
                </a:ln>
                <a:solidFill>
                  <a:schemeClr val="bg1">
                    <a:lumMod val="65000"/>
                  </a:schemeClr>
                </a:solidFill>
                <a:effectLst/>
                <a:uLnTx/>
                <a:uFillTx/>
                <a:latin typeface="Calibri" panose="020F0502020204030204" pitchFamily="34" charset="0"/>
                <a:ea typeface="楷体_GB2312" pitchFamily="49" charset="-122"/>
                <a:cs typeface="+mn-cs"/>
              </a:rPr>
              <a:t>② </a:t>
            </a:r>
            <a:r>
              <a:rPr kumimoji="0" lang="zh-CN" altLang="en-US" sz="2400" b="1" i="0" u="none" strike="noStrike" kern="1200" cap="none" spc="0" normalizeH="0" baseline="0" noProof="0" dirty="0">
                <a:ln>
                  <a:noFill/>
                </a:ln>
                <a:solidFill>
                  <a:schemeClr val="bg1">
                    <a:lumMod val="65000"/>
                  </a:schemeClr>
                </a:solidFill>
                <a:effectLst/>
                <a:uLnTx/>
                <a:uFillTx/>
                <a:latin typeface="楷体_GB2312" pitchFamily="49" charset="-122"/>
                <a:ea typeface="楷体_GB2312" pitchFamily="49" charset="-122"/>
                <a:cs typeface="+mn-cs"/>
              </a:rPr>
              <a:t>加快和提前形成条件码</a:t>
            </a:r>
            <a:endParaRPr kumimoji="0" lang="zh-CN" altLang="en-US" sz="2400" b="1" i="0" u="none" strike="noStrike" kern="1200" cap="none" spc="0" normalizeH="0" baseline="0" noProof="0" dirty="0">
              <a:ln>
                <a:noFill/>
              </a:ln>
              <a:solidFill>
                <a:schemeClr val="bg1">
                  <a:lumMod val="65000"/>
                </a:schemeClr>
              </a:solidFill>
              <a:effectLst/>
              <a:uLnTx/>
              <a:uFillTx/>
              <a:latin typeface="楷体_GB2312" pitchFamily="49" charset="-122"/>
              <a:ea typeface="楷体_GB2312" pitchFamily="49" charset="-122"/>
              <a:cs typeface="+mn-cs"/>
            </a:endParaRPr>
          </a:p>
          <a:p>
            <a:pPr marL="1143000" marR="0" lvl="2" indent="-228600" algn="just" defTabSz="914400" rtl="0" eaLnBrk="1" fontAlgn="base" latinLnBrk="0" hangingPunct="1">
              <a:lnSpc>
                <a:spcPct val="100000"/>
              </a:lnSpc>
              <a:spcBef>
                <a:spcPts val="1200"/>
              </a:spcBef>
              <a:spcAft>
                <a:spcPct val="0"/>
              </a:spcAft>
              <a:buClr>
                <a:schemeClr val="folHlink"/>
              </a:buClr>
              <a:buSzPct val="60000"/>
              <a:buFont typeface="Wingdings" panose="05000000000000000000" pitchFamily="2" charset="2"/>
              <a:buChar char="n"/>
              <a:defRPr/>
            </a:pPr>
            <a:r>
              <a:rPr kumimoji="0" lang="zh-CN" altLang="en-US" sz="2400" b="1" i="0" u="none" strike="noStrike" kern="1200" cap="none" spc="0" normalizeH="0" baseline="0" noProof="0" dirty="0">
                <a:ln>
                  <a:noFill/>
                </a:ln>
                <a:solidFill>
                  <a:schemeClr val="bg1">
                    <a:lumMod val="65000"/>
                  </a:schemeClr>
                </a:solidFill>
                <a:effectLst/>
                <a:uLnTx/>
                <a:uFillTx/>
                <a:latin typeface="楷体_GB2312" pitchFamily="49" charset="-122"/>
                <a:ea typeface="楷体_GB2312" pitchFamily="49" charset="-122"/>
                <a:cs typeface="+mn-cs"/>
              </a:rPr>
              <a:t>加快单条指令内部的条件码的形成</a:t>
            </a:r>
            <a:endParaRPr kumimoji="0" lang="zh-CN" altLang="en-US" sz="2400" b="1" i="0" u="none" strike="noStrike" kern="1200" cap="none" spc="0" normalizeH="0" baseline="0" noProof="0" dirty="0">
              <a:ln>
                <a:noFill/>
              </a:ln>
              <a:solidFill>
                <a:schemeClr val="bg1">
                  <a:lumMod val="65000"/>
                </a:schemeClr>
              </a:solidFill>
              <a:effectLst/>
              <a:uLnTx/>
              <a:uFillTx/>
              <a:latin typeface="楷体_GB2312" pitchFamily="49" charset="-122"/>
              <a:ea typeface="楷体_GB2312" pitchFamily="49" charset="-122"/>
              <a:cs typeface="+mn-cs"/>
            </a:endParaRPr>
          </a:p>
          <a:p>
            <a:pPr marL="1600200" marR="0" lvl="3" indent="-228600" algn="just" defTabSz="914400" rtl="0" eaLnBrk="1" fontAlgn="base" latinLnBrk="0" hangingPunct="1">
              <a:lnSpc>
                <a:spcPct val="100000"/>
              </a:lnSpc>
              <a:spcBef>
                <a:spcPts val="1200"/>
              </a:spcBef>
              <a:spcAft>
                <a:spcPct val="0"/>
              </a:spcAft>
              <a:buClr>
                <a:schemeClr val="tx1"/>
              </a:buClr>
              <a:buSzPct val="60000"/>
              <a:buFont typeface="Wingdings" panose="05000000000000000000" pitchFamily="2" charset="2"/>
              <a:buChar char="n"/>
              <a:defRPr/>
            </a:pPr>
            <a:r>
              <a:rPr kumimoji="0" lang="zh-CN" altLang="en-US" sz="2000" b="1" i="0" u="none" strike="noStrike" kern="1200" cap="none" spc="0" normalizeH="0" baseline="0" noProof="0" dirty="0">
                <a:ln>
                  <a:noFill/>
                </a:ln>
                <a:solidFill>
                  <a:schemeClr val="bg1">
                    <a:lumMod val="65000"/>
                  </a:schemeClr>
                </a:solidFill>
                <a:effectLst/>
                <a:uLnTx/>
                <a:uFillTx/>
                <a:latin typeface="楷体_GB2312" pitchFamily="49" charset="-122"/>
                <a:ea typeface="楷体_GB2312" pitchFamily="49" charset="-122"/>
                <a:cs typeface="+mn-cs"/>
              </a:rPr>
              <a:t>乘、除的正负</a:t>
            </a:r>
            <a:endParaRPr kumimoji="0" lang="zh-CN" altLang="en-US" sz="2000" b="1" i="0" u="none" strike="noStrike" kern="1200" cap="none" spc="0" normalizeH="0" baseline="0" noProof="0" dirty="0">
              <a:ln>
                <a:noFill/>
              </a:ln>
              <a:solidFill>
                <a:schemeClr val="bg1">
                  <a:lumMod val="65000"/>
                </a:schemeClr>
              </a:solidFill>
              <a:effectLst/>
              <a:uLnTx/>
              <a:uFillTx/>
              <a:latin typeface="楷体_GB2312" pitchFamily="49" charset="-122"/>
              <a:ea typeface="楷体_GB2312" pitchFamily="49" charset="-122"/>
              <a:cs typeface="+mn-cs"/>
            </a:endParaRPr>
          </a:p>
          <a:p>
            <a:pPr marL="1143000" marR="0" lvl="2" indent="-228600" algn="just" defTabSz="914400" rtl="0" eaLnBrk="1" fontAlgn="base" latinLnBrk="0" hangingPunct="1">
              <a:lnSpc>
                <a:spcPct val="100000"/>
              </a:lnSpc>
              <a:spcBef>
                <a:spcPts val="1200"/>
              </a:spcBef>
              <a:spcAft>
                <a:spcPct val="0"/>
              </a:spcAft>
              <a:buClr>
                <a:schemeClr val="folHlink"/>
              </a:buClr>
              <a:buSzPct val="60000"/>
              <a:buFont typeface="Wingdings" panose="05000000000000000000" pitchFamily="2" charset="2"/>
              <a:buChar char="n"/>
              <a:defRPr/>
            </a:pPr>
            <a:r>
              <a:rPr kumimoji="0" lang="zh-CN" altLang="en-US" sz="2400" b="1" i="0" u="none" strike="noStrike" kern="1200" cap="none" spc="0" normalizeH="0" baseline="0" noProof="0" dirty="0">
                <a:ln>
                  <a:noFill/>
                </a:ln>
                <a:solidFill>
                  <a:schemeClr val="bg1">
                    <a:lumMod val="65000"/>
                  </a:schemeClr>
                </a:solidFill>
                <a:effectLst/>
                <a:uLnTx/>
                <a:uFillTx/>
                <a:latin typeface="楷体_GB2312" pitchFamily="49" charset="-122"/>
                <a:ea typeface="楷体_GB2312" pitchFamily="49" charset="-122"/>
                <a:cs typeface="+mn-cs"/>
              </a:rPr>
              <a:t>在一段程序内提前形成条件码（适合循环）</a:t>
            </a:r>
            <a:endParaRPr kumimoji="0" lang="zh-CN" altLang="en-US" sz="2400" b="1" i="0" u="none" strike="noStrike" kern="1200" cap="none" spc="0" normalizeH="0" baseline="0" noProof="0" dirty="0">
              <a:ln>
                <a:noFill/>
              </a:ln>
              <a:solidFill>
                <a:schemeClr val="bg1">
                  <a:lumMod val="65000"/>
                </a:schemeClr>
              </a:solidFill>
              <a:effectLst/>
              <a:uLnTx/>
              <a:uFillTx/>
              <a:latin typeface="楷体_GB2312" pitchFamily="49" charset="-122"/>
              <a:ea typeface="楷体_GB2312" pitchFamily="49" charset="-122"/>
              <a:cs typeface="+mn-cs"/>
            </a:endParaRPr>
          </a:p>
          <a:p>
            <a:pPr marL="1600200" marR="0" lvl="3" indent="-228600" algn="just" defTabSz="914400" rtl="0" eaLnBrk="1" fontAlgn="base" latinLnBrk="0" hangingPunct="1">
              <a:lnSpc>
                <a:spcPct val="100000"/>
              </a:lnSpc>
              <a:spcBef>
                <a:spcPts val="1200"/>
              </a:spcBef>
              <a:spcAft>
                <a:spcPct val="0"/>
              </a:spcAft>
              <a:buClr>
                <a:schemeClr val="tx1"/>
              </a:buClr>
              <a:buSzPct val="60000"/>
              <a:buFont typeface="Wingdings" panose="05000000000000000000" pitchFamily="2" charset="2"/>
              <a:buChar char="n"/>
              <a:defRPr/>
            </a:pPr>
            <a:r>
              <a:rPr kumimoji="0" lang="zh-CN" altLang="en-US" sz="2000" b="1" i="0" u="none" strike="noStrike" kern="1200" cap="none" spc="0" normalizeH="0" baseline="0" noProof="0" dirty="0">
                <a:ln>
                  <a:noFill/>
                </a:ln>
                <a:solidFill>
                  <a:schemeClr val="bg1">
                    <a:lumMod val="65000"/>
                  </a:schemeClr>
                </a:solidFill>
                <a:effectLst/>
                <a:uLnTx/>
                <a:uFillTx/>
                <a:latin typeface="楷体_GB2312" pitchFamily="49" charset="-122"/>
                <a:ea typeface="楷体_GB2312" pitchFamily="49" charset="-122"/>
                <a:cs typeface="+mn-cs"/>
              </a:rPr>
              <a:t>提前循环判断指令</a:t>
            </a:r>
            <a:endParaRPr kumimoji="0" lang="zh-CN" altLang="en-US" sz="2000" b="1" i="0" u="none" strike="noStrike" kern="1200" cap="none" spc="0" normalizeH="0" baseline="0" noProof="0" dirty="0">
              <a:ln>
                <a:noFill/>
              </a:ln>
              <a:solidFill>
                <a:schemeClr val="bg1">
                  <a:lumMod val="65000"/>
                </a:schemeClr>
              </a:solidFill>
              <a:effectLst/>
              <a:uLnTx/>
              <a:uFillTx/>
              <a:latin typeface="楷体_GB2312" pitchFamily="49" charset="-122"/>
              <a:ea typeface="楷体_GB2312" pitchFamily="49" charset="-122"/>
              <a:cs typeface="+mn-cs"/>
            </a:endParaRPr>
          </a:p>
          <a:p>
            <a:pPr marL="742950" marR="0" lvl="1" indent="-285750" algn="just" defTabSz="914400" rtl="0" eaLnBrk="1" fontAlgn="base" latinLnBrk="0" hangingPunct="1">
              <a:lnSpc>
                <a:spcPct val="100000"/>
              </a:lnSpc>
              <a:spcBef>
                <a:spcPts val="1200"/>
              </a:spcBef>
              <a:spcAft>
                <a:spcPct val="0"/>
              </a:spcAft>
              <a:buClr>
                <a:schemeClr val="tx2"/>
              </a:buClr>
              <a:buSzPct val="60000"/>
              <a:buFont typeface="Wingdings" panose="05000000000000000000" pitchFamily="2" charset="2"/>
              <a:buChar char="n"/>
              <a:defRPr/>
            </a:pPr>
            <a:r>
              <a:rPr kumimoji="0" lang="zh-CN" altLang="en-US" sz="2400" b="1" i="0" u="none" strike="noStrike" kern="1200" cap="none" spc="0" normalizeH="0" baseline="0" noProof="0" dirty="0">
                <a:ln>
                  <a:noFill/>
                </a:ln>
                <a:solidFill>
                  <a:schemeClr val="bg1">
                    <a:lumMod val="65000"/>
                  </a:schemeClr>
                </a:solidFill>
                <a:effectLst/>
                <a:uLnTx/>
                <a:uFillTx/>
                <a:latin typeface="Calibri" panose="020F0502020204030204" pitchFamily="34" charset="0"/>
                <a:ea typeface="楷体_GB2312" pitchFamily="49" charset="-122"/>
                <a:cs typeface="+mn-cs"/>
              </a:rPr>
              <a:t>③ </a:t>
            </a:r>
            <a:r>
              <a:rPr kumimoji="0" lang="zh-CN" altLang="en-US" sz="2400" b="1" i="0" u="none" strike="noStrike" kern="1200" cap="none" spc="0" normalizeH="0" baseline="0" noProof="0" dirty="0">
                <a:ln>
                  <a:noFill/>
                </a:ln>
                <a:solidFill>
                  <a:schemeClr val="bg1">
                    <a:lumMod val="65000"/>
                  </a:schemeClr>
                </a:solidFill>
                <a:effectLst/>
                <a:uLnTx/>
                <a:uFillTx/>
                <a:latin typeface="楷体_GB2312" pitchFamily="49" charset="-122"/>
                <a:ea typeface="楷体_GB2312" pitchFamily="49" charset="-122"/>
                <a:cs typeface="+mn-cs"/>
              </a:rPr>
              <a:t>采用延迟转移</a:t>
            </a:r>
            <a:r>
              <a:rPr kumimoji="0" lang="en-US" altLang="zh-CN" sz="2400" b="1" i="0" u="none" strike="noStrike" kern="1200" cap="none" spc="0" normalizeH="0" baseline="0" noProof="0" dirty="0">
                <a:ln>
                  <a:noFill/>
                </a:ln>
                <a:solidFill>
                  <a:schemeClr val="bg1">
                    <a:lumMod val="65000"/>
                  </a:schemeClr>
                </a:solidFill>
                <a:effectLst/>
                <a:uLnTx/>
                <a:uFillTx/>
                <a:latin typeface="楷体_GB2312" pitchFamily="49" charset="-122"/>
                <a:ea typeface="楷体_GB2312" pitchFamily="49" charset="-122"/>
                <a:cs typeface="+mn-cs"/>
              </a:rPr>
              <a:t>------</a:t>
            </a:r>
            <a:r>
              <a:rPr kumimoji="0" lang="zh-CN" altLang="en-US" sz="2400" b="1" i="0" u="none" strike="noStrike" kern="1200" cap="none" spc="0" normalizeH="0" baseline="0" noProof="0" dirty="0">
                <a:ln>
                  <a:noFill/>
                </a:ln>
                <a:solidFill>
                  <a:schemeClr val="bg1">
                    <a:lumMod val="65000"/>
                  </a:schemeClr>
                </a:solidFill>
                <a:effectLst/>
                <a:uLnTx/>
                <a:uFillTx/>
                <a:latin typeface="楷体_GB2312" pitchFamily="49" charset="-122"/>
                <a:ea typeface="楷体_GB2312" pitchFamily="49" charset="-122"/>
                <a:cs typeface="+mn-cs"/>
              </a:rPr>
              <a:t>采用软件进行静态指令调度</a:t>
            </a:r>
            <a:endParaRPr kumimoji="0" lang="zh-CN" altLang="en-US" sz="2400" b="1" i="0" u="none" strike="noStrike" kern="1200" cap="none" spc="0" normalizeH="0" baseline="0" noProof="0" dirty="0">
              <a:ln>
                <a:noFill/>
              </a:ln>
              <a:solidFill>
                <a:schemeClr val="bg1">
                  <a:lumMod val="65000"/>
                </a:schemeClr>
              </a:solidFill>
              <a:effectLst/>
              <a:uLnTx/>
              <a:uFillTx/>
              <a:latin typeface="楷体_GB2312" pitchFamily="49" charset="-122"/>
              <a:ea typeface="楷体_GB2312" pitchFamily="49" charset="-122"/>
              <a:cs typeface="+mn-cs"/>
            </a:endParaRPr>
          </a:p>
          <a:p>
            <a:pPr marL="742950" marR="0" lvl="1" indent="-285750" algn="l" defTabSz="914400" rtl="0" eaLnBrk="1" fontAlgn="base" latinLnBrk="0" hangingPunct="1">
              <a:lnSpc>
                <a:spcPct val="100000"/>
              </a:lnSpc>
              <a:spcBef>
                <a:spcPts val="1200"/>
              </a:spcBef>
              <a:spcAft>
                <a:spcPct val="0"/>
              </a:spcAft>
              <a:buClr>
                <a:schemeClr val="tx2"/>
              </a:buClr>
              <a:buSzPct val="60000"/>
              <a:buFont typeface="Wingdings" panose="05000000000000000000" pitchFamily="2" charset="2"/>
              <a:buChar char="n"/>
              <a:defRPr/>
            </a:pPr>
            <a:r>
              <a:rPr kumimoji="0" lang="zh-CN" altLang="en-US" sz="2400" b="1" i="0" u="none" strike="noStrike" kern="1200" cap="none" spc="0" normalizeH="0" baseline="0" noProof="0" dirty="0">
                <a:ln>
                  <a:noFill/>
                </a:ln>
                <a:solidFill>
                  <a:schemeClr val="bg1">
                    <a:lumMod val="65000"/>
                  </a:schemeClr>
                </a:solidFill>
                <a:effectLst/>
                <a:uLnTx/>
                <a:uFillTx/>
                <a:latin typeface="Calibri" panose="020F0502020204030204" pitchFamily="34" charset="0"/>
                <a:ea typeface="楷体_GB2312" pitchFamily="49" charset="-122"/>
                <a:cs typeface="+mn-cs"/>
              </a:rPr>
              <a:t>④ </a:t>
            </a:r>
            <a:r>
              <a:rPr kumimoji="0" lang="zh-CN" altLang="en-US" sz="2400" b="1" i="0" u="none" strike="noStrike" kern="1200" cap="none" spc="0" normalizeH="0" baseline="0" noProof="0" dirty="0">
                <a:ln>
                  <a:noFill/>
                </a:ln>
                <a:solidFill>
                  <a:schemeClr val="bg1">
                    <a:lumMod val="65000"/>
                  </a:schemeClr>
                </a:solidFill>
                <a:effectLst/>
                <a:uLnTx/>
                <a:uFillTx/>
                <a:latin typeface="楷体_GB2312" pitchFamily="49" charset="-122"/>
                <a:ea typeface="楷体_GB2312" pitchFamily="49" charset="-122"/>
                <a:cs typeface="+mn-cs"/>
              </a:rPr>
              <a:t>加快短循环程序的处理</a:t>
            </a:r>
            <a:endParaRPr kumimoji="0" lang="zh-CN" altLang="en-US" sz="2400" b="1" i="0" u="none" strike="noStrike" kern="1200" cap="none" spc="0" normalizeH="0" baseline="0" noProof="0" dirty="0">
              <a:ln>
                <a:noFill/>
              </a:ln>
              <a:solidFill>
                <a:schemeClr val="bg1">
                  <a:lumMod val="65000"/>
                </a:schemeClr>
              </a:solidFill>
              <a:effectLst/>
              <a:uLnTx/>
              <a:uFillTx/>
              <a:latin typeface="楷体_GB2312" pitchFamily="49" charset="-122"/>
              <a:ea typeface="楷体_GB2312" pitchFamily="49" charset="-122"/>
              <a:cs typeface="+mn-cs"/>
            </a:endParaRPr>
          </a:p>
          <a:p>
            <a:pPr marL="342900" marR="0" lvl="0" indent="-342900" algn="l"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Char char="v"/>
              <a:defRPr/>
            </a:pPr>
            <a:endParaRPr kumimoji="0" lang="zh-CN" altLang="en-US" sz="2800" b="1" i="0" u="none" strike="noStrike" kern="1200" cap="none" spc="0" normalizeH="0" baseline="0" noProof="0" dirty="0">
              <a:ln>
                <a:noFill/>
              </a:ln>
              <a:solidFill>
                <a:srgbClr val="000000"/>
              </a:solidFill>
              <a:effectLst/>
              <a:uLnTx/>
              <a:uFillTx/>
              <a:latin typeface="+mn-lt"/>
              <a:ea typeface="+mn-ea"/>
              <a:cs typeface="+mn-cs"/>
            </a:endParaRPr>
          </a:p>
        </p:txBody>
      </p:sp>
    </p:spTree>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78178" name="Rectangle 2"/>
          <p:cNvSpPr>
            <a:spLocks noGrp="1"/>
          </p:cNvSpPr>
          <p:nvPr>
            <p:ph type="title" idx="4294967295"/>
          </p:nvPr>
        </p:nvSpPr>
        <p:spPr>
          <a:xfrm>
            <a:off x="533400" y="125413"/>
            <a:ext cx="7848600" cy="609600"/>
          </a:xfrm>
        </p:spPr>
        <p:txBody>
          <a:bodyPr vert="horz" wrap="square" lIns="91440" tIns="45720" rIns="91440" bIns="45720" anchor="b" anchorCtr="0"/>
          <a:p>
            <a:pPr eaLnBrk="1" hangingPunct="1"/>
            <a:r>
              <a:rPr lang="zh-CN" altLang="en-US" dirty="0">
                <a:latin typeface="Calibri" panose="020F0502020204030204" pitchFamily="34" charset="0"/>
                <a:cs typeface="Calibri" panose="020F0502020204030204" pitchFamily="34" charset="0"/>
              </a:rPr>
              <a:t>① </a:t>
            </a:r>
            <a:r>
              <a:rPr lang="zh-CN" altLang="en-US" dirty="0">
                <a:latin typeface="Times New Roman" panose="02020603050405020304" pitchFamily="18" charset="0"/>
              </a:rPr>
              <a:t>猜测法</a:t>
            </a:r>
            <a:endParaRPr lang="zh-CN" altLang="en-US" dirty="0">
              <a:latin typeface="Times New Roman" panose="02020603050405020304" pitchFamily="18" charset="0"/>
            </a:endParaRPr>
          </a:p>
        </p:txBody>
      </p:sp>
      <p:grpSp>
        <p:nvGrpSpPr>
          <p:cNvPr id="178179" name="Group 3"/>
          <p:cNvGrpSpPr/>
          <p:nvPr/>
        </p:nvGrpSpPr>
        <p:grpSpPr>
          <a:xfrm>
            <a:off x="152400" y="922338"/>
            <a:ext cx="8610600" cy="4329112"/>
            <a:chOff x="144" y="1200"/>
            <a:chExt cx="5424" cy="2727"/>
          </a:xfrm>
        </p:grpSpPr>
        <p:sp>
          <p:nvSpPr>
            <p:cNvPr id="178184" name="Rectangle 4"/>
            <p:cNvSpPr/>
            <p:nvPr/>
          </p:nvSpPr>
          <p:spPr>
            <a:xfrm>
              <a:off x="480" y="2400"/>
              <a:ext cx="480" cy="336"/>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fontAlgn="ctr" hangingPunct="1">
                <a:spcBef>
                  <a:spcPct val="0"/>
                </a:spcBef>
                <a:buClr>
                  <a:schemeClr val="bg1"/>
                </a:buClr>
                <a:buFontTx/>
                <a:buNone/>
              </a:pPr>
              <a:r>
                <a:rPr lang="en-US" altLang="zh-CN" sz="2400" b="0" dirty="0">
                  <a:latin typeface="Tahoma" panose="020B0604030504040204" pitchFamily="34" charset="0"/>
                  <a:ea typeface="宋体" panose="02010600030101010101" pitchFamily="2" charset="-122"/>
                </a:rPr>
                <a:t>i-3</a:t>
              </a:r>
              <a:endParaRPr lang="en-US" altLang="zh-CN" sz="2400" b="0" dirty="0">
                <a:latin typeface="Tahoma" panose="020B0604030504040204" pitchFamily="34" charset="0"/>
                <a:ea typeface="宋体" panose="02010600030101010101" pitchFamily="2" charset="-122"/>
              </a:endParaRPr>
            </a:p>
          </p:txBody>
        </p:sp>
        <p:sp>
          <p:nvSpPr>
            <p:cNvPr id="178185" name="Rectangle 5"/>
            <p:cNvSpPr/>
            <p:nvPr/>
          </p:nvSpPr>
          <p:spPr>
            <a:xfrm>
              <a:off x="1056" y="2400"/>
              <a:ext cx="480" cy="336"/>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fontAlgn="ctr" hangingPunct="1">
                <a:spcBef>
                  <a:spcPct val="0"/>
                </a:spcBef>
                <a:buClr>
                  <a:schemeClr val="bg1"/>
                </a:buClr>
                <a:buFontTx/>
                <a:buNone/>
              </a:pPr>
              <a:r>
                <a:rPr lang="en-US" altLang="zh-CN" sz="2400" b="0" dirty="0">
                  <a:latin typeface="Tahoma" panose="020B0604030504040204" pitchFamily="34" charset="0"/>
                  <a:ea typeface="宋体" panose="02010600030101010101" pitchFamily="2" charset="-122"/>
                </a:rPr>
                <a:t>i-2</a:t>
              </a:r>
              <a:endParaRPr lang="en-US" altLang="zh-CN" sz="2400" b="0" dirty="0">
                <a:latin typeface="Tahoma" panose="020B0604030504040204" pitchFamily="34" charset="0"/>
                <a:ea typeface="宋体" panose="02010600030101010101" pitchFamily="2" charset="-122"/>
              </a:endParaRPr>
            </a:p>
          </p:txBody>
        </p:sp>
        <p:sp>
          <p:nvSpPr>
            <p:cNvPr id="178186" name="Rectangle 6"/>
            <p:cNvSpPr/>
            <p:nvPr/>
          </p:nvSpPr>
          <p:spPr>
            <a:xfrm>
              <a:off x="1632" y="2400"/>
              <a:ext cx="480" cy="336"/>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fontAlgn="ctr" hangingPunct="1">
                <a:spcBef>
                  <a:spcPct val="0"/>
                </a:spcBef>
                <a:buClr>
                  <a:schemeClr val="bg1"/>
                </a:buClr>
                <a:buFontTx/>
                <a:buNone/>
              </a:pPr>
              <a:r>
                <a:rPr lang="en-US" altLang="zh-CN" sz="2400" b="0" dirty="0">
                  <a:latin typeface="Tahoma" panose="020B0604030504040204" pitchFamily="34" charset="0"/>
                  <a:ea typeface="宋体" panose="02010600030101010101" pitchFamily="2" charset="-122"/>
                </a:rPr>
                <a:t>i-1</a:t>
              </a:r>
              <a:endParaRPr lang="en-US" altLang="zh-CN" sz="2400" b="0" dirty="0">
                <a:latin typeface="Tahoma" panose="020B0604030504040204" pitchFamily="34" charset="0"/>
                <a:ea typeface="宋体" panose="02010600030101010101" pitchFamily="2" charset="-122"/>
              </a:endParaRPr>
            </a:p>
          </p:txBody>
        </p:sp>
        <p:sp>
          <p:nvSpPr>
            <p:cNvPr id="178187" name="Rectangle 7"/>
            <p:cNvSpPr/>
            <p:nvPr/>
          </p:nvSpPr>
          <p:spPr>
            <a:xfrm>
              <a:off x="2208" y="2400"/>
              <a:ext cx="480" cy="336"/>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fontAlgn="ctr" hangingPunct="1">
                <a:spcBef>
                  <a:spcPct val="0"/>
                </a:spcBef>
                <a:buClr>
                  <a:schemeClr val="bg1"/>
                </a:buClr>
                <a:buFontTx/>
                <a:buNone/>
              </a:pPr>
              <a:r>
                <a:rPr lang="en-US" altLang="zh-CN" sz="2400" b="0" dirty="0">
                  <a:latin typeface="Tahoma" panose="020B0604030504040204" pitchFamily="34" charset="0"/>
                  <a:ea typeface="宋体" panose="02010600030101010101" pitchFamily="2" charset="-122"/>
                </a:rPr>
                <a:t>i</a:t>
              </a:r>
              <a:endParaRPr lang="en-US" altLang="zh-CN" sz="2400" b="0" dirty="0">
                <a:latin typeface="Tahoma" panose="020B0604030504040204" pitchFamily="34" charset="0"/>
                <a:ea typeface="宋体" panose="02010600030101010101" pitchFamily="2" charset="-122"/>
              </a:endParaRPr>
            </a:p>
          </p:txBody>
        </p:sp>
        <p:sp>
          <p:nvSpPr>
            <p:cNvPr id="178188" name="Rectangle 8"/>
            <p:cNvSpPr/>
            <p:nvPr/>
          </p:nvSpPr>
          <p:spPr>
            <a:xfrm>
              <a:off x="2880" y="1536"/>
              <a:ext cx="480" cy="336"/>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fontAlgn="ctr" hangingPunct="1">
                <a:spcBef>
                  <a:spcPct val="0"/>
                </a:spcBef>
                <a:buClr>
                  <a:schemeClr val="bg1"/>
                </a:buClr>
                <a:buFontTx/>
                <a:buNone/>
              </a:pPr>
              <a:r>
                <a:rPr lang="en-US" altLang="zh-CN" sz="2400" b="0" dirty="0">
                  <a:latin typeface="Tahoma" panose="020B0604030504040204" pitchFamily="34" charset="0"/>
                  <a:ea typeface="宋体" panose="02010600030101010101" pitchFamily="2" charset="-122"/>
                </a:rPr>
                <a:t>i+1</a:t>
              </a:r>
              <a:endParaRPr lang="en-US" altLang="zh-CN" sz="2400" b="0" dirty="0">
                <a:latin typeface="Tahoma" panose="020B0604030504040204" pitchFamily="34" charset="0"/>
                <a:ea typeface="宋体" panose="02010600030101010101" pitchFamily="2" charset="-122"/>
              </a:endParaRPr>
            </a:p>
          </p:txBody>
        </p:sp>
        <p:sp>
          <p:nvSpPr>
            <p:cNvPr id="178189" name="Rectangle 9"/>
            <p:cNvSpPr/>
            <p:nvPr/>
          </p:nvSpPr>
          <p:spPr>
            <a:xfrm>
              <a:off x="3504" y="1536"/>
              <a:ext cx="480" cy="336"/>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fontAlgn="ctr" hangingPunct="1">
                <a:spcBef>
                  <a:spcPct val="0"/>
                </a:spcBef>
                <a:buClr>
                  <a:schemeClr val="bg1"/>
                </a:buClr>
                <a:buFontTx/>
                <a:buNone/>
              </a:pPr>
              <a:r>
                <a:rPr lang="en-US" altLang="zh-CN" sz="2400" b="0" dirty="0">
                  <a:latin typeface="Tahoma" panose="020B0604030504040204" pitchFamily="34" charset="0"/>
                  <a:ea typeface="宋体" panose="02010600030101010101" pitchFamily="2" charset="-122"/>
                </a:rPr>
                <a:t>i+2</a:t>
              </a:r>
              <a:endParaRPr lang="en-US" altLang="zh-CN" sz="2400" b="0" dirty="0">
                <a:latin typeface="Tahoma" panose="020B0604030504040204" pitchFamily="34" charset="0"/>
                <a:ea typeface="宋体" panose="02010600030101010101" pitchFamily="2" charset="-122"/>
              </a:endParaRPr>
            </a:p>
          </p:txBody>
        </p:sp>
        <p:sp>
          <p:nvSpPr>
            <p:cNvPr id="178190" name="Rectangle 10"/>
            <p:cNvSpPr/>
            <p:nvPr/>
          </p:nvSpPr>
          <p:spPr>
            <a:xfrm>
              <a:off x="4128" y="1536"/>
              <a:ext cx="480" cy="336"/>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fontAlgn="ctr" hangingPunct="1">
                <a:spcBef>
                  <a:spcPct val="0"/>
                </a:spcBef>
                <a:buClr>
                  <a:schemeClr val="bg1"/>
                </a:buClr>
                <a:buFontTx/>
                <a:buNone/>
              </a:pPr>
              <a:r>
                <a:rPr lang="en-US" altLang="zh-CN" sz="2400" b="0" dirty="0">
                  <a:latin typeface="Tahoma" panose="020B0604030504040204" pitchFamily="34" charset="0"/>
                  <a:ea typeface="宋体" panose="02010600030101010101" pitchFamily="2" charset="-122"/>
                </a:rPr>
                <a:t>i+3</a:t>
              </a:r>
              <a:endParaRPr lang="en-US" altLang="zh-CN" sz="2400" b="0" dirty="0">
                <a:latin typeface="Tahoma" panose="020B0604030504040204" pitchFamily="34" charset="0"/>
                <a:ea typeface="宋体" panose="02010600030101010101" pitchFamily="2" charset="-122"/>
              </a:endParaRPr>
            </a:p>
          </p:txBody>
        </p:sp>
        <p:sp>
          <p:nvSpPr>
            <p:cNvPr id="178191" name="Rectangle 11"/>
            <p:cNvSpPr/>
            <p:nvPr/>
          </p:nvSpPr>
          <p:spPr>
            <a:xfrm>
              <a:off x="4752" y="1536"/>
              <a:ext cx="480" cy="336"/>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fontAlgn="ctr" hangingPunct="1">
                <a:spcBef>
                  <a:spcPct val="0"/>
                </a:spcBef>
                <a:buClr>
                  <a:schemeClr val="bg1"/>
                </a:buClr>
                <a:buFontTx/>
                <a:buNone/>
              </a:pPr>
              <a:r>
                <a:rPr lang="en-US" altLang="zh-CN" sz="2400" b="0" dirty="0">
                  <a:latin typeface="Tahoma" panose="020B0604030504040204" pitchFamily="34" charset="0"/>
                  <a:ea typeface="宋体" panose="02010600030101010101" pitchFamily="2" charset="-122"/>
                </a:rPr>
                <a:t>i+4</a:t>
              </a:r>
              <a:endParaRPr lang="en-US" altLang="zh-CN" sz="2400" b="0" dirty="0">
                <a:latin typeface="Tahoma" panose="020B0604030504040204" pitchFamily="34" charset="0"/>
                <a:ea typeface="宋体" panose="02010600030101010101" pitchFamily="2" charset="-122"/>
              </a:endParaRPr>
            </a:p>
          </p:txBody>
        </p:sp>
        <p:sp>
          <p:nvSpPr>
            <p:cNvPr id="178192" name="Rectangle 12"/>
            <p:cNvSpPr/>
            <p:nvPr/>
          </p:nvSpPr>
          <p:spPr>
            <a:xfrm>
              <a:off x="2880" y="3072"/>
              <a:ext cx="480" cy="336"/>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fontAlgn="ctr" hangingPunct="1">
                <a:spcBef>
                  <a:spcPct val="0"/>
                </a:spcBef>
                <a:buClr>
                  <a:schemeClr val="bg1"/>
                </a:buClr>
                <a:buFontTx/>
                <a:buNone/>
              </a:pPr>
              <a:r>
                <a:rPr lang="en-US" altLang="zh-CN" sz="2400" b="0" dirty="0">
                  <a:latin typeface="Tahoma" panose="020B0604030504040204" pitchFamily="34" charset="0"/>
                  <a:ea typeface="宋体" panose="02010600030101010101" pitchFamily="2" charset="-122"/>
                </a:rPr>
                <a:t>p</a:t>
              </a:r>
              <a:endParaRPr lang="en-US" altLang="zh-CN" sz="2400" b="0" dirty="0">
                <a:latin typeface="Tahoma" panose="020B0604030504040204" pitchFamily="34" charset="0"/>
                <a:ea typeface="宋体" panose="02010600030101010101" pitchFamily="2" charset="-122"/>
              </a:endParaRPr>
            </a:p>
          </p:txBody>
        </p:sp>
        <p:sp>
          <p:nvSpPr>
            <p:cNvPr id="178193" name="Rectangle 13"/>
            <p:cNvSpPr/>
            <p:nvPr/>
          </p:nvSpPr>
          <p:spPr>
            <a:xfrm>
              <a:off x="3504" y="3072"/>
              <a:ext cx="480" cy="336"/>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fontAlgn="ctr" hangingPunct="1">
                <a:spcBef>
                  <a:spcPct val="0"/>
                </a:spcBef>
                <a:buClr>
                  <a:schemeClr val="bg1"/>
                </a:buClr>
                <a:buFontTx/>
                <a:buNone/>
              </a:pPr>
              <a:r>
                <a:rPr lang="en-US" altLang="zh-CN" sz="2400" b="0" dirty="0">
                  <a:latin typeface="Tahoma" panose="020B0604030504040204" pitchFamily="34" charset="0"/>
                  <a:ea typeface="宋体" panose="02010600030101010101" pitchFamily="2" charset="-122"/>
                </a:rPr>
                <a:t>p+1</a:t>
              </a:r>
              <a:endParaRPr lang="en-US" altLang="zh-CN" sz="2400" b="0" dirty="0">
                <a:latin typeface="Tahoma" panose="020B0604030504040204" pitchFamily="34" charset="0"/>
                <a:ea typeface="宋体" panose="02010600030101010101" pitchFamily="2" charset="-122"/>
              </a:endParaRPr>
            </a:p>
          </p:txBody>
        </p:sp>
        <p:sp>
          <p:nvSpPr>
            <p:cNvPr id="178194" name="Rectangle 14"/>
            <p:cNvSpPr/>
            <p:nvPr/>
          </p:nvSpPr>
          <p:spPr>
            <a:xfrm>
              <a:off x="4128" y="3072"/>
              <a:ext cx="480" cy="336"/>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fontAlgn="ctr" hangingPunct="1">
                <a:spcBef>
                  <a:spcPct val="0"/>
                </a:spcBef>
                <a:buClr>
                  <a:schemeClr val="bg1"/>
                </a:buClr>
                <a:buFontTx/>
                <a:buNone/>
              </a:pPr>
              <a:r>
                <a:rPr lang="en-US" altLang="zh-CN" sz="2400" b="0" dirty="0">
                  <a:latin typeface="Tahoma" panose="020B0604030504040204" pitchFamily="34" charset="0"/>
                  <a:ea typeface="宋体" panose="02010600030101010101" pitchFamily="2" charset="-122"/>
                </a:rPr>
                <a:t>p+2</a:t>
              </a:r>
              <a:endParaRPr lang="en-US" altLang="zh-CN" sz="2400" b="0" dirty="0">
                <a:latin typeface="Tahoma" panose="020B0604030504040204" pitchFamily="34" charset="0"/>
                <a:ea typeface="宋体" panose="02010600030101010101" pitchFamily="2" charset="-122"/>
              </a:endParaRPr>
            </a:p>
          </p:txBody>
        </p:sp>
        <p:sp>
          <p:nvSpPr>
            <p:cNvPr id="178195" name="Rectangle 15"/>
            <p:cNvSpPr/>
            <p:nvPr/>
          </p:nvSpPr>
          <p:spPr>
            <a:xfrm>
              <a:off x="4752" y="3072"/>
              <a:ext cx="480" cy="336"/>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eaLnBrk="1" fontAlgn="ctr" hangingPunct="1">
                <a:spcBef>
                  <a:spcPct val="0"/>
                </a:spcBef>
                <a:buClr>
                  <a:schemeClr val="bg1"/>
                </a:buClr>
                <a:buFontTx/>
                <a:buNone/>
              </a:pPr>
              <a:r>
                <a:rPr lang="en-US" altLang="zh-CN" sz="2400" b="0" dirty="0">
                  <a:latin typeface="Tahoma" panose="020B0604030504040204" pitchFamily="34" charset="0"/>
                  <a:ea typeface="宋体" panose="02010600030101010101" pitchFamily="2" charset="-122"/>
                </a:rPr>
                <a:t>p+3</a:t>
              </a:r>
              <a:endParaRPr lang="en-US" altLang="zh-CN" sz="2400" b="0" dirty="0">
                <a:latin typeface="Tahoma" panose="020B0604030504040204" pitchFamily="34" charset="0"/>
                <a:ea typeface="宋体" panose="02010600030101010101" pitchFamily="2" charset="-122"/>
              </a:endParaRPr>
            </a:p>
          </p:txBody>
        </p:sp>
        <p:sp>
          <p:nvSpPr>
            <p:cNvPr id="178196" name="Line 16"/>
            <p:cNvSpPr/>
            <p:nvPr/>
          </p:nvSpPr>
          <p:spPr>
            <a:xfrm>
              <a:off x="144" y="2592"/>
              <a:ext cx="336" cy="0"/>
            </a:xfrm>
            <a:prstGeom prst="line">
              <a:avLst/>
            </a:prstGeom>
            <a:ln w="28575" cap="flat" cmpd="sng">
              <a:solidFill>
                <a:schemeClr val="tx1"/>
              </a:solidFill>
              <a:prstDash val="solid"/>
              <a:headEnd type="none" w="med" len="med"/>
              <a:tailEnd type="triangle" w="med" len="med"/>
            </a:ln>
          </p:spPr>
        </p:sp>
        <p:sp>
          <p:nvSpPr>
            <p:cNvPr id="178197" name="Line 17"/>
            <p:cNvSpPr/>
            <p:nvPr/>
          </p:nvSpPr>
          <p:spPr>
            <a:xfrm>
              <a:off x="960" y="2592"/>
              <a:ext cx="96" cy="0"/>
            </a:xfrm>
            <a:prstGeom prst="line">
              <a:avLst/>
            </a:prstGeom>
            <a:ln w="28575" cap="flat" cmpd="sng">
              <a:solidFill>
                <a:schemeClr val="tx1"/>
              </a:solidFill>
              <a:prstDash val="solid"/>
              <a:headEnd type="none" w="med" len="med"/>
              <a:tailEnd type="none" w="med" len="med"/>
            </a:ln>
          </p:spPr>
        </p:sp>
        <p:sp>
          <p:nvSpPr>
            <p:cNvPr id="178198" name="Line 18"/>
            <p:cNvSpPr/>
            <p:nvPr/>
          </p:nvSpPr>
          <p:spPr>
            <a:xfrm>
              <a:off x="1536" y="2592"/>
              <a:ext cx="96" cy="0"/>
            </a:xfrm>
            <a:prstGeom prst="line">
              <a:avLst/>
            </a:prstGeom>
            <a:ln w="28575" cap="flat" cmpd="sng">
              <a:solidFill>
                <a:schemeClr val="tx1"/>
              </a:solidFill>
              <a:prstDash val="solid"/>
              <a:headEnd type="none" w="med" len="med"/>
              <a:tailEnd type="none" w="med" len="med"/>
            </a:ln>
          </p:spPr>
        </p:sp>
        <p:sp>
          <p:nvSpPr>
            <p:cNvPr id="178199" name="Line 19"/>
            <p:cNvSpPr/>
            <p:nvPr/>
          </p:nvSpPr>
          <p:spPr>
            <a:xfrm>
              <a:off x="2112" y="2592"/>
              <a:ext cx="96" cy="0"/>
            </a:xfrm>
            <a:prstGeom prst="line">
              <a:avLst/>
            </a:prstGeom>
            <a:ln w="28575" cap="flat" cmpd="sng">
              <a:solidFill>
                <a:schemeClr val="tx1"/>
              </a:solidFill>
              <a:prstDash val="solid"/>
              <a:headEnd type="none" w="med" len="med"/>
              <a:tailEnd type="none" w="med" len="med"/>
            </a:ln>
          </p:spPr>
        </p:sp>
        <p:sp>
          <p:nvSpPr>
            <p:cNvPr id="178200" name="Line 20"/>
            <p:cNvSpPr/>
            <p:nvPr/>
          </p:nvSpPr>
          <p:spPr>
            <a:xfrm>
              <a:off x="3360" y="1728"/>
              <a:ext cx="144" cy="0"/>
            </a:xfrm>
            <a:prstGeom prst="line">
              <a:avLst/>
            </a:prstGeom>
            <a:ln w="28575" cap="flat" cmpd="sng">
              <a:solidFill>
                <a:schemeClr val="tx1"/>
              </a:solidFill>
              <a:prstDash val="solid"/>
              <a:headEnd type="none" w="med" len="med"/>
              <a:tailEnd type="none" w="med" len="med"/>
            </a:ln>
          </p:spPr>
        </p:sp>
        <p:sp>
          <p:nvSpPr>
            <p:cNvPr id="178201" name="Line 21"/>
            <p:cNvSpPr/>
            <p:nvPr/>
          </p:nvSpPr>
          <p:spPr>
            <a:xfrm>
              <a:off x="3984" y="1728"/>
              <a:ext cx="144" cy="0"/>
            </a:xfrm>
            <a:prstGeom prst="line">
              <a:avLst/>
            </a:prstGeom>
            <a:ln w="28575" cap="flat" cmpd="sng">
              <a:solidFill>
                <a:schemeClr val="tx1"/>
              </a:solidFill>
              <a:prstDash val="solid"/>
              <a:headEnd type="none" w="med" len="med"/>
              <a:tailEnd type="none" w="med" len="med"/>
            </a:ln>
          </p:spPr>
        </p:sp>
        <p:sp>
          <p:nvSpPr>
            <p:cNvPr id="178202" name="Line 22"/>
            <p:cNvSpPr/>
            <p:nvPr/>
          </p:nvSpPr>
          <p:spPr>
            <a:xfrm>
              <a:off x="4608" y="1728"/>
              <a:ext cx="144" cy="0"/>
            </a:xfrm>
            <a:prstGeom prst="line">
              <a:avLst/>
            </a:prstGeom>
            <a:ln w="28575" cap="flat" cmpd="sng">
              <a:solidFill>
                <a:schemeClr val="tx1"/>
              </a:solidFill>
              <a:prstDash val="solid"/>
              <a:headEnd type="none" w="med" len="med"/>
              <a:tailEnd type="none" w="med" len="med"/>
            </a:ln>
          </p:spPr>
        </p:sp>
        <p:sp>
          <p:nvSpPr>
            <p:cNvPr id="178203" name="Line 23"/>
            <p:cNvSpPr/>
            <p:nvPr/>
          </p:nvSpPr>
          <p:spPr>
            <a:xfrm>
              <a:off x="3360" y="3264"/>
              <a:ext cx="144" cy="0"/>
            </a:xfrm>
            <a:prstGeom prst="line">
              <a:avLst/>
            </a:prstGeom>
            <a:ln w="28575" cap="flat" cmpd="sng">
              <a:solidFill>
                <a:schemeClr val="tx1"/>
              </a:solidFill>
              <a:prstDash val="solid"/>
              <a:headEnd type="none" w="med" len="med"/>
              <a:tailEnd type="none" w="med" len="med"/>
            </a:ln>
          </p:spPr>
        </p:sp>
        <p:sp>
          <p:nvSpPr>
            <p:cNvPr id="178204" name="Line 24"/>
            <p:cNvSpPr/>
            <p:nvPr/>
          </p:nvSpPr>
          <p:spPr>
            <a:xfrm>
              <a:off x="3984" y="3264"/>
              <a:ext cx="144" cy="0"/>
            </a:xfrm>
            <a:prstGeom prst="line">
              <a:avLst/>
            </a:prstGeom>
            <a:ln w="28575" cap="flat" cmpd="sng">
              <a:solidFill>
                <a:schemeClr val="tx1"/>
              </a:solidFill>
              <a:prstDash val="solid"/>
              <a:headEnd type="none" w="med" len="med"/>
              <a:tailEnd type="none" w="med" len="med"/>
            </a:ln>
          </p:spPr>
        </p:sp>
        <p:sp>
          <p:nvSpPr>
            <p:cNvPr id="178205" name="Line 25"/>
            <p:cNvSpPr/>
            <p:nvPr/>
          </p:nvSpPr>
          <p:spPr>
            <a:xfrm>
              <a:off x="4608" y="3216"/>
              <a:ext cx="144" cy="0"/>
            </a:xfrm>
            <a:prstGeom prst="line">
              <a:avLst/>
            </a:prstGeom>
            <a:ln w="28575" cap="flat" cmpd="sng">
              <a:solidFill>
                <a:schemeClr val="tx1"/>
              </a:solidFill>
              <a:prstDash val="solid"/>
              <a:headEnd type="none" w="med" len="med"/>
              <a:tailEnd type="none" w="med" len="med"/>
            </a:ln>
          </p:spPr>
        </p:sp>
        <p:sp>
          <p:nvSpPr>
            <p:cNvPr id="178206" name="Line 26"/>
            <p:cNvSpPr/>
            <p:nvPr/>
          </p:nvSpPr>
          <p:spPr>
            <a:xfrm>
              <a:off x="5232" y="1728"/>
              <a:ext cx="336" cy="0"/>
            </a:xfrm>
            <a:prstGeom prst="line">
              <a:avLst/>
            </a:prstGeom>
            <a:ln w="28575" cap="flat" cmpd="sng">
              <a:solidFill>
                <a:schemeClr val="tx1"/>
              </a:solidFill>
              <a:prstDash val="solid"/>
              <a:headEnd type="none" w="med" len="med"/>
              <a:tailEnd type="triangle" w="med" len="med"/>
            </a:ln>
          </p:spPr>
        </p:sp>
        <p:sp>
          <p:nvSpPr>
            <p:cNvPr id="178207" name="Line 27"/>
            <p:cNvSpPr/>
            <p:nvPr/>
          </p:nvSpPr>
          <p:spPr>
            <a:xfrm>
              <a:off x="5232" y="3264"/>
              <a:ext cx="336" cy="0"/>
            </a:xfrm>
            <a:prstGeom prst="line">
              <a:avLst/>
            </a:prstGeom>
            <a:ln w="28575" cap="flat" cmpd="sng">
              <a:solidFill>
                <a:schemeClr val="tx1"/>
              </a:solidFill>
              <a:prstDash val="solid"/>
              <a:headEnd type="none" w="med" len="med"/>
              <a:tailEnd type="triangle" w="med" len="med"/>
            </a:ln>
          </p:spPr>
        </p:sp>
        <p:sp>
          <p:nvSpPr>
            <p:cNvPr id="178208" name="Line 28"/>
            <p:cNvSpPr/>
            <p:nvPr/>
          </p:nvSpPr>
          <p:spPr>
            <a:xfrm>
              <a:off x="2688" y="2592"/>
              <a:ext cx="192" cy="624"/>
            </a:xfrm>
            <a:prstGeom prst="line">
              <a:avLst/>
            </a:prstGeom>
            <a:ln w="28575" cap="flat" cmpd="sng">
              <a:solidFill>
                <a:schemeClr val="tx1"/>
              </a:solidFill>
              <a:prstDash val="solid"/>
              <a:headEnd type="none" w="med" len="med"/>
              <a:tailEnd type="triangle" w="med" len="med"/>
            </a:ln>
          </p:spPr>
        </p:sp>
        <p:sp>
          <p:nvSpPr>
            <p:cNvPr id="178209" name="Line 29"/>
            <p:cNvSpPr/>
            <p:nvPr/>
          </p:nvSpPr>
          <p:spPr>
            <a:xfrm flipV="1">
              <a:off x="2688" y="1728"/>
              <a:ext cx="192" cy="864"/>
            </a:xfrm>
            <a:prstGeom prst="line">
              <a:avLst/>
            </a:prstGeom>
            <a:ln w="28575" cap="flat" cmpd="sng">
              <a:solidFill>
                <a:schemeClr val="tx1"/>
              </a:solidFill>
              <a:prstDash val="solid"/>
              <a:headEnd type="none" w="med" len="med"/>
              <a:tailEnd type="triangle" w="med" len="med"/>
            </a:ln>
          </p:spPr>
        </p:sp>
        <p:sp>
          <p:nvSpPr>
            <p:cNvPr id="178210" name="AutoShape 30"/>
            <p:cNvSpPr/>
            <p:nvPr/>
          </p:nvSpPr>
          <p:spPr>
            <a:xfrm>
              <a:off x="2688" y="2056"/>
              <a:ext cx="2880" cy="552"/>
            </a:xfrm>
            <a:custGeom>
              <a:avLst/>
              <a:gdLst>
                <a:gd name="txL" fmla="*/ 0 w 7199"/>
                <a:gd name="txT" fmla="*/ 0 h 1380"/>
                <a:gd name="txR" fmla="*/ 7199 w 7199"/>
                <a:gd name="txB" fmla="*/ 1380 h 1380"/>
              </a:gdLst>
              <a:ahLst/>
              <a:cxnLst>
                <a:cxn ang="0">
                  <a:pos x="0" y="0"/>
                </a:cxn>
                <a:cxn ang="0">
                  <a:pos x="0" y="0"/>
                </a:cxn>
                <a:cxn ang="0">
                  <a:pos x="0" y="0"/>
                </a:cxn>
                <a:cxn ang="0">
                  <a:pos x="0" y="0"/>
                </a:cxn>
                <a:cxn ang="0">
                  <a:pos x="0" y="0"/>
                </a:cxn>
                <a:cxn ang="0">
                  <a:pos x="0" y="0"/>
                </a:cxn>
                <a:cxn ang="0">
                  <a:pos x="0" y="0"/>
                </a:cxn>
                <a:cxn ang="0">
                  <a:pos x="0" y="0"/>
                </a:cxn>
              </a:cxnLst>
              <a:rect l="txL" t="txT" r="txR" b="txB"/>
              <a:pathLst>
                <a:path w="7199" h="1380">
                  <a:moveTo>
                    <a:pt x="0" y="1339"/>
                  </a:moveTo>
                  <a:cubicBezTo>
                    <a:pt x="90" y="1359"/>
                    <a:pt x="180" y="1380"/>
                    <a:pt x="240" y="1339"/>
                  </a:cubicBezTo>
                  <a:cubicBezTo>
                    <a:pt x="300" y="1299"/>
                    <a:pt x="319" y="1200"/>
                    <a:pt x="360" y="1099"/>
                  </a:cubicBezTo>
                  <a:cubicBezTo>
                    <a:pt x="400" y="998"/>
                    <a:pt x="400" y="900"/>
                    <a:pt x="480" y="738"/>
                  </a:cubicBezTo>
                  <a:cubicBezTo>
                    <a:pt x="559" y="578"/>
                    <a:pt x="679" y="258"/>
                    <a:pt x="840" y="138"/>
                  </a:cubicBezTo>
                  <a:cubicBezTo>
                    <a:pt x="998" y="18"/>
                    <a:pt x="1160" y="38"/>
                    <a:pt x="1440" y="18"/>
                  </a:cubicBezTo>
                  <a:cubicBezTo>
                    <a:pt x="1719" y="0"/>
                    <a:pt x="1560" y="18"/>
                    <a:pt x="2520" y="18"/>
                  </a:cubicBezTo>
                  <a:cubicBezTo>
                    <a:pt x="3480" y="18"/>
                    <a:pt x="5340" y="18"/>
                    <a:pt x="7200" y="18"/>
                  </a:cubicBezTo>
                </a:path>
              </a:pathLst>
            </a:custGeom>
            <a:noFill/>
            <a:ln w="28575" cap="flat" cmpd="sng">
              <a:solidFill>
                <a:schemeClr val="tx1">
                  <a:alpha val="100000"/>
                </a:schemeClr>
              </a:solidFill>
              <a:prstDash val="dash"/>
              <a:miter lim="800000"/>
              <a:headEnd type="none" w="med" len="med"/>
              <a:tailEnd type="none" w="med" len="med"/>
            </a:ln>
          </p:spPr>
          <p:txBody>
            <a:bodyPr/>
            <a:p>
              <a:endParaRPr lang="zh-CN" altLang="en-US"/>
            </a:p>
          </p:txBody>
        </p:sp>
        <p:sp>
          <p:nvSpPr>
            <p:cNvPr id="178211" name="Line 31"/>
            <p:cNvSpPr/>
            <p:nvPr/>
          </p:nvSpPr>
          <p:spPr>
            <a:xfrm>
              <a:off x="336" y="3504"/>
              <a:ext cx="1152" cy="0"/>
            </a:xfrm>
            <a:prstGeom prst="line">
              <a:avLst/>
            </a:prstGeom>
            <a:ln w="28575" cap="flat" cmpd="sng">
              <a:solidFill>
                <a:schemeClr val="tx1"/>
              </a:solidFill>
              <a:prstDash val="dash"/>
              <a:headEnd type="none" w="med" len="med"/>
              <a:tailEnd type="triangle" w="med" len="med"/>
            </a:ln>
          </p:spPr>
        </p:sp>
        <p:sp>
          <p:nvSpPr>
            <p:cNvPr id="178212" name="Line 32"/>
            <p:cNvSpPr/>
            <p:nvPr/>
          </p:nvSpPr>
          <p:spPr>
            <a:xfrm>
              <a:off x="336" y="3792"/>
              <a:ext cx="1152" cy="0"/>
            </a:xfrm>
            <a:prstGeom prst="line">
              <a:avLst/>
            </a:prstGeom>
            <a:ln w="28575" cap="flat" cmpd="sng">
              <a:solidFill>
                <a:schemeClr val="tx1"/>
              </a:solidFill>
              <a:prstDash val="solid"/>
              <a:headEnd type="none" w="med" len="med"/>
              <a:tailEnd type="triangle" w="med" len="med"/>
            </a:ln>
          </p:spPr>
        </p:sp>
        <p:sp>
          <p:nvSpPr>
            <p:cNvPr id="178213" name="Text Box 33"/>
            <p:cNvSpPr txBox="1"/>
            <p:nvPr/>
          </p:nvSpPr>
          <p:spPr>
            <a:xfrm>
              <a:off x="1488" y="3408"/>
              <a:ext cx="1988" cy="23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fontAlgn="ctr" hangingPunct="1">
                <a:spcBef>
                  <a:spcPct val="0"/>
                </a:spcBef>
                <a:buClr>
                  <a:schemeClr val="bg1"/>
                </a:buClr>
                <a:buFontTx/>
                <a:buNone/>
              </a:pPr>
              <a:r>
                <a:rPr lang="zh-CN" altLang="en-US" sz="1800" b="0" dirty="0">
                  <a:latin typeface="Tahoma" panose="020B0604030504040204" pitchFamily="34" charset="0"/>
                  <a:ea typeface="宋体" panose="02010600030101010101" pitchFamily="2" charset="-122"/>
                </a:rPr>
                <a:t>猜测路径（转移不成功路径）</a:t>
              </a:r>
              <a:endParaRPr lang="zh-CN" altLang="en-US" sz="1800" b="0" dirty="0">
                <a:latin typeface="Tahoma" panose="020B0604030504040204" pitchFamily="34" charset="0"/>
                <a:ea typeface="宋体" panose="02010600030101010101" pitchFamily="2" charset="-122"/>
              </a:endParaRPr>
            </a:p>
          </p:txBody>
        </p:sp>
        <p:sp>
          <p:nvSpPr>
            <p:cNvPr id="178214" name="Text Box 34"/>
            <p:cNvSpPr txBox="1"/>
            <p:nvPr/>
          </p:nvSpPr>
          <p:spPr>
            <a:xfrm>
              <a:off x="1488" y="3696"/>
              <a:ext cx="980" cy="23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fontAlgn="ctr" hangingPunct="1">
                <a:spcBef>
                  <a:spcPct val="0"/>
                </a:spcBef>
                <a:buClr>
                  <a:schemeClr val="bg1"/>
                </a:buClr>
                <a:buFontTx/>
                <a:buNone/>
              </a:pPr>
              <a:r>
                <a:rPr lang="zh-CN" altLang="en-US" sz="1800" b="0" dirty="0">
                  <a:latin typeface="Tahoma" panose="020B0604030504040204" pitchFamily="34" charset="0"/>
                  <a:ea typeface="宋体" panose="02010600030101010101" pitchFamily="2" charset="-122"/>
                </a:rPr>
                <a:t>转移成功路径</a:t>
              </a:r>
              <a:endParaRPr lang="zh-CN" altLang="en-US" sz="1800" b="0" dirty="0">
                <a:latin typeface="Tahoma" panose="020B0604030504040204" pitchFamily="34" charset="0"/>
                <a:ea typeface="宋体" panose="02010600030101010101" pitchFamily="2" charset="-122"/>
              </a:endParaRPr>
            </a:p>
          </p:txBody>
        </p:sp>
        <p:sp>
          <p:nvSpPr>
            <p:cNvPr id="178215" name="AutoShape 35"/>
            <p:cNvSpPr/>
            <p:nvPr/>
          </p:nvSpPr>
          <p:spPr>
            <a:xfrm>
              <a:off x="2864" y="2056"/>
              <a:ext cx="2656" cy="944"/>
            </a:xfrm>
            <a:custGeom>
              <a:avLst/>
              <a:gdLst>
                <a:gd name="txL" fmla="*/ 0 w 6640"/>
                <a:gd name="txT" fmla="*/ 0 h 2359"/>
                <a:gd name="txR" fmla="*/ 6640 w 6640"/>
                <a:gd name="txB" fmla="*/ 2359 h 2359"/>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rect l="txL" t="txT" r="txR" b="txB"/>
              <a:pathLst>
                <a:path w="6640" h="2359">
                  <a:moveTo>
                    <a:pt x="5800" y="19"/>
                  </a:moveTo>
                  <a:cubicBezTo>
                    <a:pt x="5869" y="9"/>
                    <a:pt x="5940" y="0"/>
                    <a:pt x="6040" y="19"/>
                  </a:cubicBezTo>
                  <a:cubicBezTo>
                    <a:pt x="6140" y="39"/>
                    <a:pt x="6340" y="79"/>
                    <a:pt x="6400" y="139"/>
                  </a:cubicBezTo>
                  <a:cubicBezTo>
                    <a:pt x="6460" y="199"/>
                    <a:pt x="6440" y="339"/>
                    <a:pt x="6400" y="379"/>
                  </a:cubicBezTo>
                  <a:cubicBezTo>
                    <a:pt x="6360" y="420"/>
                    <a:pt x="6580" y="379"/>
                    <a:pt x="6160" y="379"/>
                  </a:cubicBezTo>
                  <a:cubicBezTo>
                    <a:pt x="5740" y="379"/>
                    <a:pt x="4700" y="379"/>
                    <a:pt x="3880" y="379"/>
                  </a:cubicBezTo>
                  <a:cubicBezTo>
                    <a:pt x="3060" y="379"/>
                    <a:pt x="1800" y="360"/>
                    <a:pt x="1240" y="379"/>
                  </a:cubicBezTo>
                  <a:cubicBezTo>
                    <a:pt x="679" y="399"/>
                    <a:pt x="679" y="420"/>
                    <a:pt x="520" y="499"/>
                  </a:cubicBezTo>
                  <a:cubicBezTo>
                    <a:pt x="360" y="579"/>
                    <a:pt x="340" y="759"/>
                    <a:pt x="280" y="859"/>
                  </a:cubicBezTo>
                  <a:cubicBezTo>
                    <a:pt x="220" y="960"/>
                    <a:pt x="180" y="1039"/>
                    <a:pt x="160" y="1099"/>
                  </a:cubicBezTo>
                  <a:cubicBezTo>
                    <a:pt x="139" y="1159"/>
                    <a:pt x="180" y="1140"/>
                    <a:pt x="160" y="1219"/>
                  </a:cubicBezTo>
                  <a:cubicBezTo>
                    <a:pt x="139" y="1299"/>
                    <a:pt x="0" y="1459"/>
                    <a:pt x="40" y="1579"/>
                  </a:cubicBezTo>
                  <a:cubicBezTo>
                    <a:pt x="79" y="1699"/>
                    <a:pt x="300" y="1819"/>
                    <a:pt x="400" y="1939"/>
                  </a:cubicBezTo>
                  <a:cubicBezTo>
                    <a:pt x="499" y="2059"/>
                    <a:pt x="439" y="2239"/>
                    <a:pt x="640" y="2299"/>
                  </a:cubicBezTo>
                  <a:cubicBezTo>
                    <a:pt x="840" y="2359"/>
                    <a:pt x="1200" y="2299"/>
                    <a:pt x="1600" y="2299"/>
                  </a:cubicBezTo>
                  <a:cubicBezTo>
                    <a:pt x="1999" y="2299"/>
                    <a:pt x="2200" y="2299"/>
                    <a:pt x="3040" y="2299"/>
                  </a:cubicBezTo>
                  <a:cubicBezTo>
                    <a:pt x="3880" y="2299"/>
                    <a:pt x="5260" y="2299"/>
                    <a:pt x="6640" y="2299"/>
                  </a:cubicBezTo>
                </a:path>
              </a:pathLst>
            </a:custGeom>
            <a:noFill/>
            <a:ln w="28575" cap="flat" cmpd="sng">
              <a:solidFill>
                <a:schemeClr val="tx1">
                  <a:alpha val="100000"/>
                </a:schemeClr>
              </a:solidFill>
              <a:prstDash val="solid"/>
              <a:miter lim="800000"/>
              <a:headEnd type="none" w="med" len="med"/>
              <a:tailEnd type="none" w="med" len="med"/>
            </a:ln>
          </p:spPr>
          <p:txBody>
            <a:bodyPr/>
            <a:p>
              <a:endParaRPr lang="zh-CN" altLang="en-US"/>
            </a:p>
          </p:txBody>
        </p:sp>
        <p:sp>
          <p:nvSpPr>
            <p:cNvPr id="178216" name="Text Box 36"/>
            <p:cNvSpPr txBox="1"/>
            <p:nvPr/>
          </p:nvSpPr>
          <p:spPr>
            <a:xfrm>
              <a:off x="3360" y="1200"/>
              <a:ext cx="1124" cy="23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fontAlgn="ctr" hangingPunct="1">
                <a:spcBef>
                  <a:spcPct val="0"/>
                </a:spcBef>
                <a:buClr>
                  <a:schemeClr val="bg1"/>
                </a:buClr>
                <a:buFontTx/>
                <a:buNone/>
              </a:pPr>
              <a:r>
                <a:rPr lang="zh-CN" altLang="en-US" sz="1800" b="0" dirty="0">
                  <a:latin typeface="Tahoma" panose="020B0604030504040204" pitchFamily="34" charset="0"/>
                  <a:ea typeface="宋体" panose="02010600030101010101" pitchFamily="2" charset="-122"/>
                </a:rPr>
                <a:t>转移不成功分支</a:t>
              </a:r>
              <a:endParaRPr lang="zh-CN" altLang="en-US" sz="1800" b="0" dirty="0">
                <a:latin typeface="Tahoma" panose="020B0604030504040204" pitchFamily="34" charset="0"/>
                <a:ea typeface="宋体" panose="02010600030101010101" pitchFamily="2" charset="-122"/>
              </a:endParaRPr>
            </a:p>
          </p:txBody>
        </p:sp>
        <p:sp>
          <p:nvSpPr>
            <p:cNvPr id="178217" name="Text Box 37"/>
            <p:cNvSpPr txBox="1"/>
            <p:nvPr/>
          </p:nvSpPr>
          <p:spPr>
            <a:xfrm>
              <a:off x="2208" y="2784"/>
              <a:ext cx="404" cy="404"/>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fontAlgn="ctr" hangingPunct="1">
                <a:spcBef>
                  <a:spcPct val="0"/>
                </a:spcBef>
                <a:buClr>
                  <a:schemeClr val="bg1"/>
                </a:buClr>
                <a:buFontTx/>
                <a:buNone/>
              </a:pPr>
              <a:r>
                <a:rPr lang="zh-CN" altLang="en-US" sz="1800" b="0" dirty="0">
                  <a:latin typeface="Tahoma" panose="020B0604030504040204" pitchFamily="34" charset="0"/>
                  <a:ea typeface="宋体" panose="02010600030101010101" pitchFamily="2" charset="-122"/>
                </a:rPr>
                <a:t>转移</a:t>
              </a:r>
              <a:endParaRPr lang="zh-CN" altLang="en-US" sz="1800" b="0" dirty="0">
                <a:latin typeface="Tahoma" panose="020B0604030504040204" pitchFamily="34" charset="0"/>
                <a:ea typeface="宋体" panose="02010600030101010101" pitchFamily="2" charset="-122"/>
              </a:endParaRPr>
            </a:p>
            <a:p>
              <a:pPr marL="0" lvl="0" indent="0" eaLnBrk="1" fontAlgn="ctr" hangingPunct="1">
                <a:spcBef>
                  <a:spcPct val="0"/>
                </a:spcBef>
                <a:buClr>
                  <a:schemeClr val="bg1"/>
                </a:buClr>
                <a:buFontTx/>
                <a:buNone/>
              </a:pPr>
              <a:r>
                <a:rPr lang="zh-CN" altLang="en-US" sz="1800" b="0" dirty="0">
                  <a:latin typeface="Tahoma" panose="020B0604030504040204" pitchFamily="34" charset="0"/>
                  <a:ea typeface="宋体" panose="02010600030101010101" pitchFamily="2" charset="-122"/>
                </a:rPr>
                <a:t>指令</a:t>
              </a:r>
              <a:endParaRPr lang="zh-CN" altLang="en-US" sz="1800" b="0" dirty="0">
                <a:latin typeface="Tahoma" panose="020B0604030504040204" pitchFamily="34" charset="0"/>
                <a:ea typeface="宋体" panose="02010600030101010101" pitchFamily="2" charset="-122"/>
              </a:endParaRPr>
            </a:p>
          </p:txBody>
        </p:sp>
      </p:grpSp>
      <p:sp>
        <p:nvSpPr>
          <p:cNvPr id="178180" name="文本框 1"/>
          <p:cNvSpPr txBox="1"/>
          <p:nvPr/>
        </p:nvSpPr>
        <p:spPr>
          <a:xfrm>
            <a:off x="215900" y="5403850"/>
            <a:ext cx="9142413" cy="116998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285750" lvl="0" indent="-285750">
              <a:spcBef>
                <a:spcPts val="600"/>
              </a:spcBef>
              <a:buClrTx/>
              <a:buFont typeface="Wingdings" panose="05000000000000000000" pitchFamily="2" charset="2"/>
              <a:buChar char="l"/>
            </a:pPr>
            <a:r>
              <a:rPr lang="zh-CN" altLang="en-US" sz="2000" b="0" dirty="0">
                <a:solidFill>
                  <a:srgbClr val="0000FF"/>
                </a:solidFill>
                <a:latin typeface="Times New Roman" panose="02020603050405020304" pitchFamily="18" charset="0"/>
              </a:rPr>
              <a:t>猜高概率：</a:t>
            </a:r>
            <a:r>
              <a:rPr lang="zh-CN" altLang="en-US" sz="1800" b="0" dirty="0">
                <a:solidFill>
                  <a:srgbClr val="0000FF"/>
                </a:solidFill>
                <a:latin typeface="Times New Roman" panose="02020603050405020304" pitchFamily="18" charset="0"/>
                <a:sym typeface="Wingdings" panose="05000000000000000000" pitchFamily="2" charset="2"/>
              </a:rPr>
              <a:t>（</a:t>
            </a:r>
            <a:r>
              <a:rPr lang="en-US" altLang="zh-CN" sz="1800" b="0" dirty="0">
                <a:solidFill>
                  <a:srgbClr val="0000FF"/>
                </a:solidFill>
                <a:latin typeface="Times New Roman" panose="02020603050405020304" pitchFamily="18" charset="0"/>
                <a:sym typeface="Wingdings" panose="05000000000000000000" pitchFamily="2" charset="2"/>
              </a:rPr>
              <a:t>1</a:t>
            </a:r>
            <a:r>
              <a:rPr lang="zh-CN" altLang="en-US" sz="1800" b="0" dirty="0">
                <a:solidFill>
                  <a:srgbClr val="0000FF"/>
                </a:solidFill>
                <a:latin typeface="Times New Roman" panose="02020603050405020304" pitchFamily="18" charset="0"/>
                <a:sym typeface="Wingdings" panose="05000000000000000000" pitchFamily="2" charset="2"/>
              </a:rPr>
              <a:t>）静态</a:t>
            </a:r>
            <a:r>
              <a:rPr lang="zh-CN" altLang="en-US" sz="1800" b="0" dirty="0">
                <a:solidFill>
                  <a:srgbClr val="0000FF"/>
                </a:solidFill>
                <a:latin typeface="Times New Roman" panose="02020603050405020304" pitchFamily="18" charset="0"/>
              </a:rPr>
              <a:t>统计转移类型和转移概率；（</a:t>
            </a:r>
            <a:r>
              <a:rPr lang="en-US" altLang="zh-CN" sz="1800" b="0" dirty="0">
                <a:solidFill>
                  <a:srgbClr val="0000FF"/>
                </a:solidFill>
                <a:latin typeface="Times New Roman" panose="02020603050405020304" pitchFamily="18" charset="0"/>
              </a:rPr>
              <a:t>2</a:t>
            </a:r>
            <a:r>
              <a:rPr lang="zh-CN" altLang="en-US" sz="1800" b="0" dirty="0">
                <a:solidFill>
                  <a:srgbClr val="0000FF"/>
                </a:solidFill>
                <a:latin typeface="Times New Roman" panose="02020603050405020304" pitchFamily="18" charset="0"/>
              </a:rPr>
              <a:t>）根据运行历史记录动态策略；</a:t>
            </a:r>
            <a:endParaRPr lang="en-US" altLang="zh-CN" sz="1800" b="0" dirty="0">
              <a:solidFill>
                <a:srgbClr val="0000FF"/>
              </a:solidFill>
              <a:latin typeface="Times New Roman" panose="02020603050405020304" pitchFamily="18" charset="0"/>
            </a:endParaRPr>
          </a:p>
          <a:p>
            <a:pPr marL="285750" lvl="0" indent="-285750">
              <a:spcBef>
                <a:spcPts val="600"/>
              </a:spcBef>
              <a:buClrTx/>
              <a:buFont typeface="Wingdings" panose="05000000000000000000" pitchFamily="2" charset="2"/>
              <a:buChar char="l"/>
            </a:pPr>
            <a:r>
              <a:rPr lang="zh-CN" altLang="en-US" sz="2000" b="0" dirty="0">
                <a:solidFill>
                  <a:srgbClr val="0000FF"/>
                </a:solidFill>
                <a:latin typeface="Times New Roman" panose="02020603050405020304" pitchFamily="18" charset="0"/>
              </a:rPr>
              <a:t>恢复分支原先的现场</a:t>
            </a:r>
            <a:r>
              <a:rPr lang="zh-CN" altLang="en-US" sz="2000" b="0" dirty="0">
                <a:solidFill>
                  <a:srgbClr val="0000FF"/>
                </a:solidFill>
                <a:latin typeface="Times New Roman" panose="02020603050405020304" pitchFamily="18" charset="0"/>
                <a:sym typeface="Wingdings" panose="05000000000000000000" pitchFamily="2" charset="2"/>
              </a:rPr>
              <a:t>：</a:t>
            </a:r>
            <a:r>
              <a:rPr lang="en-US" altLang="zh-CN" sz="2000" b="0" dirty="0">
                <a:solidFill>
                  <a:srgbClr val="0000FF"/>
                </a:solidFill>
                <a:latin typeface="Times New Roman" panose="02020603050405020304" pitchFamily="18" charset="0"/>
                <a:sym typeface="Wingdings" panose="05000000000000000000" pitchFamily="2" charset="2"/>
              </a:rPr>
              <a:t>(1)</a:t>
            </a:r>
            <a:r>
              <a:rPr lang="zh-CN" altLang="en-US" sz="2000" b="0" dirty="0">
                <a:solidFill>
                  <a:srgbClr val="0000FF"/>
                </a:solidFill>
                <a:latin typeface="Times New Roman" panose="02020603050405020304" pitchFamily="18" charset="0"/>
                <a:sym typeface="Wingdings" panose="05000000000000000000" pitchFamily="2" charset="2"/>
              </a:rPr>
              <a:t>只译码不运算</a:t>
            </a:r>
            <a:r>
              <a:rPr lang="en-US" altLang="zh-CN" sz="2000" b="0" dirty="0">
                <a:solidFill>
                  <a:srgbClr val="0000FF"/>
                </a:solidFill>
                <a:latin typeface="Times New Roman" panose="02020603050405020304" pitchFamily="18" charset="0"/>
                <a:sym typeface="Wingdings" panose="05000000000000000000" pitchFamily="2" charset="2"/>
              </a:rPr>
              <a:t>;(2)</a:t>
            </a:r>
            <a:r>
              <a:rPr lang="zh-CN" altLang="en-US" sz="2000" b="0" dirty="0">
                <a:solidFill>
                  <a:srgbClr val="0000FF"/>
                </a:solidFill>
                <a:latin typeface="Times New Roman" panose="02020603050405020304" pitchFamily="18" charset="0"/>
                <a:sym typeface="Wingdings" panose="05000000000000000000" pitchFamily="2" charset="2"/>
              </a:rPr>
              <a:t>运算但不回送结果</a:t>
            </a:r>
            <a:r>
              <a:rPr lang="en-US" altLang="zh-CN" sz="2000" b="0" dirty="0">
                <a:solidFill>
                  <a:srgbClr val="0000FF"/>
                </a:solidFill>
                <a:latin typeface="Times New Roman" panose="02020603050405020304" pitchFamily="18" charset="0"/>
                <a:sym typeface="Wingdings" panose="05000000000000000000" pitchFamily="2" charset="2"/>
              </a:rPr>
              <a:t>;(3)</a:t>
            </a:r>
            <a:r>
              <a:rPr lang="zh-CN" altLang="en-US" sz="2000" b="0" dirty="0">
                <a:solidFill>
                  <a:srgbClr val="0000FF"/>
                </a:solidFill>
                <a:latin typeface="Times New Roman" panose="02020603050405020304" pitchFamily="18" charset="0"/>
                <a:sym typeface="Wingdings" panose="05000000000000000000" pitchFamily="2" charset="2"/>
              </a:rPr>
              <a:t>后援寄存器</a:t>
            </a:r>
            <a:endParaRPr lang="en-US" altLang="zh-CN" sz="2000" b="0" dirty="0">
              <a:solidFill>
                <a:srgbClr val="0000FF"/>
              </a:solidFill>
              <a:latin typeface="Times New Roman" panose="02020603050405020304" pitchFamily="18" charset="0"/>
              <a:sym typeface="Wingdings" panose="05000000000000000000" pitchFamily="2" charset="2"/>
            </a:endParaRPr>
          </a:p>
          <a:p>
            <a:pPr marL="285750" lvl="0" indent="-285750">
              <a:spcBef>
                <a:spcPts val="600"/>
              </a:spcBef>
              <a:buClrTx/>
              <a:buFont typeface="Wingdings" panose="05000000000000000000" pitchFamily="2" charset="2"/>
              <a:buChar char="l"/>
            </a:pPr>
            <a:r>
              <a:rPr lang="zh-CN" altLang="en-US" sz="2000" b="0" dirty="0">
                <a:solidFill>
                  <a:srgbClr val="0000FF"/>
                </a:solidFill>
                <a:latin typeface="Times New Roman" panose="02020603050405020304" pitchFamily="18" charset="0"/>
              </a:rPr>
              <a:t>尽快回到分支转入另一分支：预取转移成功分支的几条指令</a:t>
            </a:r>
            <a:endParaRPr lang="en-US" altLang="zh-CN" sz="2000" b="0" dirty="0">
              <a:solidFill>
                <a:srgbClr val="0000FF"/>
              </a:solidFill>
              <a:latin typeface="Times New Roman" panose="02020603050405020304" pitchFamily="18" charset="0"/>
            </a:endParaRPr>
          </a:p>
        </p:txBody>
      </p:sp>
      <p:sp>
        <p:nvSpPr>
          <p:cNvPr id="2" name="文本框 1"/>
          <p:cNvSpPr txBox="1"/>
          <p:nvPr/>
        </p:nvSpPr>
        <p:spPr>
          <a:xfrm>
            <a:off x="8385175" y="1138238"/>
            <a:ext cx="606425" cy="369887"/>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spcBef>
                <a:spcPct val="0"/>
              </a:spcBef>
              <a:buClrTx/>
              <a:buFontTx/>
              <a:buNone/>
            </a:pPr>
            <a:r>
              <a:rPr lang="en-US" altLang="zh-CN" sz="1800" b="0" dirty="0">
                <a:solidFill>
                  <a:srgbClr val="FF0000"/>
                </a:solidFill>
                <a:latin typeface="Times New Roman" panose="02020603050405020304" pitchFamily="18" charset="0"/>
              </a:rPr>
              <a:t>20%</a:t>
            </a:r>
            <a:endParaRPr lang="zh-CN" altLang="en-US" sz="1800" b="0" dirty="0">
              <a:solidFill>
                <a:srgbClr val="FF0000"/>
              </a:solidFill>
              <a:latin typeface="Times New Roman" panose="02020603050405020304" pitchFamily="18" charset="0"/>
            </a:endParaRPr>
          </a:p>
        </p:txBody>
      </p:sp>
      <p:sp>
        <p:nvSpPr>
          <p:cNvPr id="40" name="文本框 39"/>
          <p:cNvSpPr txBox="1"/>
          <p:nvPr/>
        </p:nvSpPr>
        <p:spPr>
          <a:xfrm>
            <a:off x="8380413" y="4389438"/>
            <a:ext cx="608012" cy="369887"/>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spcBef>
                <a:spcPct val="0"/>
              </a:spcBef>
              <a:buClrTx/>
              <a:buFontTx/>
              <a:buNone/>
            </a:pPr>
            <a:r>
              <a:rPr lang="en-US" altLang="zh-CN" sz="1800" b="0" dirty="0">
                <a:solidFill>
                  <a:srgbClr val="FF0000"/>
                </a:solidFill>
                <a:latin typeface="Times New Roman" panose="02020603050405020304" pitchFamily="18" charset="0"/>
              </a:rPr>
              <a:t>60%</a:t>
            </a:r>
            <a:endParaRPr lang="zh-CN" altLang="en-US" sz="1800" b="0" dirty="0">
              <a:solidFill>
                <a:srgbClr val="FF0000"/>
              </a:solidFill>
              <a:latin typeface="Times New Roman" panose="02020603050405020304" pitchFamily="18" charset="0"/>
            </a:endParaRPr>
          </a:p>
        </p:txBody>
      </p:sp>
      <p:sp>
        <p:nvSpPr>
          <p:cNvPr id="41" name="文本框 40"/>
          <p:cNvSpPr txBox="1"/>
          <p:nvPr/>
        </p:nvSpPr>
        <p:spPr>
          <a:xfrm>
            <a:off x="3494088" y="2235200"/>
            <a:ext cx="608012" cy="36988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spcBef>
                <a:spcPct val="0"/>
              </a:spcBef>
              <a:buClrTx/>
              <a:buFontTx/>
              <a:buNone/>
            </a:pPr>
            <a:r>
              <a:rPr lang="en-US" altLang="zh-CN" sz="1800" b="0" dirty="0">
                <a:solidFill>
                  <a:srgbClr val="FF0000"/>
                </a:solidFill>
                <a:latin typeface="Times New Roman" panose="02020603050405020304" pitchFamily="18" charset="0"/>
              </a:rPr>
              <a:t>50%</a:t>
            </a:r>
            <a:endParaRPr lang="zh-CN" altLang="en-US" sz="1800" b="0" dirty="0">
              <a:solidFill>
                <a:srgbClr val="FF0000"/>
              </a:solidFill>
              <a:latin typeface="Times New Roman" panose="02020603050405020304"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anim calcmode="lin" valueType="num">
                                      <p:cBhvr additive="base">
                                        <p:cTn id="7" dur="500" fill="hold"/>
                                        <p:tgtEl>
                                          <p:spTgt spid="40"/>
                                        </p:tgtEl>
                                        <p:attrNameLst>
                                          <p:attrName>ppt_x</p:attrName>
                                        </p:attrNameLst>
                                      </p:cBhvr>
                                      <p:tavLst>
                                        <p:tav tm="0">
                                          <p:val>
                                            <p:strVal val="#ppt_x"/>
                                          </p:val>
                                        </p:tav>
                                        <p:tav tm="100000">
                                          <p:val>
                                            <p:strVal val="#ppt_x"/>
                                          </p:val>
                                        </p:tav>
                                      </p:tavLst>
                                    </p:anim>
                                    <p:anim calcmode="lin" valueType="num">
                                      <p:cBhvr additive="base">
                                        <p:cTn id="8" dur="500" fill="hold"/>
                                        <p:tgtEl>
                                          <p:spTgt spid="40"/>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41"/>
                                        </p:tgtEl>
                                        <p:attrNameLst>
                                          <p:attrName>style.visibility</p:attrName>
                                        </p:attrNameLst>
                                      </p:cBhvr>
                                      <p:to>
                                        <p:strVal val="visible"/>
                                      </p:to>
                                    </p:set>
                                    <p:anim calcmode="lin" valueType="num">
                                      <p:cBhvr additive="base">
                                        <p:cTn id="17" dur="500" fill="hold"/>
                                        <p:tgtEl>
                                          <p:spTgt spid="41"/>
                                        </p:tgtEl>
                                        <p:attrNameLst>
                                          <p:attrName>ppt_x</p:attrName>
                                        </p:attrNameLst>
                                      </p:cBhvr>
                                      <p:tavLst>
                                        <p:tav tm="0">
                                          <p:val>
                                            <p:strVal val="#ppt_x"/>
                                          </p:val>
                                        </p:tav>
                                        <p:tav tm="100000">
                                          <p:val>
                                            <p:strVal val="#ppt_x"/>
                                          </p:val>
                                        </p:tav>
                                      </p:tavLst>
                                    </p:anim>
                                    <p:anim calcmode="lin" valueType="num">
                                      <p:cBhvr additive="base">
                                        <p:cTn id="18" dur="500" fill="hold"/>
                                        <p:tgtEl>
                                          <p:spTgt spid="4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0" grpId="0"/>
      <p:bldP spid="41"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0226" name="Rectangle 2"/>
          <p:cNvSpPr>
            <a:spLocks noGrp="1"/>
          </p:cNvSpPr>
          <p:nvPr>
            <p:ph type="title" idx="4294967295"/>
          </p:nvPr>
        </p:nvSpPr>
        <p:spPr/>
        <p:txBody>
          <a:bodyPr vert="horz" wrap="square" lIns="91440" tIns="45720" rIns="91440" bIns="45720" anchor="b" anchorCtr="0"/>
          <a:p>
            <a:pPr eaLnBrk="1" hangingPunct="1"/>
            <a:r>
              <a:rPr lang="en-US" altLang="zh-CN" dirty="0"/>
              <a:t>(2) </a:t>
            </a:r>
            <a:r>
              <a:rPr lang="zh-CN" altLang="en-US" dirty="0"/>
              <a:t>全局性相关的处理</a:t>
            </a:r>
            <a:endParaRPr lang="zh-CN" altLang="en-US" dirty="0"/>
          </a:p>
        </p:txBody>
      </p:sp>
      <p:sp>
        <p:nvSpPr>
          <p:cNvPr id="180227" name="Rectangle 3"/>
          <p:cNvSpPr>
            <a:spLocks noGrp="1"/>
          </p:cNvSpPr>
          <p:nvPr>
            <p:ph type="body" idx="4294967295"/>
          </p:nvPr>
        </p:nvSpPr>
        <p:spPr>
          <a:xfrm>
            <a:off x="469900" y="1022350"/>
            <a:ext cx="8229600" cy="5591175"/>
          </a:xfrm>
        </p:spPr>
        <p:txBody>
          <a:bodyPr vert="horz" wrap="square" lIns="91440" tIns="45720" rIns="91440" bIns="45720" anchor="t" anchorCtr="0"/>
          <a:p>
            <a:pPr eaLnBrk="1" hangingPunct="1"/>
            <a:r>
              <a:rPr lang="zh-CN" altLang="en-US" dirty="0">
                <a:solidFill>
                  <a:srgbClr val="FF0000"/>
                </a:solidFill>
              </a:rPr>
              <a:t>全局相关性</a:t>
            </a:r>
            <a:r>
              <a:rPr lang="zh-CN" altLang="en-US" dirty="0"/>
              <a:t>指的是已进入流水线的转移指令（尤其是条件转移指令）和其后续指令之间的相关。</a:t>
            </a:r>
            <a:endParaRPr lang="zh-CN" altLang="en-US" dirty="0"/>
          </a:p>
          <a:p>
            <a:pPr eaLnBrk="1" hangingPunct="1"/>
            <a:r>
              <a:rPr lang="zh-CN" altLang="en-US" dirty="0">
                <a:solidFill>
                  <a:srgbClr val="0000FF"/>
                </a:solidFill>
              </a:rPr>
              <a:t>处理方法</a:t>
            </a:r>
            <a:endParaRPr lang="zh-CN" altLang="en-US" dirty="0">
              <a:solidFill>
                <a:srgbClr val="0000FF"/>
              </a:solidFill>
            </a:endParaRPr>
          </a:p>
          <a:p>
            <a:pPr lvl="1" eaLnBrk="1" hangingPunct="1">
              <a:spcBef>
                <a:spcPts val="1200"/>
              </a:spcBef>
            </a:pPr>
            <a:r>
              <a:rPr lang="zh-CN" altLang="en-US" b="1" dirty="0">
                <a:latin typeface="Calibri" panose="020F0502020204030204" pitchFamily="34" charset="0"/>
                <a:ea typeface="楷体_GB2312" pitchFamily="49" charset="-122"/>
              </a:rPr>
              <a:t>① </a:t>
            </a:r>
            <a:r>
              <a:rPr lang="zh-CN" altLang="en-US" b="1" dirty="0">
                <a:latin typeface="楷体_GB2312" pitchFamily="49" charset="-122"/>
                <a:ea typeface="楷体_GB2312" pitchFamily="49" charset="-122"/>
              </a:rPr>
              <a:t>猜测法 </a:t>
            </a:r>
            <a:endParaRPr lang="zh-CN" altLang="en-US" b="1" dirty="0">
              <a:latin typeface="楷体_GB2312" pitchFamily="49" charset="-122"/>
              <a:ea typeface="楷体_GB2312" pitchFamily="49" charset="-122"/>
            </a:endParaRPr>
          </a:p>
          <a:p>
            <a:pPr lvl="1" eaLnBrk="1" hangingPunct="1">
              <a:spcBef>
                <a:spcPts val="1200"/>
              </a:spcBef>
            </a:pPr>
            <a:r>
              <a:rPr lang="zh-CN" altLang="en-US" b="1" dirty="0">
                <a:latin typeface="Calibri" panose="020F0502020204030204" pitchFamily="34" charset="0"/>
                <a:ea typeface="楷体_GB2312" pitchFamily="49" charset="-122"/>
              </a:rPr>
              <a:t>② </a:t>
            </a:r>
            <a:r>
              <a:rPr lang="zh-CN" altLang="en-US" b="1" dirty="0">
                <a:latin typeface="楷体_GB2312" pitchFamily="49" charset="-122"/>
                <a:ea typeface="楷体_GB2312" pitchFamily="49" charset="-122"/>
              </a:rPr>
              <a:t>加快和提前形成条件码</a:t>
            </a:r>
            <a:endParaRPr lang="zh-CN" altLang="en-US" b="1" dirty="0">
              <a:latin typeface="楷体_GB2312" pitchFamily="49" charset="-122"/>
              <a:ea typeface="楷体_GB2312" pitchFamily="49" charset="-122"/>
            </a:endParaRPr>
          </a:p>
          <a:p>
            <a:pPr lvl="2" algn="just" eaLnBrk="1" hangingPunct="1">
              <a:spcBef>
                <a:spcPts val="1200"/>
              </a:spcBef>
            </a:pPr>
            <a:r>
              <a:rPr lang="zh-CN" altLang="en-US" b="1" dirty="0">
                <a:latin typeface="楷体_GB2312" pitchFamily="49" charset="-122"/>
                <a:ea typeface="楷体_GB2312" pitchFamily="49" charset="-122"/>
              </a:rPr>
              <a:t>加快单条指令内部的条件码的形成</a:t>
            </a:r>
            <a:endParaRPr lang="zh-CN" altLang="en-US" b="1" dirty="0">
              <a:latin typeface="楷体_GB2312" pitchFamily="49" charset="-122"/>
              <a:ea typeface="楷体_GB2312" pitchFamily="49" charset="-122"/>
            </a:endParaRPr>
          </a:p>
          <a:p>
            <a:pPr lvl="3" algn="just" eaLnBrk="1" hangingPunct="1">
              <a:spcBef>
                <a:spcPts val="1200"/>
              </a:spcBef>
            </a:pPr>
            <a:r>
              <a:rPr lang="zh-CN" altLang="en-US" b="1" dirty="0">
                <a:latin typeface="楷体_GB2312" pitchFamily="49" charset="-122"/>
                <a:ea typeface="楷体_GB2312" pitchFamily="49" charset="-122"/>
              </a:rPr>
              <a:t>乘、除的正负</a:t>
            </a:r>
            <a:endParaRPr lang="zh-CN" altLang="en-US" b="1" dirty="0">
              <a:latin typeface="楷体_GB2312" pitchFamily="49" charset="-122"/>
              <a:ea typeface="楷体_GB2312" pitchFamily="49" charset="-122"/>
            </a:endParaRPr>
          </a:p>
          <a:p>
            <a:pPr lvl="2" algn="just" eaLnBrk="1" hangingPunct="1">
              <a:spcBef>
                <a:spcPts val="1200"/>
              </a:spcBef>
            </a:pPr>
            <a:r>
              <a:rPr lang="zh-CN" altLang="en-US" b="1" dirty="0">
                <a:latin typeface="楷体_GB2312" pitchFamily="49" charset="-122"/>
                <a:ea typeface="楷体_GB2312" pitchFamily="49" charset="-122"/>
              </a:rPr>
              <a:t>在一段程序内提前形成条件码（适合循环，如</a:t>
            </a:r>
            <a:r>
              <a:rPr lang="en-US" altLang="zh-CN" b="1" dirty="0">
                <a:latin typeface="楷体_GB2312" pitchFamily="49" charset="-122"/>
                <a:ea typeface="楷体_GB2312" pitchFamily="49" charset="-122"/>
              </a:rPr>
              <a:t>DO</a:t>
            </a:r>
            <a:r>
              <a:rPr lang="zh-CN" altLang="en-US" b="1" dirty="0">
                <a:latin typeface="楷体_GB2312" pitchFamily="49" charset="-122"/>
                <a:ea typeface="楷体_GB2312" pitchFamily="49" charset="-122"/>
              </a:rPr>
              <a:t>）</a:t>
            </a:r>
            <a:endParaRPr lang="zh-CN" altLang="en-US" b="1" dirty="0">
              <a:latin typeface="楷体_GB2312" pitchFamily="49" charset="-122"/>
              <a:ea typeface="楷体_GB2312" pitchFamily="49" charset="-122"/>
            </a:endParaRPr>
          </a:p>
          <a:p>
            <a:pPr lvl="3" algn="just" eaLnBrk="1" hangingPunct="1">
              <a:spcBef>
                <a:spcPts val="1200"/>
              </a:spcBef>
            </a:pPr>
            <a:r>
              <a:rPr lang="zh-CN" altLang="en-US" b="1" dirty="0">
                <a:latin typeface="楷体_GB2312" pitchFamily="49" charset="-122"/>
                <a:ea typeface="楷体_GB2312" pitchFamily="49" charset="-122"/>
              </a:rPr>
              <a:t>提前循环判断指令</a:t>
            </a:r>
            <a:endParaRPr lang="zh-CN" altLang="en-US" b="1" dirty="0">
              <a:latin typeface="楷体_GB2312" pitchFamily="49" charset="-122"/>
              <a:ea typeface="楷体_GB2312" pitchFamily="49" charset="-122"/>
            </a:endParaRPr>
          </a:p>
          <a:p>
            <a:pPr lvl="1" algn="just" eaLnBrk="1" hangingPunct="1">
              <a:spcBef>
                <a:spcPts val="1200"/>
              </a:spcBef>
            </a:pPr>
            <a:r>
              <a:rPr lang="zh-CN" altLang="en-US" b="1" dirty="0">
                <a:latin typeface="Calibri" panose="020F0502020204030204" pitchFamily="34" charset="0"/>
                <a:ea typeface="楷体_GB2312" pitchFamily="49" charset="-122"/>
              </a:rPr>
              <a:t>③ </a:t>
            </a:r>
            <a:r>
              <a:rPr lang="zh-CN" altLang="en-US" b="1" dirty="0">
                <a:latin typeface="楷体_GB2312" pitchFamily="49" charset="-122"/>
                <a:ea typeface="楷体_GB2312" pitchFamily="49" charset="-122"/>
              </a:rPr>
              <a:t>采用延迟转移</a:t>
            </a:r>
            <a:r>
              <a:rPr lang="en-US" altLang="zh-CN" b="1" dirty="0">
                <a:latin typeface="楷体_GB2312" pitchFamily="49" charset="-122"/>
                <a:ea typeface="楷体_GB2312" pitchFamily="49" charset="-122"/>
              </a:rPr>
              <a:t>------</a:t>
            </a:r>
            <a:r>
              <a:rPr lang="zh-CN" altLang="en-US" b="1" dirty="0">
                <a:latin typeface="楷体_GB2312" pitchFamily="49" charset="-122"/>
                <a:ea typeface="楷体_GB2312" pitchFamily="49" charset="-122"/>
              </a:rPr>
              <a:t>采用软件进行静态指令调度</a:t>
            </a:r>
            <a:endParaRPr lang="zh-CN" altLang="en-US" b="1" dirty="0">
              <a:latin typeface="楷体_GB2312" pitchFamily="49" charset="-122"/>
              <a:ea typeface="楷体_GB2312" pitchFamily="49" charset="-122"/>
            </a:endParaRPr>
          </a:p>
          <a:p>
            <a:pPr lvl="1" eaLnBrk="1" hangingPunct="1">
              <a:spcBef>
                <a:spcPts val="1200"/>
              </a:spcBef>
            </a:pPr>
            <a:r>
              <a:rPr lang="zh-CN" altLang="en-US" b="1" dirty="0">
                <a:latin typeface="Calibri" panose="020F0502020204030204" pitchFamily="34" charset="0"/>
                <a:ea typeface="楷体_GB2312" pitchFamily="49" charset="-122"/>
              </a:rPr>
              <a:t>④ </a:t>
            </a:r>
            <a:r>
              <a:rPr lang="zh-CN" altLang="en-US" b="1" dirty="0">
                <a:latin typeface="楷体_GB2312" pitchFamily="49" charset="-122"/>
                <a:ea typeface="楷体_GB2312" pitchFamily="49" charset="-122"/>
              </a:rPr>
              <a:t>加快短循环程序的处理</a:t>
            </a:r>
            <a:endParaRPr lang="zh-CN" altLang="en-US" b="1" dirty="0">
              <a:latin typeface="楷体_GB2312" pitchFamily="49" charset="-122"/>
              <a:ea typeface="楷体_GB2312" pitchFamily="49" charset="-122"/>
            </a:endParaRPr>
          </a:p>
          <a:p>
            <a:pPr eaLnBrk="1" hangingPunct="1"/>
            <a:endParaRPr lang="zh-CN" altLang="en-US" dirty="0"/>
          </a:p>
        </p:txBody>
      </p:sp>
    </p:spTree>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2274" name="Rectangle 2"/>
          <p:cNvSpPr>
            <a:spLocks noGrp="1"/>
          </p:cNvSpPr>
          <p:nvPr>
            <p:ph type="title" idx="4294967295"/>
          </p:nvPr>
        </p:nvSpPr>
        <p:spPr>
          <a:xfrm>
            <a:off x="590550" y="123825"/>
            <a:ext cx="7848600" cy="609600"/>
          </a:xfrm>
        </p:spPr>
        <p:txBody>
          <a:bodyPr vert="horz" wrap="square" lIns="91440" tIns="45720" rIns="91440" bIns="45720" anchor="b" anchorCtr="0"/>
          <a:p>
            <a:pPr eaLnBrk="1" hangingPunct="1"/>
            <a:r>
              <a:rPr lang="en-US" altLang="zh-CN" dirty="0"/>
              <a:t>(3) </a:t>
            </a:r>
            <a:r>
              <a:rPr lang="zh-CN" altLang="en-US" dirty="0"/>
              <a:t>流水机器的中断处理</a:t>
            </a:r>
            <a:endParaRPr lang="zh-CN" altLang="en-US" dirty="0"/>
          </a:p>
        </p:txBody>
      </p:sp>
      <p:sp>
        <p:nvSpPr>
          <p:cNvPr id="182275" name="Rectangle 3"/>
          <p:cNvSpPr>
            <a:spLocks noGrp="1"/>
          </p:cNvSpPr>
          <p:nvPr>
            <p:ph type="body" idx="4294967295"/>
          </p:nvPr>
        </p:nvSpPr>
        <p:spPr>
          <a:xfrm>
            <a:off x="469900" y="1022350"/>
            <a:ext cx="8331200" cy="5675313"/>
          </a:xfrm>
        </p:spPr>
        <p:txBody>
          <a:bodyPr vert="horz" wrap="square" lIns="91440" tIns="45720" rIns="91440" bIns="45720" anchor="t" anchorCtr="0"/>
          <a:p>
            <a:pPr algn="just" eaLnBrk="1" hangingPunct="1"/>
            <a:r>
              <a:rPr lang="zh-CN" altLang="en-US" sz="2400" dirty="0">
                <a:latin typeface="Times New Roman" panose="02020603050405020304" pitchFamily="18" charset="0"/>
                <a:cs typeface="Times New Roman" panose="02020603050405020304" pitchFamily="18" charset="0"/>
              </a:rPr>
              <a:t>中断的出现概率比条件转移的概率要低。</a:t>
            </a:r>
            <a:endParaRPr lang="zh-CN" altLang="en-US" sz="2400" dirty="0">
              <a:latin typeface="Times New Roman" panose="02020603050405020304" pitchFamily="18" charset="0"/>
              <a:cs typeface="Times New Roman" panose="02020603050405020304" pitchFamily="18" charset="0"/>
            </a:endParaRPr>
          </a:p>
          <a:p>
            <a:pPr algn="just" eaLnBrk="1" hangingPunct="1">
              <a:spcBef>
                <a:spcPts val="1200"/>
              </a:spcBef>
            </a:pPr>
            <a:r>
              <a:rPr lang="zh-CN" altLang="en-US" sz="2400" dirty="0">
                <a:solidFill>
                  <a:srgbClr val="0000FF"/>
                </a:solidFill>
                <a:latin typeface="Times New Roman" panose="02020603050405020304" pitchFamily="18" charset="0"/>
                <a:cs typeface="Times New Roman" panose="02020603050405020304" pitchFamily="18" charset="0"/>
              </a:rPr>
              <a:t>处理中断的主要问题</a:t>
            </a:r>
            <a:r>
              <a:rPr lang="zh-CN" altLang="en-US" sz="2400" dirty="0">
                <a:latin typeface="Times New Roman" panose="02020603050405020304" pitchFamily="18" charset="0"/>
                <a:cs typeface="Times New Roman" panose="02020603050405020304" pitchFamily="18" charset="0"/>
              </a:rPr>
              <a:t>：断点现场的保护和恢复，而不是缩短流水线的断流时间。</a:t>
            </a:r>
            <a:endParaRPr lang="zh-CN" altLang="en-US" sz="2400" dirty="0">
              <a:latin typeface="Times New Roman" panose="02020603050405020304" pitchFamily="18" charset="0"/>
              <a:cs typeface="Times New Roman" panose="02020603050405020304" pitchFamily="18" charset="0"/>
            </a:endParaRPr>
          </a:p>
          <a:p>
            <a:pPr algn="just" eaLnBrk="1" hangingPunct="1">
              <a:spcBef>
                <a:spcPts val="1200"/>
              </a:spcBef>
            </a:pPr>
            <a:r>
              <a:rPr lang="zh-CN" altLang="en-US" sz="2400" dirty="0">
                <a:solidFill>
                  <a:schemeClr val="hlink"/>
                </a:solidFill>
                <a:latin typeface="Times New Roman" panose="02020603050405020304" pitchFamily="18" charset="0"/>
                <a:cs typeface="Times New Roman" panose="02020603050405020304" pitchFamily="18" charset="0"/>
              </a:rPr>
              <a:t>不精确断点</a:t>
            </a:r>
            <a:r>
              <a:rPr lang="zh-CN" altLang="en-US" sz="2400" dirty="0">
                <a:latin typeface="Times New Roman" panose="02020603050405020304" pitchFamily="18" charset="0"/>
                <a:cs typeface="Times New Roman" panose="02020603050405020304" pitchFamily="18" charset="0"/>
              </a:rPr>
              <a:t>：无论指令</a:t>
            </a:r>
            <a:r>
              <a:rPr lang="en-US" altLang="zh-CN" sz="2400" dirty="0">
                <a:latin typeface="Times New Roman" panose="02020603050405020304" pitchFamily="18" charset="0"/>
                <a:cs typeface="Times New Roman" panose="02020603050405020304" pitchFamily="18" charset="0"/>
              </a:rPr>
              <a:t>i</a:t>
            </a:r>
            <a:r>
              <a:rPr lang="zh-CN" altLang="en-US" sz="2400" dirty="0">
                <a:latin typeface="Times New Roman" panose="02020603050405020304" pitchFamily="18" charset="0"/>
                <a:cs typeface="Times New Roman" panose="02020603050405020304" pitchFamily="18" charset="0"/>
              </a:rPr>
              <a:t>在流水线的哪一段发生中断，都不再允许尚未进入流水线的后续指令再进入，但已在流水线的所有指令仍继续流动到执行完毕，然后才转入中断处理程序。</a:t>
            </a:r>
            <a:endParaRPr lang="zh-CN" altLang="en-US" sz="2400" dirty="0">
              <a:latin typeface="Times New Roman" panose="02020603050405020304" pitchFamily="18" charset="0"/>
              <a:cs typeface="Times New Roman" panose="02020603050405020304" pitchFamily="18" charset="0"/>
            </a:endParaRPr>
          </a:p>
          <a:p>
            <a:pPr lvl="1" algn="just" eaLnBrk="1" hangingPunct="1">
              <a:spcBef>
                <a:spcPts val="1200"/>
              </a:spcBef>
            </a:pPr>
            <a:r>
              <a:rPr lang="en-US" altLang="zh-CN" sz="2000" b="1" dirty="0">
                <a:latin typeface="Times New Roman" panose="02020603050405020304" pitchFamily="18" charset="0"/>
                <a:ea typeface="楷体_GB2312" pitchFamily="49" charset="-122"/>
              </a:rPr>
              <a:t>IBM 360/91</a:t>
            </a:r>
            <a:endParaRPr lang="en-US" altLang="zh-CN" sz="2000" b="1" dirty="0">
              <a:latin typeface="Times New Roman" panose="02020603050405020304" pitchFamily="18" charset="0"/>
              <a:ea typeface="楷体_GB2312" pitchFamily="49" charset="-122"/>
            </a:endParaRPr>
          </a:p>
          <a:p>
            <a:pPr lvl="1" algn="just" eaLnBrk="1" hangingPunct="1">
              <a:spcBef>
                <a:spcPts val="1200"/>
              </a:spcBef>
            </a:pPr>
            <a:r>
              <a:rPr lang="zh-CN" altLang="en-US" sz="2000" b="1" dirty="0">
                <a:latin typeface="Times New Roman" panose="02020603050405020304" pitchFamily="18" charset="0"/>
                <a:ea typeface="楷体_GB2312" pitchFamily="49" charset="-122"/>
              </a:rPr>
              <a:t>不利于编程和程序的排错</a:t>
            </a:r>
            <a:endParaRPr lang="zh-CN" altLang="en-US" sz="2000" b="1" dirty="0">
              <a:latin typeface="Times New Roman" panose="02020603050405020304" pitchFamily="18" charset="0"/>
              <a:ea typeface="楷体_GB2312" pitchFamily="49" charset="-122"/>
            </a:endParaRPr>
          </a:p>
          <a:p>
            <a:pPr algn="just" eaLnBrk="1" hangingPunct="1">
              <a:spcBef>
                <a:spcPts val="1200"/>
              </a:spcBef>
            </a:pPr>
            <a:r>
              <a:rPr lang="zh-CN" altLang="en-US" sz="2400" dirty="0">
                <a:solidFill>
                  <a:schemeClr val="hlink"/>
                </a:solidFill>
                <a:latin typeface="Times New Roman" panose="02020603050405020304" pitchFamily="18" charset="0"/>
                <a:cs typeface="Times New Roman" panose="02020603050405020304" pitchFamily="18" charset="0"/>
              </a:rPr>
              <a:t>精确断点</a:t>
            </a:r>
            <a:r>
              <a:rPr lang="zh-CN" altLang="en-US" sz="2400" dirty="0">
                <a:latin typeface="Times New Roman" panose="02020603050405020304" pitchFamily="18" charset="0"/>
                <a:cs typeface="Times New Roman" panose="02020603050405020304" pitchFamily="18" charset="0"/>
              </a:rPr>
              <a:t>：无论指令</a:t>
            </a:r>
            <a:r>
              <a:rPr lang="en-US" altLang="zh-CN" sz="2400" dirty="0">
                <a:latin typeface="Times New Roman" panose="02020603050405020304" pitchFamily="18" charset="0"/>
                <a:cs typeface="Times New Roman" panose="02020603050405020304" pitchFamily="18" charset="0"/>
              </a:rPr>
              <a:t>i</a:t>
            </a:r>
            <a:r>
              <a:rPr lang="zh-CN" altLang="en-US" sz="2400" dirty="0">
                <a:latin typeface="Times New Roman" panose="02020603050405020304" pitchFamily="18" charset="0"/>
                <a:cs typeface="Times New Roman" panose="02020603050405020304" pitchFamily="18" charset="0"/>
              </a:rPr>
              <a:t>是在流水线中的哪一段响应中断，保证流水线内各条指令的原有现场都能保存和恢复。</a:t>
            </a:r>
            <a:endParaRPr lang="zh-CN" altLang="en-US" sz="2400" dirty="0">
              <a:latin typeface="Times New Roman" panose="02020603050405020304" pitchFamily="18" charset="0"/>
              <a:cs typeface="Times New Roman" panose="02020603050405020304" pitchFamily="18" charset="0"/>
            </a:endParaRPr>
          </a:p>
          <a:p>
            <a:pPr lvl="1" algn="just" eaLnBrk="1" hangingPunct="1">
              <a:spcBef>
                <a:spcPts val="1200"/>
              </a:spcBef>
            </a:pPr>
            <a:r>
              <a:rPr lang="zh-CN" altLang="en-US" sz="2000" b="1" dirty="0">
                <a:latin typeface="Times New Roman" panose="02020603050405020304" pitchFamily="18" charset="0"/>
                <a:ea typeface="楷体_GB2312" pitchFamily="49" charset="-122"/>
              </a:rPr>
              <a:t>需设置很多后援寄存器</a:t>
            </a:r>
            <a:endParaRPr lang="zh-CN" altLang="en-US" sz="2000" b="1" dirty="0">
              <a:latin typeface="Times New Roman" panose="02020603050405020304" pitchFamily="18" charset="0"/>
              <a:ea typeface="楷体_GB2312" pitchFamily="49" charset="-122"/>
            </a:endParaRPr>
          </a:p>
          <a:p>
            <a:pPr lvl="1" algn="just" eaLnBrk="1" hangingPunct="1">
              <a:spcBef>
                <a:spcPts val="1200"/>
              </a:spcBef>
            </a:pPr>
            <a:r>
              <a:rPr lang="zh-CN" altLang="en-US" sz="2000" b="1" dirty="0">
                <a:latin typeface="Times New Roman" panose="02020603050405020304" pitchFamily="18" charset="0"/>
                <a:ea typeface="楷体_GB2312" pitchFamily="49" charset="-122"/>
              </a:rPr>
              <a:t>控制逻辑比较复杂</a:t>
            </a:r>
            <a:endParaRPr lang="zh-CN" altLang="en-US" sz="2000" b="1" dirty="0">
              <a:latin typeface="Times New Roman" panose="02020603050405020304" pitchFamily="18" charset="0"/>
              <a:ea typeface="楷体_GB2312" pitchFamily="49" charset="-122"/>
            </a:endParaRPr>
          </a:p>
          <a:p>
            <a:pPr lvl="1" algn="just" eaLnBrk="1" hangingPunct="1">
              <a:lnSpc>
                <a:spcPct val="90000"/>
              </a:lnSpc>
              <a:buNone/>
            </a:pPr>
            <a:endParaRPr lang="zh-CN" altLang="en-US" sz="2000" b="1" dirty="0">
              <a:ea typeface="楷体_GB2312" pitchFamily="49" charset="-122"/>
            </a:endParaRPr>
          </a:p>
        </p:txBody>
      </p:sp>
    </p:spTree>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4322" name="Rectangle 2"/>
          <p:cNvSpPr>
            <a:spLocks noGrp="1"/>
          </p:cNvSpPr>
          <p:nvPr>
            <p:ph type="title" idx="4294967295"/>
          </p:nvPr>
        </p:nvSpPr>
        <p:spPr>
          <a:xfrm>
            <a:off x="590550" y="123825"/>
            <a:ext cx="7848600" cy="609600"/>
          </a:xfrm>
        </p:spPr>
        <p:txBody>
          <a:bodyPr vert="horz" wrap="square" lIns="91440" tIns="45720" rIns="91440" bIns="45720" anchor="b" anchorCtr="0"/>
          <a:p>
            <a:pPr eaLnBrk="1" hangingPunct="1"/>
            <a:r>
              <a:rPr lang="zh-CN" altLang="en-US" dirty="0">
                <a:solidFill>
                  <a:srgbClr val="FF0000"/>
                </a:solidFill>
              </a:rPr>
              <a:t>（</a:t>
            </a:r>
            <a:r>
              <a:rPr lang="en-US" altLang="zh-CN" dirty="0">
                <a:solidFill>
                  <a:srgbClr val="FF0000"/>
                </a:solidFill>
              </a:rPr>
              <a:t>4</a:t>
            </a:r>
            <a:r>
              <a:rPr lang="zh-CN" altLang="en-US" dirty="0">
                <a:solidFill>
                  <a:srgbClr val="FF0000"/>
                </a:solidFill>
              </a:rPr>
              <a:t>）流水线调度</a:t>
            </a:r>
            <a:r>
              <a:rPr lang="en-US" altLang="zh-CN" dirty="0">
                <a:solidFill>
                  <a:srgbClr val="FF0000"/>
                </a:solidFill>
              </a:rPr>
              <a:t>--</a:t>
            </a:r>
            <a:r>
              <a:rPr lang="zh-CN" altLang="en-US" dirty="0">
                <a:solidFill>
                  <a:srgbClr val="FF0000"/>
                </a:solidFill>
              </a:rPr>
              <a:t>非线性流水线</a:t>
            </a:r>
            <a:r>
              <a:rPr lang="zh-CN" altLang="en-US" dirty="0"/>
              <a:t> </a:t>
            </a:r>
            <a:endParaRPr lang="zh-CN" altLang="en-US" dirty="0"/>
          </a:p>
        </p:txBody>
      </p:sp>
      <p:sp>
        <p:nvSpPr>
          <p:cNvPr id="184323" name="Rectangle 3"/>
          <p:cNvSpPr txBox="1"/>
          <p:nvPr/>
        </p:nvSpPr>
        <p:spPr>
          <a:xfrm>
            <a:off x="460375" y="906463"/>
            <a:ext cx="8107363" cy="4049712"/>
          </a:xfrm>
          <a:prstGeom prst="rect">
            <a:avLst/>
          </a:prstGeom>
          <a:noFill/>
          <a:ln w="9525">
            <a:noFill/>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342900" lvl="0" indent="-342900" eaLnBrk="1" hangingPunct="1">
              <a:spcBef>
                <a:spcPts val="1800"/>
              </a:spcBef>
            </a:pPr>
            <a:r>
              <a:rPr lang="zh-CN" altLang="en-US" sz="2000" dirty="0"/>
              <a:t>由于线性流水线在执行每个任务（指令、操作）的过程中，各段均只通过一次，因此每拍都可以将一个新的任务送入流水线，这些任务不会争用同一个流水段。</a:t>
            </a:r>
            <a:endParaRPr lang="en-US" altLang="zh-CN" sz="2000" dirty="0"/>
          </a:p>
          <a:p>
            <a:pPr marL="342900" lvl="0" indent="-342900" eaLnBrk="1" hangingPunct="1">
              <a:spcBef>
                <a:spcPts val="1200"/>
              </a:spcBef>
            </a:pPr>
            <a:r>
              <a:rPr lang="zh-CN" altLang="en-US" sz="2000" dirty="0">
                <a:solidFill>
                  <a:srgbClr val="FF0000"/>
                </a:solidFill>
              </a:rPr>
              <a:t>非线性流水线</a:t>
            </a:r>
            <a:r>
              <a:rPr lang="zh-CN" altLang="en-US" sz="2000" dirty="0"/>
              <a:t>则不同，因为段间设置有反馈回路，一个任务在流水的全过程中，可能会多次通过同一段。</a:t>
            </a:r>
            <a:endParaRPr lang="en-US" altLang="zh-CN" sz="2000" dirty="0"/>
          </a:p>
          <a:p>
            <a:pPr marL="342900" lvl="0" indent="-342900" eaLnBrk="1" hangingPunct="1">
              <a:spcBef>
                <a:spcPts val="1200"/>
              </a:spcBef>
            </a:pPr>
            <a:r>
              <a:rPr lang="zh-CN" altLang="en-US" sz="2000" dirty="0"/>
              <a:t>这样，如果每拍向流水线送入一个新任务，就会发生几个任务同时争用同一段的所谓</a:t>
            </a:r>
            <a:r>
              <a:rPr lang="zh-CN" altLang="en-US" sz="2000" u="sng" dirty="0">
                <a:solidFill>
                  <a:srgbClr val="FF0000"/>
                </a:solidFill>
              </a:rPr>
              <a:t>功能段使用冲突</a:t>
            </a:r>
            <a:r>
              <a:rPr lang="zh-CN" altLang="en-US" sz="2000" dirty="0"/>
              <a:t>现象。</a:t>
            </a:r>
            <a:endParaRPr lang="en-US" altLang="zh-CN" sz="2000" dirty="0"/>
          </a:p>
          <a:p>
            <a:pPr marL="342900" lvl="0" indent="-342900" eaLnBrk="1" hangingPunct="1">
              <a:spcBef>
                <a:spcPts val="1200"/>
              </a:spcBef>
            </a:pPr>
            <a:r>
              <a:rPr lang="zh-CN" altLang="en-US" sz="2000" dirty="0"/>
              <a:t>若不发生冲突，需要间隔适当的拍数之后再向流水线送入下一个任务。</a:t>
            </a:r>
            <a:endParaRPr lang="en-US" altLang="zh-CN" sz="2000" dirty="0"/>
          </a:p>
          <a:p>
            <a:pPr marL="342900" lvl="0" indent="-342900" eaLnBrk="1" hangingPunct="1">
              <a:spcBef>
                <a:spcPts val="1200"/>
              </a:spcBef>
            </a:pPr>
            <a:r>
              <a:rPr lang="zh-CN" altLang="en-US" sz="2000" dirty="0">
                <a:solidFill>
                  <a:srgbClr val="0000FF"/>
                </a:solidFill>
              </a:rPr>
              <a:t>间隔几拍送入下一个任务，才不发生功能段使用冲突，又能使流水有较高的吞吐率和效率呢？</a:t>
            </a:r>
            <a:endParaRPr lang="en-US" altLang="zh-CN" sz="2000" dirty="0">
              <a:solidFill>
                <a:srgbClr val="0000FF"/>
              </a:solidFill>
            </a:endParaRPr>
          </a:p>
        </p:txBody>
      </p:sp>
      <p:pic>
        <p:nvPicPr>
          <p:cNvPr id="184324" name="图片 2"/>
          <p:cNvPicPr>
            <a:picLocks noChangeAspect="1"/>
          </p:cNvPicPr>
          <p:nvPr/>
        </p:nvPicPr>
        <p:blipFill>
          <a:blip r:embed="rId1"/>
          <a:stretch>
            <a:fillRect/>
          </a:stretch>
        </p:blipFill>
        <p:spPr>
          <a:xfrm>
            <a:off x="808038" y="5049838"/>
            <a:ext cx="7527925" cy="1684337"/>
          </a:xfrm>
          <a:prstGeom prst="rect">
            <a:avLst/>
          </a:prstGeom>
          <a:noFill/>
          <a:ln w="9525">
            <a:noFill/>
          </a:ln>
        </p:spPr>
      </p:pic>
    </p:spTree>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3554" name="Rectangle 2"/>
          <p:cNvSpPr>
            <a:spLocks noGrp="1"/>
          </p:cNvSpPr>
          <p:nvPr>
            <p:ph type="title"/>
          </p:nvPr>
        </p:nvSpPr>
        <p:spPr/>
        <p:txBody>
          <a:bodyPr vert="horz" wrap="square" lIns="91440" tIns="45720" rIns="91440" bIns="45720" anchor="ctr" anchorCtr="0"/>
          <a:p>
            <a:pPr eaLnBrk="1" hangingPunct="1"/>
            <a:r>
              <a:rPr lang="zh-CN" altLang="en-US" dirty="0"/>
              <a:t>顺序解释执行方式</a:t>
            </a:r>
            <a:endParaRPr lang="zh-CN" altLang="en-US" dirty="0"/>
          </a:p>
        </p:txBody>
      </p:sp>
      <p:sp>
        <p:nvSpPr>
          <p:cNvPr id="23555" name="Rectangle 3"/>
          <p:cNvSpPr>
            <a:spLocks noGrp="1"/>
          </p:cNvSpPr>
          <p:nvPr>
            <p:ph idx="1" hasCustomPrompt="1"/>
          </p:nvPr>
        </p:nvSpPr>
        <p:spPr>
          <a:xfrm>
            <a:off x="393700" y="1096963"/>
            <a:ext cx="8574088" cy="2781300"/>
          </a:xfrm>
        </p:spPr>
        <p:txBody>
          <a:bodyPr vert="horz" wrap="square" lIns="91440" tIns="45720" rIns="91440" bIns="45720" anchor="t" anchorCtr="0"/>
          <a:p>
            <a:pPr eaLnBrk="1" hangingPunct="1">
              <a:lnSpc>
                <a:spcPct val="90000"/>
              </a:lnSpc>
            </a:pPr>
            <a:r>
              <a:rPr lang="zh-CN" altLang="en-US" dirty="0"/>
              <a:t>执行</a:t>
            </a:r>
            <a:r>
              <a:rPr lang="en-US" altLang="zh-CN" dirty="0"/>
              <a:t>n</a:t>
            </a:r>
            <a:r>
              <a:rPr lang="zh-CN" altLang="en-US" dirty="0"/>
              <a:t>条指令所用的时间为：</a:t>
            </a:r>
            <a:endParaRPr lang="zh-CN" altLang="en-US" dirty="0"/>
          </a:p>
          <a:p>
            <a:pPr eaLnBrk="1" hangingPunct="1">
              <a:lnSpc>
                <a:spcPct val="90000"/>
              </a:lnSpc>
            </a:pPr>
            <a:endParaRPr lang="zh-CN" altLang="en-US" sz="2000" dirty="0"/>
          </a:p>
          <a:p>
            <a:pPr eaLnBrk="1" hangingPunct="1">
              <a:lnSpc>
                <a:spcPct val="90000"/>
              </a:lnSpc>
            </a:pPr>
            <a:endParaRPr lang="zh-CN" altLang="en-US" sz="2000" dirty="0"/>
          </a:p>
          <a:p>
            <a:pPr eaLnBrk="1" hangingPunct="1">
              <a:lnSpc>
                <a:spcPct val="90000"/>
              </a:lnSpc>
            </a:pPr>
            <a:endParaRPr lang="zh-CN" altLang="en-US" sz="2000" dirty="0"/>
          </a:p>
          <a:p>
            <a:pPr eaLnBrk="1" hangingPunct="1">
              <a:lnSpc>
                <a:spcPct val="90000"/>
              </a:lnSpc>
            </a:pPr>
            <a:endParaRPr lang="zh-CN" altLang="en-US" sz="2000" dirty="0"/>
          </a:p>
          <a:p>
            <a:pPr eaLnBrk="1" hangingPunct="1">
              <a:lnSpc>
                <a:spcPct val="90000"/>
              </a:lnSpc>
            </a:pPr>
            <a:endParaRPr lang="en-US" altLang="zh-CN" sz="2000" dirty="0"/>
          </a:p>
          <a:p>
            <a:pPr eaLnBrk="1" hangingPunct="1">
              <a:lnSpc>
                <a:spcPct val="90000"/>
              </a:lnSpc>
              <a:spcBef>
                <a:spcPts val="1200"/>
              </a:spcBef>
            </a:pPr>
            <a:r>
              <a:rPr lang="zh-CN" altLang="en-US" sz="2400" dirty="0"/>
              <a:t>若每段时间都为</a:t>
            </a:r>
            <a:r>
              <a:rPr lang="en-US" altLang="zh-CN" sz="2400" dirty="0"/>
              <a:t>t</a:t>
            </a:r>
            <a:r>
              <a:rPr lang="zh-CN" altLang="en-US" sz="2400" dirty="0"/>
              <a:t>，则执行</a:t>
            </a:r>
            <a:r>
              <a:rPr lang="en-US" altLang="zh-CN" sz="2400" dirty="0"/>
              <a:t>n</a:t>
            </a:r>
            <a:r>
              <a:rPr lang="zh-CN" altLang="en-US" sz="2400" dirty="0"/>
              <a:t>条指令所用的时间为：</a:t>
            </a:r>
            <a:r>
              <a:rPr lang="en-US" altLang="zh-CN" sz="2400" dirty="0"/>
              <a:t>T=3nt</a:t>
            </a:r>
            <a:endParaRPr lang="en-US" altLang="zh-CN" sz="2400" dirty="0"/>
          </a:p>
        </p:txBody>
      </p:sp>
      <p:graphicFrame>
        <p:nvGraphicFramePr>
          <p:cNvPr id="23556" name="Object 11"/>
          <p:cNvGraphicFramePr/>
          <p:nvPr/>
        </p:nvGraphicFramePr>
        <p:xfrm>
          <a:off x="1646238" y="1798638"/>
          <a:ext cx="5751512" cy="1225550"/>
        </p:xfrm>
        <a:graphic>
          <a:graphicData uri="http://schemas.openxmlformats.org/presentationml/2006/ole">
            <mc:AlternateContent xmlns:mc="http://schemas.openxmlformats.org/markup-compatibility/2006">
              <mc:Choice xmlns:v="urn:schemas-microsoft-com:vml" Requires="v">
                <p:oleObj spid="_x0000_s3076" name="" r:id="rId1" imgW="5651500" imgH="1189355" progId="Equation.DSMT4">
                  <p:embed/>
                </p:oleObj>
              </mc:Choice>
              <mc:Fallback>
                <p:oleObj name="" r:id="rId1" imgW="5651500" imgH="1189355" progId="Equation.DSMT4">
                  <p:embed/>
                  <p:pic>
                    <p:nvPicPr>
                      <p:cNvPr id="0" name="图片 3075"/>
                      <p:cNvPicPr/>
                      <p:nvPr/>
                    </p:nvPicPr>
                    <p:blipFill>
                      <a:blip r:embed="rId2"/>
                      <a:stretch>
                        <a:fillRect/>
                      </a:stretch>
                    </p:blipFill>
                    <p:spPr>
                      <a:xfrm>
                        <a:off x="1646238" y="1798638"/>
                        <a:ext cx="5751512" cy="1225550"/>
                      </a:xfrm>
                      <a:prstGeom prst="rect">
                        <a:avLst/>
                      </a:prstGeom>
                      <a:noFill/>
                      <a:ln w="38100">
                        <a:noFill/>
                        <a:miter/>
                      </a:ln>
                    </p:spPr>
                  </p:pic>
                </p:oleObj>
              </mc:Fallback>
            </mc:AlternateContent>
          </a:graphicData>
        </a:graphic>
      </p:graphicFrame>
      <p:grpSp>
        <p:nvGrpSpPr>
          <p:cNvPr id="23557" name="Group 4"/>
          <p:cNvGrpSpPr/>
          <p:nvPr/>
        </p:nvGrpSpPr>
        <p:grpSpPr>
          <a:xfrm>
            <a:off x="646113" y="4654550"/>
            <a:ext cx="7851775" cy="536575"/>
            <a:chOff x="431" y="3311"/>
            <a:chExt cx="4946" cy="338"/>
          </a:xfrm>
        </p:grpSpPr>
        <p:sp>
          <p:nvSpPr>
            <p:cNvPr id="23558" name="Rectangle 5"/>
            <p:cNvSpPr/>
            <p:nvPr/>
          </p:nvSpPr>
          <p:spPr>
            <a:xfrm>
              <a:off x="431" y="3311"/>
              <a:ext cx="866" cy="338"/>
            </a:xfrm>
            <a:prstGeom prst="rect">
              <a:avLst/>
            </a:prstGeom>
            <a:noFill/>
            <a:ln w="25400" cap="flat" cmpd="sng">
              <a:solidFill>
                <a:srgbClr val="000000"/>
              </a:solidFill>
              <a:prstDash val="solid"/>
              <a:miter/>
              <a:headEnd type="none" w="med" len="med"/>
              <a:tailEnd type="none" w="med" len="med"/>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hangingPunct="1">
                <a:lnSpc>
                  <a:spcPct val="80000"/>
                </a:lnSpc>
                <a:spcBef>
                  <a:spcPct val="0"/>
                </a:spcBef>
                <a:buClrTx/>
                <a:buFontTx/>
                <a:buNone/>
              </a:pPr>
              <a:r>
                <a:rPr lang="zh-CN" altLang="en-US" b="0" dirty="0">
                  <a:latin typeface="Book Antiqua" panose="02040602050305030304" pitchFamily="18" charset="0"/>
                </a:rPr>
                <a:t>取指令</a:t>
              </a:r>
              <a:r>
                <a:rPr lang="en-US" altLang="zh-CN" b="0" dirty="0">
                  <a:latin typeface="Book Antiqua" panose="02040602050305030304" pitchFamily="18" charset="0"/>
                </a:rPr>
                <a:t>k</a:t>
              </a:r>
              <a:endParaRPr lang="en-US" altLang="zh-CN" b="0" dirty="0">
                <a:latin typeface="Book Antiqua" panose="02040602050305030304" pitchFamily="18" charset="0"/>
              </a:endParaRPr>
            </a:p>
          </p:txBody>
        </p:sp>
        <p:sp>
          <p:nvSpPr>
            <p:cNvPr id="23559" name="Rectangle 6"/>
            <p:cNvSpPr/>
            <p:nvPr/>
          </p:nvSpPr>
          <p:spPr>
            <a:xfrm>
              <a:off x="1295" y="3311"/>
              <a:ext cx="626" cy="338"/>
            </a:xfrm>
            <a:prstGeom prst="rect">
              <a:avLst/>
            </a:prstGeom>
            <a:noFill/>
            <a:ln w="25400" cap="flat" cmpd="sng">
              <a:solidFill>
                <a:srgbClr val="000000"/>
              </a:solidFill>
              <a:prstDash val="solid"/>
              <a:miter/>
              <a:headEnd type="none" w="med" len="med"/>
              <a:tailEnd type="none" w="med" len="med"/>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hangingPunct="1">
                <a:lnSpc>
                  <a:spcPct val="80000"/>
                </a:lnSpc>
                <a:spcBef>
                  <a:spcPct val="0"/>
                </a:spcBef>
                <a:buClrTx/>
                <a:buFontTx/>
                <a:buNone/>
              </a:pPr>
              <a:r>
                <a:rPr lang="zh-CN" altLang="en-US" b="0" dirty="0">
                  <a:latin typeface="Book Antiqua" panose="02040602050305030304" pitchFamily="18" charset="0"/>
                </a:rPr>
                <a:t>分析</a:t>
              </a:r>
              <a:r>
                <a:rPr lang="en-US" altLang="zh-CN" b="0" dirty="0">
                  <a:latin typeface="Book Antiqua" panose="02040602050305030304" pitchFamily="18" charset="0"/>
                </a:rPr>
                <a:t>k</a:t>
              </a:r>
              <a:endParaRPr lang="en-US" altLang="zh-CN" b="0" dirty="0">
                <a:latin typeface="Book Antiqua" panose="02040602050305030304" pitchFamily="18" charset="0"/>
              </a:endParaRPr>
            </a:p>
          </p:txBody>
        </p:sp>
        <p:sp>
          <p:nvSpPr>
            <p:cNvPr id="23560" name="Rectangle 7"/>
            <p:cNvSpPr/>
            <p:nvPr/>
          </p:nvSpPr>
          <p:spPr>
            <a:xfrm>
              <a:off x="1919" y="3311"/>
              <a:ext cx="626" cy="338"/>
            </a:xfrm>
            <a:prstGeom prst="rect">
              <a:avLst/>
            </a:prstGeom>
            <a:noFill/>
            <a:ln w="25400" cap="flat" cmpd="sng">
              <a:solidFill>
                <a:srgbClr val="000000"/>
              </a:solidFill>
              <a:prstDash val="solid"/>
              <a:miter/>
              <a:headEnd type="none" w="med" len="med"/>
              <a:tailEnd type="none" w="med" len="med"/>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hangingPunct="1">
                <a:lnSpc>
                  <a:spcPct val="80000"/>
                </a:lnSpc>
                <a:spcBef>
                  <a:spcPct val="0"/>
                </a:spcBef>
                <a:buClrTx/>
                <a:buFontTx/>
                <a:buNone/>
              </a:pPr>
              <a:r>
                <a:rPr lang="zh-CN" altLang="en-US" b="0" dirty="0">
                  <a:latin typeface="Book Antiqua" panose="02040602050305030304" pitchFamily="18" charset="0"/>
                </a:rPr>
                <a:t>执行</a:t>
              </a:r>
              <a:r>
                <a:rPr lang="en-US" altLang="zh-CN" b="0" dirty="0">
                  <a:latin typeface="Book Antiqua" panose="02040602050305030304" pitchFamily="18" charset="0"/>
                </a:rPr>
                <a:t>k</a:t>
              </a:r>
              <a:endParaRPr lang="en-US" altLang="zh-CN" b="0" dirty="0">
                <a:latin typeface="Book Antiqua" panose="02040602050305030304" pitchFamily="18" charset="0"/>
              </a:endParaRPr>
            </a:p>
          </p:txBody>
        </p:sp>
        <p:sp>
          <p:nvSpPr>
            <p:cNvPr id="23561" name="Rectangle 8"/>
            <p:cNvSpPr/>
            <p:nvPr/>
          </p:nvSpPr>
          <p:spPr>
            <a:xfrm>
              <a:off x="2543" y="3311"/>
              <a:ext cx="1106" cy="338"/>
            </a:xfrm>
            <a:prstGeom prst="rect">
              <a:avLst/>
            </a:prstGeom>
            <a:noFill/>
            <a:ln w="25400" cap="flat" cmpd="sng">
              <a:solidFill>
                <a:srgbClr val="000000"/>
              </a:solidFill>
              <a:prstDash val="solid"/>
              <a:miter/>
              <a:headEnd type="none" w="med" len="med"/>
              <a:tailEnd type="none" w="med" len="med"/>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hangingPunct="1">
                <a:lnSpc>
                  <a:spcPct val="80000"/>
                </a:lnSpc>
                <a:spcBef>
                  <a:spcPct val="0"/>
                </a:spcBef>
                <a:buClrTx/>
                <a:buFontTx/>
                <a:buNone/>
              </a:pPr>
              <a:r>
                <a:rPr lang="zh-CN" altLang="en-US" b="0" dirty="0">
                  <a:latin typeface="Book Antiqua" panose="02040602050305030304" pitchFamily="18" charset="0"/>
                </a:rPr>
                <a:t>取指令</a:t>
              </a:r>
              <a:r>
                <a:rPr lang="en-US" altLang="zh-CN" b="0" dirty="0">
                  <a:latin typeface="Book Antiqua" panose="02040602050305030304" pitchFamily="18" charset="0"/>
                </a:rPr>
                <a:t>k+1</a:t>
              </a:r>
              <a:endParaRPr lang="en-US" altLang="zh-CN" b="0" dirty="0">
                <a:latin typeface="Book Antiqua" panose="02040602050305030304" pitchFamily="18" charset="0"/>
              </a:endParaRPr>
            </a:p>
          </p:txBody>
        </p:sp>
        <p:sp>
          <p:nvSpPr>
            <p:cNvPr id="23562" name="Rectangle 9"/>
            <p:cNvSpPr/>
            <p:nvPr/>
          </p:nvSpPr>
          <p:spPr>
            <a:xfrm>
              <a:off x="3647" y="3311"/>
              <a:ext cx="866" cy="338"/>
            </a:xfrm>
            <a:prstGeom prst="rect">
              <a:avLst/>
            </a:prstGeom>
            <a:noFill/>
            <a:ln w="25400" cap="flat" cmpd="sng">
              <a:solidFill>
                <a:srgbClr val="000000"/>
              </a:solidFill>
              <a:prstDash val="solid"/>
              <a:miter/>
              <a:headEnd type="none" w="med" len="med"/>
              <a:tailEnd type="none" w="med" len="med"/>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hangingPunct="1">
                <a:lnSpc>
                  <a:spcPct val="80000"/>
                </a:lnSpc>
                <a:spcBef>
                  <a:spcPct val="0"/>
                </a:spcBef>
                <a:buClrTx/>
                <a:buFontTx/>
                <a:buNone/>
              </a:pPr>
              <a:r>
                <a:rPr lang="zh-CN" altLang="en-US" b="0" dirty="0">
                  <a:latin typeface="Book Antiqua" panose="02040602050305030304" pitchFamily="18" charset="0"/>
                </a:rPr>
                <a:t>分析</a:t>
              </a:r>
              <a:r>
                <a:rPr lang="en-US" altLang="zh-CN" b="0" dirty="0">
                  <a:latin typeface="Book Antiqua" panose="02040602050305030304" pitchFamily="18" charset="0"/>
                </a:rPr>
                <a:t>k+1</a:t>
              </a:r>
              <a:endParaRPr lang="en-US" altLang="zh-CN" b="0" dirty="0">
                <a:latin typeface="Book Antiqua" panose="02040602050305030304" pitchFamily="18" charset="0"/>
              </a:endParaRPr>
            </a:p>
          </p:txBody>
        </p:sp>
        <p:sp>
          <p:nvSpPr>
            <p:cNvPr id="23563" name="Rectangle 10"/>
            <p:cNvSpPr/>
            <p:nvPr/>
          </p:nvSpPr>
          <p:spPr>
            <a:xfrm>
              <a:off x="4511" y="3311"/>
              <a:ext cx="866" cy="338"/>
            </a:xfrm>
            <a:prstGeom prst="rect">
              <a:avLst/>
            </a:prstGeom>
            <a:noFill/>
            <a:ln w="25400" cap="flat" cmpd="sng">
              <a:solidFill>
                <a:srgbClr val="000000"/>
              </a:solidFill>
              <a:prstDash val="solid"/>
              <a:miter/>
              <a:headEnd type="none" w="med" len="med"/>
              <a:tailEnd type="none" w="med" len="med"/>
            </a:ln>
          </p:spPr>
          <p:txBody>
            <a:bodyPr wrap="none" lIns="71438" tIns="36513" rIns="71438" bIns="36513"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hangingPunct="1">
                <a:lnSpc>
                  <a:spcPct val="80000"/>
                </a:lnSpc>
                <a:spcBef>
                  <a:spcPct val="0"/>
                </a:spcBef>
                <a:buClrTx/>
                <a:buFontTx/>
                <a:buNone/>
              </a:pPr>
              <a:r>
                <a:rPr lang="zh-CN" altLang="en-US" b="0" dirty="0">
                  <a:latin typeface="Book Antiqua" panose="02040602050305030304" pitchFamily="18" charset="0"/>
                </a:rPr>
                <a:t>执行</a:t>
              </a:r>
              <a:r>
                <a:rPr lang="en-US" altLang="zh-CN" b="0" dirty="0">
                  <a:latin typeface="Book Antiqua" panose="02040602050305030304" pitchFamily="18" charset="0"/>
                </a:rPr>
                <a:t>k+1</a:t>
              </a:r>
              <a:endParaRPr lang="en-US" altLang="zh-CN" b="0" dirty="0">
                <a:latin typeface="Book Antiqua" panose="02040602050305030304" pitchFamily="18" charset="0"/>
              </a:endParaRPr>
            </a:p>
          </p:txBody>
        </p:sp>
      </p:gr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6370" name="Rectangle 2"/>
          <p:cNvSpPr>
            <a:spLocks noGrp="1"/>
          </p:cNvSpPr>
          <p:nvPr>
            <p:ph type="title" idx="4294967295"/>
          </p:nvPr>
        </p:nvSpPr>
        <p:spPr>
          <a:xfrm>
            <a:off x="590550" y="123825"/>
            <a:ext cx="7848600" cy="609600"/>
          </a:xfrm>
        </p:spPr>
        <p:txBody>
          <a:bodyPr vert="horz" wrap="square" lIns="91440" tIns="45720" rIns="91440" bIns="45720" anchor="b" anchorCtr="0"/>
          <a:p>
            <a:pPr eaLnBrk="1" hangingPunct="1"/>
            <a:r>
              <a:rPr lang="zh-CN" altLang="en-US" dirty="0">
                <a:solidFill>
                  <a:srgbClr val="FF0000"/>
                </a:solidFill>
              </a:rPr>
              <a:t>（</a:t>
            </a:r>
            <a:r>
              <a:rPr lang="en-US" altLang="zh-CN" dirty="0">
                <a:solidFill>
                  <a:srgbClr val="FF0000"/>
                </a:solidFill>
              </a:rPr>
              <a:t>4</a:t>
            </a:r>
            <a:r>
              <a:rPr lang="zh-CN" altLang="en-US" dirty="0">
                <a:solidFill>
                  <a:srgbClr val="FF0000"/>
                </a:solidFill>
              </a:rPr>
              <a:t>）流水线调度</a:t>
            </a:r>
            <a:r>
              <a:rPr lang="en-US" altLang="zh-CN" dirty="0">
                <a:solidFill>
                  <a:srgbClr val="FF0000"/>
                </a:solidFill>
              </a:rPr>
              <a:t>--</a:t>
            </a:r>
            <a:r>
              <a:rPr lang="zh-CN" altLang="en-US" dirty="0">
                <a:solidFill>
                  <a:srgbClr val="FF0000"/>
                </a:solidFill>
              </a:rPr>
              <a:t>非线性流水线</a:t>
            </a:r>
            <a:r>
              <a:rPr lang="zh-CN" altLang="en-US" dirty="0"/>
              <a:t> </a:t>
            </a:r>
            <a:endParaRPr lang="zh-CN" altLang="en-US" dirty="0"/>
          </a:p>
        </p:txBody>
      </p:sp>
      <p:sp>
        <p:nvSpPr>
          <p:cNvPr id="186371" name="Rectangle 3"/>
          <p:cNvSpPr>
            <a:spLocks noGrp="1"/>
          </p:cNvSpPr>
          <p:nvPr>
            <p:ph type="body" idx="4294967295"/>
          </p:nvPr>
        </p:nvSpPr>
        <p:spPr>
          <a:xfrm>
            <a:off x="469900" y="1022350"/>
            <a:ext cx="8107363" cy="1882775"/>
          </a:xfrm>
        </p:spPr>
        <p:txBody>
          <a:bodyPr vert="horz" wrap="square" lIns="91440" tIns="45720" rIns="91440" bIns="45720" anchor="t" anchorCtr="0"/>
          <a:p>
            <a:pPr eaLnBrk="1" hangingPunct="1">
              <a:lnSpc>
                <a:spcPct val="90000"/>
              </a:lnSpc>
              <a:spcBef>
                <a:spcPts val="1800"/>
              </a:spcBef>
            </a:pPr>
            <a:r>
              <a:rPr lang="zh-CN" altLang="en-US" sz="2400" dirty="0"/>
              <a:t>由于非线性流水线有反馈回路，因此会出现几个任务争用同一功能段的冲突现象</a:t>
            </a:r>
            <a:endParaRPr lang="zh-CN" altLang="en-US" sz="2400" dirty="0"/>
          </a:p>
          <a:p>
            <a:pPr eaLnBrk="1" hangingPunct="1">
              <a:lnSpc>
                <a:spcPct val="90000"/>
              </a:lnSpc>
              <a:spcBef>
                <a:spcPts val="1800"/>
              </a:spcBef>
            </a:pPr>
            <a:r>
              <a:rPr lang="zh-CN" altLang="en-US" sz="2400" dirty="0"/>
              <a:t>前馈线、后馈线</a:t>
            </a:r>
            <a:endParaRPr lang="zh-CN" altLang="en-US" sz="2400" dirty="0"/>
          </a:p>
          <a:p>
            <a:pPr eaLnBrk="1" hangingPunct="1">
              <a:lnSpc>
                <a:spcPct val="90000"/>
              </a:lnSpc>
              <a:spcBef>
                <a:spcPts val="1800"/>
              </a:spcBef>
            </a:pPr>
            <a:r>
              <a:rPr lang="zh-CN" altLang="en-US" sz="2400" dirty="0"/>
              <a:t>功能部件冲突（流水线冲突）</a:t>
            </a:r>
            <a:endParaRPr lang="zh-CN" altLang="en-US" sz="2400" dirty="0"/>
          </a:p>
        </p:txBody>
      </p:sp>
      <p:pic>
        <p:nvPicPr>
          <p:cNvPr id="186372" name="Picture 4"/>
          <p:cNvPicPr>
            <a:picLocks noChangeAspect="1"/>
          </p:cNvPicPr>
          <p:nvPr/>
        </p:nvPicPr>
        <p:blipFill>
          <a:blip r:embed="rId1"/>
          <a:stretch>
            <a:fillRect/>
          </a:stretch>
        </p:blipFill>
        <p:spPr>
          <a:xfrm>
            <a:off x="469900" y="3352800"/>
            <a:ext cx="8256588" cy="2181225"/>
          </a:xfrm>
          <a:prstGeom prst="rect">
            <a:avLst/>
          </a:prstGeom>
          <a:noFill/>
          <a:ln w="9525">
            <a:noFill/>
          </a:ln>
        </p:spPr>
      </p:pic>
    </p:spTree>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8418" name="Rectangle 2"/>
          <p:cNvSpPr>
            <a:spLocks noGrp="1"/>
          </p:cNvSpPr>
          <p:nvPr>
            <p:ph type="title"/>
          </p:nvPr>
        </p:nvSpPr>
        <p:spPr>
          <a:xfrm>
            <a:off x="590550" y="115888"/>
            <a:ext cx="7848600" cy="609600"/>
          </a:xfrm>
        </p:spPr>
        <p:txBody>
          <a:bodyPr vert="horz" wrap="square" lIns="91440" tIns="45720" rIns="91440" bIns="45720" anchor="ctr" anchorCtr="0"/>
          <a:p>
            <a:pPr eaLnBrk="1" hangingPunct="1"/>
            <a:r>
              <a:rPr lang="zh-CN" altLang="en-US" dirty="0"/>
              <a:t>非线性流水线的表示</a:t>
            </a:r>
            <a:endParaRPr lang="zh-CN" altLang="en-US" dirty="0"/>
          </a:p>
        </p:txBody>
      </p:sp>
      <p:sp>
        <p:nvSpPr>
          <p:cNvPr id="188419" name="Rectangle 3"/>
          <p:cNvSpPr>
            <a:spLocks noGrp="1"/>
          </p:cNvSpPr>
          <p:nvPr>
            <p:ph idx="1" hasCustomPrompt="1"/>
          </p:nvPr>
        </p:nvSpPr>
        <p:spPr>
          <a:xfrm>
            <a:off x="469900" y="1022350"/>
            <a:ext cx="8229600" cy="2478088"/>
          </a:xfrm>
        </p:spPr>
        <p:txBody>
          <a:bodyPr vert="horz" wrap="square" lIns="91440" tIns="45720" rIns="91440" bIns="45720" anchor="t" anchorCtr="0"/>
          <a:p>
            <a:pPr eaLnBrk="1" hangingPunct="1">
              <a:lnSpc>
                <a:spcPct val="90000"/>
              </a:lnSpc>
            </a:pPr>
            <a:r>
              <a:rPr lang="zh-CN" altLang="en-US" dirty="0"/>
              <a:t>线性流水线能够用流水线连接图唯一表示</a:t>
            </a:r>
            <a:endParaRPr lang="zh-CN" altLang="en-US" dirty="0"/>
          </a:p>
          <a:p>
            <a:pPr eaLnBrk="1" hangingPunct="1">
              <a:lnSpc>
                <a:spcPct val="90000"/>
              </a:lnSpc>
            </a:pPr>
            <a:r>
              <a:rPr lang="zh-CN" altLang="en-US" dirty="0"/>
              <a:t>连接图不能唯一表示非线性流水线的工作流程</a:t>
            </a:r>
            <a:endParaRPr lang="zh-CN" altLang="en-US" dirty="0"/>
          </a:p>
          <a:p>
            <a:pPr eaLnBrk="1" hangingPunct="1">
              <a:lnSpc>
                <a:spcPct val="90000"/>
              </a:lnSpc>
            </a:pPr>
            <a:endParaRPr lang="zh-CN" altLang="en-US" dirty="0"/>
          </a:p>
        </p:txBody>
      </p:sp>
      <p:pic>
        <p:nvPicPr>
          <p:cNvPr id="188420" name="Picture 4"/>
          <p:cNvPicPr>
            <a:picLocks noChangeAspect="1"/>
          </p:cNvPicPr>
          <p:nvPr/>
        </p:nvPicPr>
        <p:blipFill>
          <a:blip r:embed="rId1"/>
          <a:stretch>
            <a:fillRect/>
          </a:stretch>
        </p:blipFill>
        <p:spPr>
          <a:xfrm>
            <a:off x="385763" y="2262188"/>
            <a:ext cx="8256587" cy="2181225"/>
          </a:xfrm>
          <a:prstGeom prst="rect">
            <a:avLst/>
          </a:prstGeom>
          <a:noFill/>
          <a:ln w="9525">
            <a:noFill/>
          </a:ln>
        </p:spPr>
      </p:pic>
    </p:spTree>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0466" name="Rectangle 2"/>
          <p:cNvSpPr>
            <a:spLocks noGrp="1"/>
          </p:cNvSpPr>
          <p:nvPr>
            <p:ph type="title" idx="4294967295"/>
          </p:nvPr>
        </p:nvSpPr>
        <p:spPr>
          <a:xfrm>
            <a:off x="590550" y="123825"/>
            <a:ext cx="7848600" cy="609600"/>
          </a:xfrm>
        </p:spPr>
        <p:txBody>
          <a:bodyPr vert="horz" wrap="square" lIns="91440" tIns="45720" rIns="91440" bIns="45720" anchor="b" anchorCtr="0"/>
          <a:p>
            <a:pPr eaLnBrk="1" hangingPunct="1"/>
            <a:r>
              <a:rPr lang="zh-CN" altLang="en-US" dirty="0"/>
              <a:t>非线性流水线的表示</a:t>
            </a:r>
            <a:endParaRPr lang="zh-CN" altLang="en-US" dirty="0"/>
          </a:p>
        </p:txBody>
      </p:sp>
      <p:sp>
        <p:nvSpPr>
          <p:cNvPr id="190467" name="Rectangle 3"/>
          <p:cNvSpPr>
            <a:spLocks noGrp="1"/>
          </p:cNvSpPr>
          <p:nvPr>
            <p:ph type="body" idx="4294967295"/>
          </p:nvPr>
        </p:nvSpPr>
        <p:spPr>
          <a:xfrm>
            <a:off x="469900" y="1022350"/>
            <a:ext cx="8229600" cy="1331913"/>
          </a:xfrm>
        </p:spPr>
        <p:txBody>
          <a:bodyPr vert="horz" wrap="square" lIns="91440" tIns="45720" rIns="91440" bIns="45720" anchor="t" anchorCtr="0"/>
          <a:p>
            <a:pPr eaLnBrk="1" hangingPunct="1">
              <a:lnSpc>
                <a:spcPct val="80000"/>
              </a:lnSpc>
              <a:spcBef>
                <a:spcPts val="1800"/>
              </a:spcBef>
            </a:pPr>
            <a:r>
              <a:rPr lang="zh-CN" altLang="en-US" sz="2400" dirty="0"/>
              <a:t>对非线性流水线，采用</a:t>
            </a:r>
            <a:r>
              <a:rPr lang="zh-CN" altLang="en-US" dirty="0">
                <a:solidFill>
                  <a:srgbClr val="FF0000"/>
                </a:solidFill>
              </a:rPr>
              <a:t>二维预约表</a:t>
            </a:r>
            <a:r>
              <a:rPr lang="zh-CN" altLang="en-US" dirty="0"/>
              <a:t>（</a:t>
            </a:r>
            <a:r>
              <a:rPr lang="en-US" altLang="zh-CN" dirty="0"/>
              <a:t>Reservation Table</a:t>
            </a:r>
            <a:r>
              <a:rPr lang="zh-CN" altLang="en-US" dirty="0"/>
              <a:t>）</a:t>
            </a:r>
            <a:r>
              <a:rPr lang="en-US" altLang="zh-CN" dirty="0"/>
              <a:t>1971</a:t>
            </a:r>
            <a:r>
              <a:rPr lang="zh-CN" altLang="en-US" dirty="0"/>
              <a:t>年</a:t>
            </a:r>
            <a:r>
              <a:rPr lang="en-US" altLang="zh-CN" dirty="0"/>
              <a:t>E.S.Davidson</a:t>
            </a:r>
            <a:r>
              <a:rPr lang="zh-CN" altLang="en-US" dirty="0"/>
              <a:t>提出；</a:t>
            </a:r>
            <a:endParaRPr lang="en-US" altLang="zh-CN" dirty="0"/>
          </a:p>
          <a:p>
            <a:pPr lvl="1" eaLnBrk="1" hangingPunct="1">
              <a:lnSpc>
                <a:spcPct val="80000"/>
              </a:lnSpc>
              <a:spcBef>
                <a:spcPts val="1800"/>
              </a:spcBef>
            </a:pPr>
            <a:r>
              <a:rPr lang="zh-CN" altLang="en-US" b="1" dirty="0">
                <a:latin typeface="楷体_GB2312" pitchFamily="49" charset="-122"/>
                <a:ea typeface="楷体_GB2312" pitchFamily="49" charset="-122"/>
              </a:rPr>
              <a:t>行号表示流水线的段号；</a:t>
            </a:r>
            <a:endParaRPr lang="en-US" altLang="zh-CN" b="1" dirty="0">
              <a:latin typeface="楷体_GB2312" pitchFamily="49" charset="-122"/>
              <a:ea typeface="楷体_GB2312" pitchFamily="49" charset="-122"/>
            </a:endParaRPr>
          </a:p>
          <a:p>
            <a:pPr lvl="1" eaLnBrk="1" hangingPunct="1">
              <a:lnSpc>
                <a:spcPct val="80000"/>
              </a:lnSpc>
              <a:spcBef>
                <a:spcPts val="1800"/>
              </a:spcBef>
            </a:pPr>
            <a:r>
              <a:rPr lang="zh-CN" altLang="en-US" b="1" dirty="0">
                <a:latin typeface="楷体_GB2312" pitchFamily="49" charset="-122"/>
                <a:ea typeface="楷体_GB2312" pitchFamily="49" charset="-122"/>
              </a:rPr>
              <a:t>拍号</a:t>
            </a:r>
            <a:r>
              <a:rPr lang="en-US" altLang="zh-CN" b="1" dirty="0">
                <a:latin typeface="楷体_GB2312" pitchFamily="49" charset="-122"/>
                <a:ea typeface="楷体_GB2312" pitchFamily="49" charset="-122"/>
              </a:rPr>
              <a:t>n</a:t>
            </a:r>
            <a:r>
              <a:rPr lang="zh-CN" altLang="en-US" b="1" dirty="0">
                <a:latin typeface="楷体_GB2312" pitchFamily="49" charset="-122"/>
                <a:ea typeface="楷体_GB2312" pitchFamily="49" charset="-122"/>
              </a:rPr>
              <a:t>表示任务经过流水线的时钟节拍号；</a:t>
            </a:r>
            <a:endParaRPr lang="en-US" altLang="zh-CN" b="1" dirty="0">
              <a:latin typeface="楷体_GB2312" pitchFamily="49" charset="-122"/>
              <a:ea typeface="楷体_GB2312" pitchFamily="49" charset="-122"/>
            </a:endParaRPr>
          </a:p>
          <a:p>
            <a:pPr lvl="1" eaLnBrk="1" hangingPunct="1">
              <a:lnSpc>
                <a:spcPct val="80000"/>
              </a:lnSpc>
              <a:spcBef>
                <a:spcPts val="1800"/>
              </a:spcBef>
            </a:pPr>
            <a:r>
              <a:rPr lang="zh-CN" altLang="en-US" b="1" dirty="0">
                <a:latin typeface="楷体_GB2312" pitchFamily="49" charset="-122"/>
                <a:ea typeface="楷体_GB2312" pitchFamily="49" charset="-122"/>
              </a:rPr>
              <a:t>如果任务在第</a:t>
            </a:r>
            <a:r>
              <a:rPr lang="en-US" altLang="zh-CN" b="1" dirty="0">
                <a:latin typeface="楷体_GB2312" pitchFamily="49" charset="-122"/>
                <a:ea typeface="楷体_GB2312" pitchFamily="49" charset="-122"/>
              </a:rPr>
              <a:t>n</a:t>
            </a:r>
            <a:r>
              <a:rPr lang="zh-CN" altLang="en-US" b="1" dirty="0">
                <a:latin typeface="楷体_GB2312" pitchFamily="49" charset="-122"/>
                <a:ea typeface="楷体_GB2312" pitchFamily="49" charset="-122"/>
              </a:rPr>
              <a:t>拍要用到第</a:t>
            </a:r>
            <a:r>
              <a:rPr lang="en-US" altLang="zh-CN" b="1" dirty="0">
                <a:latin typeface="楷体_GB2312" pitchFamily="49" charset="-122"/>
                <a:ea typeface="楷体_GB2312" pitchFamily="49" charset="-122"/>
              </a:rPr>
              <a:t>k</a:t>
            </a:r>
            <a:r>
              <a:rPr lang="zh-CN" altLang="en-US" b="1" dirty="0">
                <a:latin typeface="楷体_GB2312" pitchFamily="49" charset="-122"/>
                <a:ea typeface="楷体_GB2312" pitchFamily="49" charset="-122"/>
              </a:rPr>
              <a:t>段，就在相应第</a:t>
            </a:r>
            <a:r>
              <a:rPr lang="en-US" altLang="zh-CN" b="1" dirty="0">
                <a:latin typeface="楷体_GB2312" pitchFamily="49" charset="-122"/>
                <a:ea typeface="楷体_GB2312" pitchFamily="49" charset="-122"/>
              </a:rPr>
              <a:t>n</a:t>
            </a:r>
            <a:r>
              <a:rPr lang="zh-CN" altLang="en-US" b="1" dirty="0">
                <a:latin typeface="楷体_GB2312" pitchFamily="49" charset="-122"/>
                <a:ea typeface="楷体_GB2312" pitchFamily="49" charset="-122"/>
              </a:rPr>
              <a:t>列第</a:t>
            </a:r>
            <a:r>
              <a:rPr lang="en-US" altLang="zh-CN" b="1" dirty="0">
                <a:latin typeface="楷体_GB2312" pitchFamily="49" charset="-122"/>
                <a:ea typeface="楷体_GB2312" pitchFamily="49" charset="-122"/>
              </a:rPr>
              <a:t>k</a:t>
            </a:r>
            <a:r>
              <a:rPr lang="zh-CN" altLang="en-US" b="1" dirty="0">
                <a:latin typeface="楷体_GB2312" pitchFamily="49" charset="-122"/>
                <a:ea typeface="楷体_GB2312" pitchFamily="49" charset="-122"/>
              </a:rPr>
              <a:t>行的交点处用</a:t>
            </a:r>
            <a:r>
              <a:rPr lang="en-US" altLang="zh-CN" b="1" dirty="0">
                <a:latin typeface="楷体_GB2312" pitchFamily="49" charset="-122"/>
                <a:ea typeface="楷体_GB2312" pitchFamily="49" charset="-122"/>
              </a:rPr>
              <a:t>X</a:t>
            </a:r>
            <a:r>
              <a:rPr lang="zh-CN" altLang="en-US" b="1" dirty="0">
                <a:latin typeface="楷体_GB2312" pitchFamily="49" charset="-122"/>
                <a:ea typeface="楷体_GB2312" pitchFamily="49" charset="-122"/>
              </a:rPr>
              <a:t>表示。</a:t>
            </a:r>
            <a:endParaRPr lang="zh-CN" altLang="en-US" b="1" dirty="0">
              <a:latin typeface="楷体_GB2312" pitchFamily="49" charset="-122"/>
              <a:ea typeface="楷体_GB2312" pitchFamily="49" charset="-122"/>
            </a:endParaRPr>
          </a:p>
          <a:p>
            <a:pPr lvl="1" eaLnBrk="1" hangingPunct="1">
              <a:lnSpc>
                <a:spcPct val="80000"/>
              </a:lnSpc>
            </a:pPr>
            <a:endParaRPr lang="zh-CN" altLang="en-US" sz="2000" b="1" dirty="0">
              <a:latin typeface="楷体_GB2312" pitchFamily="49" charset="-122"/>
              <a:ea typeface="楷体_GB2312" pitchFamily="49" charset="-122"/>
            </a:endParaRPr>
          </a:p>
        </p:txBody>
      </p:sp>
      <p:graphicFrame>
        <p:nvGraphicFramePr>
          <p:cNvPr id="7" name="Group 4"/>
          <p:cNvGraphicFramePr>
            <a:graphicFrameLocks noGrp="1"/>
          </p:cNvGraphicFramePr>
          <p:nvPr/>
        </p:nvGraphicFramePr>
        <p:xfrm>
          <a:off x="2078038" y="4702175"/>
          <a:ext cx="4968875" cy="1827214"/>
        </p:xfrm>
        <a:graphic>
          <a:graphicData uri="http://schemas.openxmlformats.org/drawingml/2006/table">
            <a:tbl>
              <a:tblPr/>
              <a:tblGrid>
                <a:gridCol w="619125"/>
                <a:gridCol w="627062"/>
                <a:gridCol w="622300"/>
                <a:gridCol w="627063"/>
                <a:gridCol w="623887"/>
                <a:gridCol w="623888"/>
                <a:gridCol w="627062"/>
                <a:gridCol w="598488"/>
              </a:tblGrid>
              <a:tr h="363538">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a:ln>
                          <a:noFill/>
                        </a:ln>
                        <a:solidFill>
                          <a:srgbClr val="000000"/>
                        </a:solidFill>
                        <a:effectLst/>
                        <a:latin typeface="楷体_GB2312" pitchFamily="49" charset="-122"/>
                        <a:ea typeface="楷体_GB2312" pitchFamily="49" charset="-122"/>
                      </a:endParaRPr>
                    </a:p>
                  </a:txBody>
                  <a:tcPr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a:ln>
                            <a:noFill/>
                          </a:ln>
                          <a:solidFill>
                            <a:srgbClr val="000000"/>
                          </a:solidFill>
                          <a:effectLst/>
                          <a:latin typeface="楷体_GB2312" pitchFamily="49" charset="-122"/>
                          <a:ea typeface="楷体_GB2312" pitchFamily="49" charset="-122"/>
                        </a:rPr>
                        <a:t>1</a:t>
                      </a:r>
                      <a:endParaRPr kumimoji="0" lang="en-US" altLang="zh-CN" sz="1600" b="1" i="0" u="none" strike="noStrike" cap="none" normalizeH="0" baseline="0">
                        <a:ln>
                          <a:noFill/>
                        </a:ln>
                        <a:solidFill>
                          <a:srgbClr val="000000"/>
                        </a:solidFill>
                        <a:effectLst/>
                        <a:latin typeface="楷体_GB2312" pitchFamily="49" charset="-122"/>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a:ln>
                            <a:noFill/>
                          </a:ln>
                          <a:solidFill>
                            <a:srgbClr val="000000"/>
                          </a:solidFill>
                          <a:effectLst/>
                          <a:latin typeface="楷体_GB2312" pitchFamily="49" charset="-122"/>
                          <a:ea typeface="楷体_GB2312" pitchFamily="49" charset="-122"/>
                        </a:rPr>
                        <a:t>2</a:t>
                      </a:r>
                      <a:endParaRPr kumimoji="0" lang="en-US" altLang="zh-CN" sz="1600" b="1" i="0" u="none" strike="noStrike" cap="none" normalizeH="0" baseline="0">
                        <a:ln>
                          <a:noFill/>
                        </a:ln>
                        <a:solidFill>
                          <a:srgbClr val="000000"/>
                        </a:solidFill>
                        <a:effectLst/>
                        <a:latin typeface="楷体_GB2312" pitchFamily="49" charset="-122"/>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a:ln>
                            <a:noFill/>
                          </a:ln>
                          <a:solidFill>
                            <a:srgbClr val="000000"/>
                          </a:solidFill>
                          <a:effectLst/>
                          <a:latin typeface="楷体_GB2312" pitchFamily="49" charset="-122"/>
                          <a:ea typeface="楷体_GB2312" pitchFamily="49" charset="-122"/>
                        </a:rPr>
                        <a:t>3</a:t>
                      </a:r>
                      <a:endParaRPr kumimoji="0" lang="en-US" altLang="zh-CN" sz="1600" b="1" i="0" u="none" strike="noStrike" cap="none" normalizeH="0" baseline="0">
                        <a:ln>
                          <a:noFill/>
                        </a:ln>
                        <a:solidFill>
                          <a:srgbClr val="000000"/>
                        </a:solidFill>
                        <a:effectLst/>
                        <a:latin typeface="楷体_GB2312" pitchFamily="49" charset="-122"/>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a:ln>
                            <a:noFill/>
                          </a:ln>
                          <a:solidFill>
                            <a:srgbClr val="000000"/>
                          </a:solidFill>
                          <a:effectLst/>
                          <a:latin typeface="楷体_GB2312" pitchFamily="49" charset="-122"/>
                          <a:ea typeface="楷体_GB2312" pitchFamily="49" charset="-122"/>
                        </a:rPr>
                        <a:t>4</a:t>
                      </a:r>
                      <a:endParaRPr kumimoji="0" lang="en-US" altLang="zh-CN" sz="1600" b="1" i="0" u="none" strike="noStrike" cap="none" normalizeH="0" baseline="0">
                        <a:ln>
                          <a:noFill/>
                        </a:ln>
                        <a:solidFill>
                          <a:srgbClr val="000000"/>
                        </a:solidFill>
                        <a:effectLst/>
                        <a:latin typeface="楷体_GB2312" pitchFamily="49" charset="-122"/>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a:ln>
                            <a:noFill/>
                          </a:ln>
                          <a:solidFill>
                            <a:srgbClr val="000000"/>
                          </a:solidFill>
                          <a:effectLst/>
                          <a:latin typeface="楷体_GB2312" pitchFamily="49" charset="-122"/>
                          <a:ea typeface="楷体_GB2312" pitchFamily="49" charset="-122"/>
                        </a:rPr>
                        <a:t>5</a:t>
                      </a:r>
                      <a:endParaRPr kumimoji="0" lang="en-US" altLang="zh-CN" sz="1600" b="1" i="0" u="none" strike="noStrike" cap="none" normalizeH="0" baseline="0">
                        <a:ln>
                          <a:noFill/>
                        </a:ln>
                        <a:solidFill>
                          <a:srgbClr val="000000"/>
                        </a:solidFill>
                        <a:effectLst/>
                        <a:latin typeface="楷体_GB2312" pitchFamily="49" charset="-122"/>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a:ln>
                            <a:noFill/>
                          </a:ln>
                          <a:solidFill>
                            <a:srgbClr val="000000"/>
                          </a:solidFill>
                          <a:effectLst/>
                          <a:latin typeface="楷体_GB2312" pitchFamily="49" charset="-122"/>
                          <a:ea typeface="楷体_GB2312" pitchFamily="49" charset="-122"/>
                        </a:rPr>
                        <a:t>6</a:t>
                      </a:r>
                      <a:endParaRPr kumimoji="0" lang="en-US" altLang="zh-CN" sz="1600" b="1" i="0" u="none" strike="noStrike" cap="none" normalizeH="0" baseline="0">
                        <a:ln>
                          <a:noFill/>
                        </a:ln>
                        <a:solidFill>
                          <a:srgbClr val="000000"/>
                        </a:solidFill>
                        <a:effectLst/>
                        <a:latin typeface="楷体_GB2312" pitchFamily="49" charset="-122"/>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a:ln>
                            <a:noFill/>
                          </a:ln>
                          <a:solidFill>
                            <a:srgbClr val="000000"/>
                          </a:solidFill>
                          <a:effectLst/>
                          <a:latin typeface="楷体_GB2312" pitchFamily="49" charset="-122"/>
                          <a:ea typeface="楷体_GB2312" pitchFamily="49" charset="-122"/>
                        </a:rPr>
                        <a:t>7</a:t>
                      </a:r>
                      <a:endParaRPr kumimoji="0" lang="en-US" altLang="zh-CN" sz="1600" b="1" i="0" u="none" strike="noStrike" cap="none" normalizeH="0" baseline="0">
                        <a:ln>
                          <a:noFill/>
                        </a:ln>
                        <a:solidFill>
                          <a:srgbClr val="000000"/>
                        </a:solidFill>
                        <a:effectLst/>
                        <a:latin typeface="楷体_GB2312" pitchFamily="49" charset="-122"/>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66713">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S1</a:t>
                      </a: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a:ln>
                            <a:noFill/>
                          </a:ln>
                          <a:solidFill>
                            <a:srgbClr val="000000"/>
                          </a:solidFill>
                          <a:effectLst/>
                          <a:latin typeface="楷体_GB2312" pitchFamily="49" charset="-122"/>
                          <a:ea typeface="楷体_GB2312" pitchFamily="49" charset="-122"/>
                        </a:rPr>
                        <a:t>X</a:t>
                      </a:r>
                      <a:endParaRPr kumimoji="0" lang="en-US" altLang="zh-CN" sz="1600" b="1" i="0" u="none" strike="noStrike" cap="none" normalizeH="0" baseline="0">
                        <a:ln>
                          <a:noFill/>
                        </a:ln>
                        <a:solidFill>
                          <a:srgbClr val="000000"/>
                        </a:solidFill>
                        <a:effectLst/>
                        <a:latin typeface="楷体_GB2312" pitchFamily="49" charset="-122"/>
                        <a:ea typeface="楷体_GB2312" pitchFamily="49" charset="-122"/>
                      </a:endParaRP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a:ln>
                          <a:noFill/>
                        </a:ln>
                        <a:solidFill>
                          <a:srgbClr val="000000"/>
                        </a:solidFill>
                        <a:effectLst/>
                        <a:latin typeface="楷体_GB2312" pitchFamily="49" charset="-122"/>
                        <a:ea typeface="楷体_GB2312" pitchFamily="49" charset="-122"/>
                      </a:endParaRP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a:ln>
                          <a:noFill/>
                        </a:ln>
                        <a:solidFill>
                          <a:srgbClr val="000000"/>
                        </a:solidFill>
                        <a:effectLst/>
                        <a:latin typeface="楷体_GB2312" pitchFamily="49" charset="-122"/>
                        <a:ea typeface="楷体_GB2312" pitchFamily="49" charset="-122"/>
                      </a:endParaRP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defRPr/>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X</a:t>
                      </a: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a:ln>
                          <a:noFill/>
                        </a:ln>
                        <a:solidFill>
                          <a:srgbClr val="000000"/>
                        </a:solidFill>
                        <a:effectLst/>
                        <a:latin typeface="楷体_GB2312" pitchFamily="49" charset="-122"/>
                        <a:ea typeface="楷体_GB2312" pitchFamily="49" charset="-122"/>
                      </a:endParaRP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X</a:t>
                      </a: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65125">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S2</a:t>
                      </a: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a:ln>
                          <a:noFill/>
                        </a:ln>
                        <a:solidFill>
                          <a:srgbClr val="000000"/>
                        </a:solidFill>
                        <a:effectLst/>
                        <a:latin typeface="楷体_GB2312" pitchFamily="49" charset="-122"/>
                        <a:ea typeface="楷体_GB2312" pitchFamily="49" charset="-122"/>
                      </a:endParaRP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X</a:t>
                      </a: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a:ln>
                          <a:noFill/>
                        </a:ln>
                        <a:solidFill>
                          <a:srgbClr val="000000"/>
                        </a:solidFill>
                        <a:effectLst/>
                        <a:latin typeface="楷体_GB2312" pitchFamily="49" charset="-122"/>
                        <a:ea typeface="楷体_GB2312" pitchFamily="49" charset="-122"/>
                      </a:endParaRP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defRPr/>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X</a:t>
                      </a: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a:ln>
                          <a:noFill/>
                        </a:ln>
                        <a:solidFill>
                          <a:srgbClr val="000000"/>
                        </a:solidFill>
                        <a:effectLst/>
                        <a:latin typeface="楷体_GB2312" pitchFamily="49" charset="-122"/>
                        <a:ea typeface="楷体_GB2312" pitchFamily="49" charset="-122"/>
                      </a:endParaRP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a:ln>
                          <a:noFill/>
                        </a:ln>
                        <a:solidFill>
                          <a:srgbClr val="000000"/>
                        </a:solidFill>
                        <a:effectLst/>
                        <a:latin typeface="楷体_GB2312" pitchFamily="49" charset="-122"/>
                        <a:ea typeface="楷体_GB2312" pitchFamily="49" charset="-122"/>
                      </a:endParaRP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66713">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S3</a:t>
                      </a: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a:ln>
                          <a:noFill/>
                        </a:ln>
                        <a:solidFill>
                          <a:srgbClr val="000000"/>
                        </a:solidFill>
                        <a:effectLst/>
                        <a:latin typeface="楷体_GB2312" pitchFamily="49" charset="-122"/>
                        <a:ea typeface="楷体_GB2312" pitchFamily="49" charset="-122"/>
                      </a:endParaRP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defRPr/>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X</a:t>
                      </a: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a:ln>
                          <a:noFill/>
                        </a:ln>
                        <a:solidFill>
                          <a:srgbClr val="000000"/>
                        </a:solidFill>
                        <a:effectLst/>
                        <a:latin typeface="楷体_GB2312" pitchFamily="49" charset="-122"/>
                        <a:ea typeface="楷体_GB2312" pitchFamily="49" charset="-122"/>
                      </a:endParaRP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X</a:t>
                      </a: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a:ln>
                          <a:noFill/>
                        </a:ln>
                        <a:solidFill>
                          <a:srgbClr val="000000"/>
                        </a:solidFill>
                        <a:effectLst/>
                        <a:latin typeface="楷体_GB2312" pitchFamily="49" charset="-122"/>
                        <a:ea typeface="楷体_GB2312" pitchFamily="49" charset="-122"/>
                      </a:endParaRP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65125">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S4</a:t>
                      </a: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a:ln>
                          <a:noFill/>
                        </a:ln>
                        <a:solidFill>
                          <a:srgbClr val="000000"/>
                        </a:solidFill>
                        <a:effectLst/>
                        <a:latin typeface="楷体_GB2312" pitchFamily="49" charset="-122"/>
                        <a:ea typeface="楷体_GB2312" pitchFamily="49" charset="-122"/>
                      </a:endParaRP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a:ln>
                          <a:noFill/>
                        </a:ln>
                        <a:solidFill>
                          <a:srgbClr val="000000"/>
                        </a:solidFill>
                        <a:effectLst/>
                        <a:latin typeface="楷体_GB2312" pitchFamily="49" charset="-122"/>
                        <a:ea typeface="楷体_GB2312" pitchFamily="49" charset="-122"/>
                      </a:endParaRP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defRPr/>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X</a:t>
                      </a: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a:ln>
                          <a:noFill/>
                        </a:ln>
                        <a:solidFill>
                          <a:srgbClr val="000000"/>
                        </a:solidFill>
                        <a:effectLst/>
                        <a:latin typeface="楷体_GB2312" pitchFamily="49" charset="-122"/>
                        <a:ea typeface="楷体_GB2312" pitchFamily="49" charset="-122"/>
                      </a:endParaRP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
        <p:nvSpPr>
          <p:cNvPr id="190526" name="Text Box 201"/>
          <p:cNvSpPr txBox="1"/>
          <p:nvPr/>
        </p:nvSpPr>
        <p:spPr>
          <a:xfrm>
            <a:off x="1641475" y="5184775"/>
            <a:ext cx="390525" cy="100647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fontAlgn="ctr" hangingPunct="1">
              <a:spcBef>
                <a:spcPct val="0"/>
              </a:spcBef>
              <a:buClr>
                <a:schemeClr val="bg1"/>
              </a:buClr>
              <a:buFontTx/>
              <a:buNone/>
            </a:pPr>
            <a:r>
              <a:rPr lang="zh-CN" altLang="en-US" sz="2000" b="0" dirty="0">
                <a:latin typeface="Tahoma" panose="020B0604030504040204" pitchFamily="34" charset="0"/>
                <a:ea typeface="宋体" panose="02010600030101010101" pitchFamily="2" charset="-122"/>
              </a:rPr>
              <a:t>段号 </a:t>
            </a:r>
            <a:r>
              <a:rPr lang="en-US" altLang="zh-CN" sz="2000" b="0" dirty="0">
                <a:latin typeface="Tahoma" panose="020B0604030504040204" pitchFamily="34" charset="0"/>
                <a:ea typeface="宋体" panose="02010600030101010101" pitchFamily="2" charset="-122"/>
              </a:rPr>
              <a:t>k</a:t>
            </a:r>
            <a:endParaRPr lang="en-US" altLang="zh-CN" sz="2000" b="0" dirty="0">
              <a:latin typeface="Tahoma" panose="020B0604030504040204" pitchFamily="34" charset="0"/>
              <a:ea typeface="宋体" panose="02010600030101010101" pitchFamily="2" charset="-122"/>
            </a:endParaRPr>
          </a:p>
        </p:txBody>
      </p:sp>
      <p:sp>
        <p:nvSpPr>
          <p:cNvPr id="190527" name="Text Box 202"/>
          <p:cNvSpPr txBox="1"/>
          <p:nvPr/>
        </p:nvSpPr>
        <p:spPr>
          <a:xfrm>
            <a:off x="4044950" y="4102100"/>
            <a:ext cx="841375" cy="39687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fontAlgn="ctr" hangingPunct="1">
              <a:spcBef>
                <a:spcPct val="0"/>
              </a:spcBef>
              <a:buClr>
                <a:schemeClr val="bg1"/>
              </a:buClr>
              <a:buFontTx/>
              <a:buNone/>
            </a:pPr>
            <a:r>
              <a:rPr lang="zh-CN" altLang="en-US" sz="2000" b="0" dirty="0">
                <a:latin typeface="Tahoma" panose="020B0604030504040204" pitchFamily="34" charset="0"/>
                <a:ea typeface="宋体" panose="02010600030101010101" pitchFamily="2" charset="-122"/>
              </a:rPr>
              <a:t>拍号</a:t>
            </a:r>
            <a:r>
              <a:rPr lang="en-US" altLang="zh-CN" sz="2000" b="0" dirty="0">
                <a:latin typeface="Tahoma" panose="020B0604030504040204" pitchFamily="34" charset="0"/>
                <a:ea typeface="宋体" panose="02010600030101010101" pitchFamily="2" charset="-122"/>
              </a:rPr>
              <a:t>n</a:t>
            </a:r>
            <a:endParaRPr lang="en-US" altLang="zh-CN" sz="2000" b="0" dirty="0">
              <a:latin typeface="Tahoma" panose="020B0604030504040204" pitchFamily="34" charset="0"/>
              <a:ea typeface="宋体" panose="02010600030101010101" pitchFamily="2" charset="-122"/>
            </a:endParaRPr>
          </a:p>
        </p:txBody>
      </p:sp>
    </p:spTree>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2514" name="Rectangle 2"/>
          <p:cNvSpPr>
            <a:spLocks noGrp="1"/>
          </p:cNvSpPr>
          <p:nvPr>
            <p:ph type="title" idx="4294967295"/>
          </p:nvPr>
        </p:nvSpPr>
        <p:spPr>
          <a:xfrm>
            <a:off x="590550" y="123825"/>
            <a:ext cx="7848600" cy="609600"/>
          </a:xfrm>
        </p:spPr>
        <p:txBody>
          <a:bodyPr vert="horz" wrap="square" lIns="91440" tIns="45720" rIns="91440" bIns="45720" anchor="b" anchorCtr="0"/>
          <a:p>
            <a:pPr eaLnBrk="1" hangingPunct="1"/>
            <a:r>
              <a:rPr lang="zh-CN" altLang="en-US" dirty="0"/>
              <a:t>非线性流水线的表示</a:t>
            </a:r>
            <a:endParaRPr lang="zh-CN" altLang="en-US" dirty="0"/>
          </a:p>
        </p:txBody>
      </p:sp>
      <p:sp>
        <p:nvSpPr>
          <p:cNvPr id="192515" name="Rectangle 3"/>
          <p:cNvSpPr>
            <a:spLocks noGrp="1"/>
          </p:cNvSpPr>
          <p:nvPr>
            <p:ph type="body" idx="4294967295"/>
          </p:nvPr>
        </p:nvSpPr>
        <p:spPr>
          <a:xfrm>
            <a:off x="-101600" y="852805"/>
            <a:ext cx="9037955" cy="2094230"/>
          </a:xfrm>
        </p:spPr>
        <p:txBody>
          <a:bodyPr vert="horz" wrap="square" lIns="91440" tIns="45720" rIns="91440" bIns="45720" anchor="t" anchorCtr="0"/>
          <a:p>
            <a:pPr eaLnBrk="1" hangingPunct="1">
              <a:lnSpc>
                <a:spcPct val="80000"/>
              </a:lnSpc>
              <a:spcBef>
                <a:spcPts val="1800"/>
              </a:spcBef>
            </a:pPr>
            <a:r>
              <a:rPr lang="zh-CN" altLang="en-US" sz="2000" dirty="0"/>
              <a:t>对非线性流水线，采用</a:t>
            </a:r>
            <a:r>
              <a:rPr lang="zh-CN" altLang="en-US" sz="2000" dirty="0">
                <a:solidFill>
                  <a:srgbClr val="FF0000"/>
                </a:solidFill>
              </a:rPr>
              <a:t>二维预约表</a:t>
            </a:r>
            <a:r>
              <a:rPr lang="zh-CN" altLang="en-US" sz="2000" dirty="0"/>
              <a:t>（</a:t>
            </a:r>
            <a:r>
              <a:rPr lang="en-US" altLang="zh-CN" sz="2000" dirty="0"/>
              <a:t>Reservation Table</a:t>
            </a:r>
            <a:r>
              <a:rPr lang="zh-CN" altLang="en-US" sz="2000" dirty="0"/>
              <a:t>）</a:t>
            </a:r>
            <a:r>
              <a:rPr lang="en-US" altLang="zh-CN" sz="2000" dirty="0"/>
              <a:t>1971</a:t>
            </a:r>
            <a:r>
              <a:rPr lang="zh-CN" altLang="en-US" sz="2000" dirty="0"/>
              <a:t>年</a:t>
            </a:r>
            <a:r>
              <a:rPr lang="en-US" altLang="zh-CN" sz="2000" dirty="0"/>
              <a:t>E.S.Davidson</a:t>
            </a:r>
            <a:r>
              <a:rPr lang="zh-CN" altLang="en-US" sz="2000" dirty="0"/>
              <a:t>提出；</a:t>
            </a:r>
            <a:endParaRPr lang="en-US" altLang="zh-CN" sz="2000" dirty="0"/>
          </a:p>
          <a:p>
            <a:pPr lvl="1" eaLnBrk="1" hangingPunct="1">
              <a:lnSpc>
                <a:spcPct val="80000"/>
              </a:lnSpc>
              <a:spcBef>
                <a:spcPts val="1800"/>
              </a:spcBef>
            </a:pPr>
            <a:r>
              <a:rPr lang="zh-CN" altLang="en-US" sz="2000" b="1" dirty="0">
                <a:latin typeface="楷体_GB2312" pitchFamily="49" charset="-122"/>
                <a:ea typeface="楷体_GB2312" pitchFamily="49" charset="-122"/>
              </a:rPr>
              <a:t>行号表示流水线的段号；</a:t>
            </a:r>
            <a:endParaRPr lang="en-US" altLang="zh-CN" sz="2000" b="1" dirty="0">
              <a:latin typeface="楷体_GB2312" pitchFamily="49" charset="-122"/>
              <a:ea typeface="楷体_GB2312" pitchFamily="49" charset="-122"/>
            </a:endParaRPr>
          </a:p>
          <a:p>
            <a:pPr lvl="1" eaLnBrk="1" hangingPunct="1">
              <a:lnSpc>
                <a:spcPct val="80000"/>
              </a:lnSpc>
              <a:spcBef>
                <a:spcPts val="1800"/>
              </a:spcBef>
            </a:pPr>
            <a:r>
              <a:rPr lang="zh-CN" altLang="en-US" sz="2000" b="1" dirty="0">
                <a:latin typeface="楷体_GB2312" pitchFamily="49" charset="-122"/>
                <a:ea typeface="楷体_GB2312" pitchFamily="49" charset="-122"/>
              </a:rPr>
              <a:t>拍号</a:t>
            </a:r>
            <a:r>
              <a:rPr lang="en-US" altLang="zh-CN" sz="2000" b="1" dirty="0">
                <a:latin typeface="楷体_GB2312" pitchFamily="49" charset="-122"/>
                <a:ea typeface="楷体_GB2312" pitchFamily="49" charset="-122"/>
              </a:rPr>
              <a:t>n</a:t>
            </a:r>
            <a:r>
              <a:rPr lang="zh-CN" altLang="en-US" sz="2000" b="1" dirty="0">
                <a:latin typeface="楷体_GB2312" pitchFamily="49" charset="-122"/>
                <a:ea typeface="楷体_GB2312" pitchFamily="49" charset="-122"/>
              </a:rPr>
              <a:t>表示任务经过流水线的时钟节拍号；</a:t>
            </a:r>
            <a:endParaRPr lang="en-US" altLang="zh-CN" sz="2000" b="1" dirty="0">
              <a:latin typeface="楷体_GB2312" pitchFamily="49" charset="-122"/>
              <a:ea typeface="楷体_GB2312" pitchFamily="49" charset="-122"/>
            </a:endParaRPr>
          </a:p>
          <a:p>
            <a:pPr lvl="1" eaLnBrk="1" hangingPunct="1">
              <a:lnSpc>
                <a:spcPct val="80000"/>
              </a:lnSpc>
              <a:spcBef>
                <a:spcPts val="1800"/>
              </a:spcBef>
            </a:pPr>
            <a:r>
              <a:rPr lang="zh-CN" altLang="en-US" sz="2000" b="1" dirty="0">
                <a:latin typeface="楷体_GB2312" pitchFamily="49" charset="-122"/>
                <a:ea typeface="楷体_GB2312" pitchFamily="49" charset="-122"/>
              </a:rPr>
              <a:t>如果任务在第</a:t>
            </a:r>
            <a:r>
              <a:rPr lang="en-US" altLang="zh-CN" sz="2000" b="1" dirty="0">
                <a:latin typeface="楷体_GB2312" pitchFamily="49" charset="-122"/>
                <a:ea typeface="楷体_GB2312" pitchFamily="49" charset="-122"/>
              </a:rPr>
              <a:t>n</a:t>
            </a:r>
            <a:r>
              <a:rPr lang="zh-CN" altLang="en-US" sz="2000" b="1" dirty="0">
                <a:latin typeface="楷体_GB2312" pitchFamily="49" charset="-122"/>
                <a:ea typeface="楷体_GB2312" pitchFamily="49" charset="-122"/>
              </a:rPr>
              <a:t>拍要用到第</a:t>
            </a:r>
            <a:r>
              <a:rPr lang="en-US" altLang="zh-CN" sz="2000" b="1" dirty="0">
                <a:latin typeface="楷体_GB2312" pitchFamily="49" charset="-122"/>
                <a:ea typeface="楷体_GB2312" pitchFamily="49" charset="-122"/>
              </a:rPr>
              <a:t>k</a:t>
            </a:r>
            <a:r>
              <a:rPr lang="zh-CN" altLang="en-US" sz="2000" b="1" dirty="0">
                <a:latin typeface="楷体_GB2312" pitchFamily="49" charset="-122"/>
                <a:ea typeface="楷体_GB2312" pitchFamily="49" charset="-122"/>
              </a:rPr>
              <a:t>段，就在相应第</a:t>
            </a:r>
            <a:r>
              <a:rPr lang="en-US" altLang="zh-CN" sz="2000" b="1" dirty="0">
                <a:latin typeface="楷体_GB2312" pitchFamily="49" charset="-122"/>
                <a:ea typeface="楷体_GB2312" pitchFamily="49" charset="-122"/>
              </a:rPr>
              <a:t>n</a:t>
            </a:r>
            <a:r>
              <a:rPr lang="zh-CN" altLang="en-US" sz="2000" b="1" dirty="0">
                <a:latin typeface="楷体_GB2312" pitchFamily="49" charset="-122"/>
                <a:ea typeface="楷体_GB2312" pitchFamily="49" charset="-122"/>
              </a:rPr>
              <a:t>列第</a:t>
            </a:r>
            <a:r>
              <a:rPr lang="en-US" altLang="zh-CN" sz="2000" b="1" dirty="0">
                <a:latin typeface="楷体_GB2312" pitchFamily="49" charset="-122"/>
                <a:ea typeface="楷体_GB2312" pitchFamily="49" charset="-122"/>
              </a:rPr>
              <a:t>k</a:t>
            </a:r>
            <a:r>
              <a:rPr lang="zh-CN" altLang="en-US" sz="2000" b="1" dirty="0">
                <a:latin typeface="楷体_GB2312" pitchFamily="49" charset="-122"/>
                <a:ea typeface="楷体_GB2312" pitchFamily="49" charset="-122"/>
              </a:rPr>
              <a:t>行的交点处用</a:t>
            </a:r>
            <a:r>
              <a:rPr lang="en-US" altLang="zh-CN" sz="2000" b="1" dirty="0">
                <a:latin typeface="楷体_GB2312" pitchFamily="49" charset="-122"/>
                <a:ea typeface="楷体_GB2312" pitchFamily="49" charset="-122"/>
              </a:rPr>
              <a:t>X</a:t>
            </a:r>
            <a:r>
              <a:rPr lang="zh-CN" altLang="en-US" sz="2000" b="1" dirty="0">
                <a:latin typeface="楷体_GB2312" pitchFamily="49" charset="-122"/>
                <a:ea typeface="楷体_GB2312" pitchFamily="49" charset="-122"/>
              </a:rPr>
              <a:t>表示。</a:t>
            </a:r>
            <a:endParaRPr lang="zh-CN" altLang="en-US" sz="2000" b="1" dirty="0">
              <a:latin typeface="楷体_GB2312" pitchFamily="49" charset="-122"/>
              <a:ea typeface="楷体_GB2312" pitchFamily="49" charset="-122"/>
            </a:endParaRPr>
          </a:p>
          <a:p>
            <a:pPr lvl="1" eaLnBrk="1" hangingPunct="1">
              <a:lnSpc>
                <a:spcPct val="80000"/>
              </a:lnSpc>
            </a:pPr>
            <a:endParaRPr lang="zh-CN" altLang="en-US" sz="2000" b="1" dirty="0">
              <a:latin typeface="楷体_GB2312" pitchFamily="49" charset="-122"/>
              <a:ea typeface="楷体_GB2312" pitchFamily="49" charset="-122"/>
            </a:endParaRPr>
          </a:p>
        </p:txBody>
      </p:sp>
      <p:graphicFrame>
        <p:nvGraphicFramePr>
          <p:cNvPr id="7" name="Group 4"/>
          <p:cNvGraphicFramePr>
            <a:graphicFrameLocks noGrp="1"/>
          </p:cNvGraphicFramePr>
          <p:nvPr>
            <p:custDataLst>
              <p:tags r:id="rId1"/>
            </p:custDataLst>
          </p:nvPr>
        </p:nvGraphicFramePr>
        <p:xfrm>
          <a:off x="1536383" y="3197225"/>
          <a:ext cx="4968875" cy="1827214"/>
        </p:xfrm>
        <a:graphic>
          <a:graphicData uri="http://schemas.openxmlformats.org/drawingml/2006/table">
            <a:tbl>
              <a:tblPr/>
              <a:tblGrid>
                <a:gridCol w="619125"/>
                <a:gridCol w="627062"/>
                <a:gridCol w="622300"/>
                <a:gridCol w="627063"/>
                <a:gridCol w="623887"/>
                <a:gridCol w="623888"/>
                <a:gridCol w="627062"/>
                <a:gridCol w="598488"/>
              </a:tblGrid>
              <a:tr h="363538">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a:ln>
                          <a:noFill/>
                        </a:ln>
                        <a:solidFill>
                          <a:srgbClr val="000000"/>
                        </a:solidFill>
                        <a:effectLst/>
                        <a:latin typeface="楷体_GB2312" pitchFamily="49" charset="-122"/>
                        <a:ea typeface="楷体_GB2312" pitchFamily="49" charset="-122"/>
                      </a:endParaRPr>
                    </a:p>
                  </a:txBody>
                  <a:tcPr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a:ln>
                            <a:noFill/>
                          </a:ln>
                          <a:solidFill>
                            <a:srgbClr val="000000"/>
                          </a:solidFill>
                          <a:effectLst/>
                          <a:latin typeface="楷体_GB2312" pitchFamily="49" charset="-122"/>
                          <a:ea typeface="楷体_GB2312" pitchFamily="49" charset="-122"/>
                        </a:rPr>
                        <a:t>1</a:t>
                      </a:r>
                      <a:endParaRPr kumimoji="0" lang="en-US" altLang="zh-CN" sz="1600" b="1" i="0" u="none" strike="noStrike" cap="none" normalizeH="0" baseline="0">
                        <a:ln>
                          <a:noFill/>
                        </a:ln>
                        <a:solidFill>
                          <a:srgbClr val="000000"/>
                        </a:solidFill>
                        <a:effectLst/>
                        <a:latin typeface="楷体_GB2312" pitchFamily="49" charset="-122"/>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a:ln>
                            <a:noFill/>
                          </a:ln>
                          <a:solidFill>
                            <a:srgbClr val="000000"/>
                          </a:solidFill>
                          <a:effectLst/>
                          <a:latin typeface="楷体_GB2312" pitchFamily="49" charset="-122"/>
                          <a:ea typeface="楷体_GB2312" pitchFamily="49" charset="-122"/>
                        </a:rPr>
                        <a:t>2</a:t>
                      </a:r>
                      <a:endParaRPr kumimoji="0" lang="en-US" altLang="zh-CN" sz="1600" b="1" i="0" u="none" strike="noStrike" cap="none" normalizeH="0" baseline="0">
                        <a:ln>
                          <a:noFill/>
                        </a:ln>
                        <a:solidFill>
                          <a:srgbClr val="000000"/>
                        </a:solidFill>
                        <a:effectLst/>
                        <a:latin typeface="楷体_GB2312" pitchFamily="49" charset="-122"/>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a:ln>
                            <a:noFill/>
                          </a:ln>
                          <a:solidFill>
                            <a:srgbClr val="000000"/>
                          </a:solidFill>
                          <a:effectLst/>
                          <a:latin typeface="楷体_GB2312" pitchFamily="49" charset="-122"/>
                          <a:ea typeface="楷体_GB2312" pitchFamily="49" charset="-122"/>
                        </a:rPr>
                        <a:t>3</a:t>
                      </a:r>
                      <a:endParaRPr kumimoji="0" lang="en-US" altLang="zh-CN" sz="1600" b="1" i="0" u="none" strike="noStrike" cap="none" normalizeH="0" baseline="0">
                        <a:ln>
                          <a:noFill/>
                        </a:ln>
                        <a:solidFill>
                          <a:srgbClr val="000000"/>
                        </a:solidFill>
                        <a:effectLst/>
                        <a:latin typeface="楷体_GB2312" pitchFamily="49" charset="-122"/>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a:ln>
                            <a:noFill/>
                          </a:ln>
                          <a:solidFill>
                            <a:srgbClr val="000000"/>
                          </a:solidFill>
                          <a:effectLst/>
                          <a:latin typeface="楷体_GB2312" pitchFamily="49" charset="-122"/>
                          <a:ea typeface="楷体_GB2312" pitchFamily="49" charset="-122"/>
                        </a:rPr>
                        <a:t>4</a:t>
                      </a:r>
                      <a:endParaRPr kumimoji="0" lang="en-US" altLang="zh-CN" sz="1600" b="1" i="0" u="none" strike="noStrike" cap="none" normalizeH="0" baseline="0">
                        <a:ln>
                          <a:noFill/>
                        </a:ln>
                        <a:solidFill>
                          <a:srgbClr val="000000"/>
                        </a:solidFill>
                        <a:effectLst/>
                        <a:latin typeface="楷体_GB2312" pitchFamily="49" charset="-122"/>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a:ln>
                            <a:noFill/>
                          </a:ln>
                          <a:solidFill>
                            <a:srgbClr val="000000"/>
                          </a:solidFill>
                          <a:effectLst/>
                          <a:latin typeface="楷体_GB2312" pitchFamily="49" charset="-122"/>
                          <a:ea typeface="楷体_GB2312" pitchFamily="49" charset="-122"/>
                        </a:rPr>
                        <a:t>5</a:t>
                      </a:r>
                      <a:endParaRPr kumimoji="0" lang="en-US" altLang="zh-CN" sz="1600" b="1" i="0" u="none" strike="noStrike" cap="none" normalizeH="0" baseline="0">
                        <a:ln>
                          <a:noFill/>
                        </a:ln>
                        <a:solidFill>
                          <a:srgbClr val="000000"/>
                        </a:solidFill>
                        <a:effectLst/>
                        <a:latin typeface="楷体_GB2312" pitchFamily="49" charset="-122"/>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a:ln>
                            <a:noFill/>
                          </a:ln>
                          <a:solidFill>
                            <a:srgbClr val="000000"/>
                          </a:solidFill>
                          <a:effectLst/>
                          <a:latin typeface="楷体_GB2312" pitchFamily="49" charset="-122"/>
                          <a:ea typeface="楷体_GB2312" pitchFamily="49" charset="-122"/>
                        </a:rPr>
                        <a:t>6</a:t>
                      </a:r>
                      <a:endParaRPr kumimoji="0" lang="en-US" altLang="zh-CN" sz="1600" b="1" i="0" u="none" strike="noStrike" cap="none" normalizeH="0" baseline="0">
                        <a:ln>
                          <a:noFill/>
                        </a:ln>
                        <a:solidFill>
                          <a:srgbClr val="000000"/>
                        </a:solidFill>
                        <a:effectLst/>
                        <a:latin typeface="楷体_GB2312" pitchFamily="49" charset="-122"/>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a:ln>
                            <a:noFill/>
                          </a:ln>
                          <a:solidFill>
                            <a:srgbClr val="000000"/>
                          </a:solidFill>
                          <a:effectLst/>
                          <a:latin typeface="楷体_GB2312" pitchFamily="49" charset="-122"/>
                          <a:ea typeface="楷体_GB2312" pitchFamily="49" charset="-122"/>
                        </a:rPr>
                        <a:t>7</a:t>
                      </a:r>
                      <a:endParaRPr kumimoji="0" lang="en-US" altLang="zh-CN" sz="1600" b="1" i="0" u="none" strike="noStrike" cap="none" normalizeH="0" baseline="0">
                        <a:ln>
                          <a:noFill/>
                        </a:ln>
                        <a:solidFill>
                          <a:srgbClr val="000000"/>
                        </a:solidFill>
                        <a:effectLst/>
                        <a:latin typeface="楷体_GB2312" pitchFamily="49" charset="-122"/>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66713">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S1</a:t>
                      </a: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a:ln>
                            <a:noFill/>
                          </a:ln>
                          <a:solidFill>
                            <a:srgbClr val="000000"/>
                          </a:solidFill>
                          <a:effectLst/>
                          <a:latin typeface="楷体_GB2312" pitchFamily="49" charset="-122"/>
                          <a:ea typeface="楷体_GB2312" pitchFamily="49" charset="-122"/>
                        </a:rPr>
                        <a:t>X</a:t>
                      </a:r>
                      <a:endParaRPr kumimoji="0" lang="en-US" altLang="zh-CN" sz="1600" b="1" i="0" u="none" strike="noStrike" cap="none" normalizeH="0" baseline="0">
                        <a:ln>
                          <a:noFill/>
                        </a:ln>
                        <a:solidFill>
                          <a:srgbClr val="000000"/>
                        </a:solidFill>
                        <a:effectLst/>
                        <a:latin typeface="楷体_GB2312" pitchFamily="49" charset="-122"/>
                        <a:ea typeface="楷体_GB2312" pitchFamily="49" charset="-122"/>
                      </a:endParaRP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a:ln>
                          <a:noFill/>
                        </a:ln>
                        <a:solidFill>
                          <a:srgbClr val="000000"/>
                        </a:solidFill>
                        <a:effectLst/>
                        <a:latin typeface="楷体_GB2312" pitchFamily="49" charset="-122"/>
                        <a:ea typeface="楷体_GB2312" pitchFamily="49" charset="-122"/>
                      </a:endParaRP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a:ln>
                          <a:noFill/>
                        </a:ln>
                        <a:solidFill>
                          <a:srgbClr val="000000"/>
                        </a:solidFill>
                        <a:effectLst/>
                        <a:latin typeface="楷体_GB2312" pitchFamily="49" charset="-122"/>
                        <a:ea typeface="楷体_GB2312" pitchFamily="49" charset="-122"/>
                      </a:endParaRP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defRPr/>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X</a:t>
                      </a: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a:ln>
                          <a:noFill/>
                        </a:ln>
                        <a:solidFill>
                          <a:srgbClr val="000000"/>
                        </a:solidFill>
                        <a:effectLst/>
                        <a:latin typeface="楷体_GB2312" pitchFamily="49" charset="-122"/>
                        <a:ea typeface="楷体_GB2312" pitchFamily="49" charset="-122"/>
                      </a:endParaRP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X</a:t>
                      </a: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65125">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S2</a:t>
                      </a: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a:ln>
                          <a:noFill/>
                        </a:ln>
                        <a:solidFill>
                          <a:srgbClr val="000000"/>
                        </a:solidFill>
                        <a:effectLst/>
                        <a:latin typeface="楷体_GB2312" pitchFamily="49" charset="-122"/>
                        <a:ea typeface="楷体_GB2312" pitchFamily="49" charset="-122"/>
                      </a:endParaRP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X</a:t>
                      </a: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a:ln>
                          <a:noFill/>
                        </a:ln>
                        <a:solidFill>
                          <a:srgbClr val="000000"/>
                        </a:solidFill>
                        <a:effectLst/>
                        <a:latin typeface="楷体_GB2312" pitchFamily="49" charset="-122"/>
                        <a:ea typeface="楷体_GB2312" pitchFamily="49" charset="-122"/>
                      </a:endParaRP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defRPr/>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X</a:t>
                      </a: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a:ln>
                          <a:noFill/>
                        </a:ln>
                        <a:solidFill>
                          <a:srgbClr val="000000"/>
                        </a:solidFill>
                        <a:effectLst/>
                        <a:latin typeface="楷体_GB2312" pitchFamily="49" charset="-122"/>
                        <a:ea typeface="楷体_GB2312" pitchFamily="49" charset="-122"/>
                      </a:endParaRP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a:ln>
                          <a:noFill/>
                        </a:ln>
                        <a:solidFill>
                          <a:srgbClr val="000000"/>
                        </a:solidFill>
                        <a:effectLst/>
                        <a:latin typeface="楷体_GB2312" pitchFamily="49" charset="-122"/>
                        <a:ea typeface="楷体_GB2312" pitchFamily="49" charset="-122"/>
                      </a:endParaRP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66713">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S3</a:t>
                      </a: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a:ln>
                          <a:noFill/>
                        </a:ln>
                        <a:solidFill>
                          <a:srgbClr val="000000"/>
                        </a:solidFill>
                        <a:effectLst/>
                        <a:latin typeface="楷体_GB2312" pitchFamily="49" charset="-122"/>
                        <a:ea typeface="楷体_GB2312" pitchFamily="49" charset="-122"/>
                      </a:endParaRP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defRPr/>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X</a:t>
                      </a: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a:ln>
                          <a:noFill/>
                        </a:ln>
                        <a:solidFill>
                          <a:srgbClr val="000000"/>
                        </a:solidFill>
                        <a:effectLst/>
                        <a:latin typeface="楷体_GB2312" pitchFamily="49" charset="-122"/>
                        <a:ea typeface="楷体_GB2312" pitchFamily="49" charset="-122"/>
                      </a:endParaRP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X</a:t>
                      </a: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a:ln>
                          <a:noFill/>
                        </a:ln>
                        <a:solidFill>
                          <a:srgbClr val="000000"/>
                        </a:solidFill>
                        <a:effectLst/>
                        <a:latin typeface="楷体_GB2312" pitchFamily="49" charset="-122"/>
                        <a:ea typeface="楷体_GB2312" pitchFamily="49" charset="-122"/>
                      </a:endParaRP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65125">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S4</a:t>
                      </a: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a:ln>
                          <a:noFill/>
                        </a:ln>
                        <a:solidFill>
                          <a:srgbClr val="000000"/>
                        </a:solidFill>
                        <a:effectLst/>
                        <a:latin typeface="楷体_GB2312" pitchFamily="49" charset="-122"/>
                        <a:ea typeface="楷体_GB2312" pitchFamily="49" charset="-122"/>
                      </a:endParaRP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a:ln>
                          <a:noFill/>
                        </a:ln>
                        <a:solidFill>
                          <a:srgbClr val="000000"/>
                        </a:solidFill>
                        <a:effectLst/>
                        <a:latin typeface="楷体_GB2312" pitchFamily="49" charset="-122"/>
                        <a:ea typeface="楷体_GB2312" pitchFamily="49" charset="-122"/>
                      </a:endParaRP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defRPr/>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X</a:t>
                      </a: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a:ln>
                          <a:noFill/>
                        </a:ln>
                        <a:solidFill>
                          <a:srgbClr val="000000"/>
                        </a:solidFill>
                        <a:effectLst/>
                        <a:latin typeface="楷体_GB2312" pitchFamily="49" charset="-122"/>
                        <a:ea typeface="楷体_GB2312" pitchFamily="49" charset="-122"/>
                      </a:endParaRP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
        <p:nvSpPr>
          <p:cNvPr id="192574" name="Text Box 201"/>
          <p:cNvSpPr txBox="1"/>
          <p:nvPr/>
        </p:nvSpPr>
        <p:spPr>
          <a:xfrm>
            <a:off x="1099820" y="3679825"/>
            <a:ext cx="390525" cy="100647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fontAlgn="ctr" hangingPunct="1">
              <a:spcBef>
                <a:spcPct val="0"/>
              </a:spcBef>
              <a:buClr>
                <a:schemeClr val="bg1"/>
              </a:buClr>
              <a:buFontTx/>
              <a:buNone/>
            </a:pPr>
            <a:r>
              <a:rPr lang="zh-CN" altLang="en-US" sz="2000" b="0" dirty="0">
                <a:latin typeface="Tahoma" panose="020B0604030504040204" pitchFamily="34" charset="0"/>
                <a:ea typeface="宋体" panose="02010600030101010101" pitchFamily="2" charset="-122"/>
              </a:rPr>
              <a:t>段号 </a:t>
            </a:r>
            <a:r>
              <a:rPr lang="en-US" altLang="zh-CN" sz="2000" b="0" dirty="0">
                <a:latin typeface="Tahoma" panose="020B0604030504040204" pitchFamily="34" charset="0"/>
                <a:ea typeface="宋体" panose="02010600030101010101" pitchFamily="2" charset="-122"/>
              </a:rPr>
              <a:t>k</a:t>
            </a:r>
            <a:endParaRPr lang="en-US" altLang="zh-CN" sz="2000" b="0" dirty="0">
              <a:latin typeface="Tahoma" panose="020B0604030504040204" pitchFamily="34" charset="0"/>
              <a:ea typeface="宋体" panose="02010600030101010101" pitchFamily="2" charset="-122"/>
            </a:endParaRPr>
          </a:p>
        </p:txBody>
      </p:sp>
      <p:sp>
        <p:nvSpPr>
          <p:cNvPr id="192575" name="Text Box 202"/>
          <p:cNvSpPr txBox="1"/>
          <p:nvPr/>
        </p:nvSpPr>
        <p:spPr>
          <a:xfrm>
            <a:off x="3456305" y="2800350"/>
            <a:ext cx="841375" cy="39687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fontAlgn="ctr" hangingPunct="1">
              <a:spcBef>
                <a:spcPct val="0"/>
              </a:spcBef>
              <a:buClr>
                <a:schemeClr val="bg1"/>
              </a:buClr>
              <a:buFontTx/>
              <a:buNone/>
            </a:pPr>
            <a:r>
              <a:rPr lang="zh-CN" altLang="en-US" sz="2000" b="0" dirty="0">
                <a:latin typeface="Tahoma" panose="020B0604030504040204" pitchFamily="34" charset="0"/>
                <a:ea typeface="宋体" panose="02010600030101010101" pitchFamily="2" charset="-122"/>
              </a:rPr>
              <a:t>拍号</a:t>
            </a:r>
            <a:r>
              <a:rPr lang="en-US" altLang="zh-CN" sz="2000" b="0" dirty="0">
                <a:latin typeface="Tahoma" panose="020B0604030504040204" pitchFamily="34" charset="0"/>
                <a:ea typeface="宋体" panose="02010600030101010101" pitchFamily="2" charset="-122"/>
              </a:rPr>
              <a:t>n</a:t>
            </a:r>
            <a:endParaRPr lang="en-US" altLang="zh-CN" sz="2000" b="0" dirty="0">
              <a:latin typeface="Tahoma" panose="020B0604030504040204" pitchFamily="34" charset="0"/>
              <a:ea typeface="宋体" panose="02010600030101010101" pitchFamily="2" charset="-122"/>
            </a:endParaRPr>
          </a:p>
        </p:txBody>
      </p:sp>
      <p:sp>
        <p:nvSpPr>
          <p:cNvPr id="11" name="矩形 10"/>
          <p:cNvSpPr/>
          <p:nvPr/>
        </p:nvSpPr>
        <p:spPr bwMode="auto">
          <a:xfrm>
            <a:off x="2165033" y="3570288"/>
            <a:ext cx="606425" cy="350838"/>
          </a:xfrm>
          <a:prstGeom prst="rect">
            <a:avLst/>
          </a:prstGeom>
          <a:solidFill>
            <a:schemeClr val="accent4">
              <a:lumMod val="60000"/>
              <a:lumOff val="40000"/>
            </a:schemeClr>
          </a:solidFill>
          <a:ln w="38100" cap="flat" cmpd="sng" algn="ctr">
            <a:noFill/>
            <a:prstDash val="solid"/>
            <a:round/>
            <a:headEnd type="none" w="med" len="med"/>
            <a:tailEnd type="none" w="med" len="me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mn-cs"/>
              </a:rPr>
              <a:t>X</a:t>
            </a:r>
            <a:endParaRPr kumimoji="0" lang="zh-CN" altLang="en-US"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12" name="矩形 11"/>
          <p:cNvSpPr/>
          <p:nvPr/>
        </p:nvSpPr>
        <p:spPr bwMode="auto">
          <a:xfrm>
            <a:off x="2792095" y="3933825"/>
            <a:ext cx="606425" cy="350838"/>
          </a:xfrm>
          <a:prstGeom prst="rect">
            <a:avLst/>
          </a:prstGeom>
          <a:solidFill>
            <a:schemeClr val="accent4">
              <a:lumMod val="60000"/>
              <a:lumOff val="40000"/>
            </a:schemeClr>
          </a:solidFill>
          <a:ln w="38100" cap="flat" cmpd="sng" algn="ctr">
            <a:noFill/>
            <a:prstDash val="solid"/>
            <a:round/>
            <a:headEnd type="none" w="med" len="med"/>
            <a:tailEnd type="none" w="med" len="me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mn-cs"/>
              </a:rPr>
              <a:t>X</a:t>
            </a:r>
            <a:endParaRPr kumimoji="0" lang="zh-CN" altLang="en-US"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13" name="矩形 12"/>
          <p:cNvSpPr/>
          <p:nvPr/>
        </p:nvSpPr>
        <p:spPr bwMode="auto">
          <a:xfrm>
            <a:off x="2792095" y="4298950"/>
            <a:ext cx="606425" cy="350838"/>
          </a:xfrm>
          <a:prstGeom prst="rect">
            <a:avLst/>
          </a:prstGeom>
          <a:solidFill>
            <a:schemeClr val="accent4">
              <a:lumMod val="60000"/>
              <a:lumOff val="40000"/>
            </a:schemeClr>
          </a:solidFill>
          <a:ln w="38100" cap="flat" cmpd="sng" algn="ctr">
            <a:noFill/>
            <a:prstDash val="solid"/>
            <a:round/>
            <a:headEnd type="none" w="med" len="med"/>
            <a:tailEnd type="none" w="med" len="me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mn-cs"/>
              </a:rPr>
              <a:t>X</a:t>
            </a:r>
            <a:endParaRPr kumimoji="0" lang="zh-CN" altLang="en-US"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14" name="矩形 13"/>
          <p:cNvSpPr/>
          <p:nvPr/>
        </p:nvSpPr>
        <p:spPr bwMode="auto">
          <a:xfrm>
            <a:off x="3420745" y="4667250"/>
            <a:ext cx="606425" cy="350838"/>
          </a:xfrm>
          <a:prstGeom prst="rect">
            <a:avLst/>
          </a:prstGeom>
          <a:solidFill>
            <a:schemeClr val="accent4">
              <a:lumMod val="60000"/>
              <a:lumOff val="40000"/>
            </a:schemeClr>
          </a:solidFill>
          <a:ln w="38100" cap="flat" cmpd="sng" algn="ctr">
            <a:noFill/>
            <a:prstDash val="solid"/>
            <a:round/>
            <a:headEnd type="none" w="med" len="med"/>
            <a:tailEnd type="none" w="med" len="me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mn-cs"/>
              </a:rPr>
              <a:t>X</a:t>
            </a:r>
            <a:endParaRPr kumimoji="0" lang="zh-CN" altLang="en-US"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15" name="矩形 14"/>
          <p:cNvSpPr/>
          <p:nvPr/>
        </p:nvSpPr>
        <p:spPr bwMode="auto">
          <a:xfrm>
            <a:off x="5290820" y="4300538"/>
            <a:ext cx="606425" cy="350838"/>
          </a:xfrm>
          <a:prstGeom prst="rect">
            <a:avLst/>
          </a:prstGeom>
          <a:solidFill>
            <a:schemeClr val="accent4">
              <a:lumMod val="60000"/>
              <a:lumOff val="40000"/>
            </a:schemeClr>
          </a:solidFill>
          <a:ln w="38100" cap="flat" cmpd="sng" algn="ctr">
            <a:noFill/>
            <a:prstDash val="solid"/>
            <a:round/>
            <a:headEnd type="none" w="med" len="med"/>
            <a:tailEnd type="none" w="med" len="me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mn-cs"/>
              </a:rPr>
              <a:t>X</a:t>
            </a:r>
            <a:endParaRPr kumimoji="0" lang="zh-CN" altLang="en-US"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16" name="矩形 15"/>
          <p:cNvSpPr/>
          <p:nvPr/>
        </p:nvSpPr>
        <p:spPr bwMode="auto">
          <a:xfrm>
            <a:off x="5898833" y="3570288"/>
            <a:ext cx="606425" cy="350838"/>
          </a:xfrm>
          <a:prstGeom prst="rect">
            <a:avLst/>
          </a:prstGeom>
          <a:solidFill>
            <a:schemeClr val="accent4">
              <a:lumMod val="60000"/>
              <a:lumOff val="40000"/>
            </a:schemeClr>
          </a:solidFill>
          <a:ln w="38100" cap="flat" cmpd="sng" algn="ctr">
            <a:noFill/>
            <a:prstDash val="solid"/>
            <a:round/>
            <a:headEnd type="none" w="med" len="med"/>
            <a:tailEnd type="none" w="med" len="me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mn-cs"/>
              </a:rPr>
              <a:t>X</a:t>
            </a:r>
            <a:endParaRPr kumimoji="0" lang="zh-CN" altLang="en-US"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17" name="矩形 16"/>
          <p:cNvSpPr/>
          <p:nvPr/>
        </p:nvSpPr>
        <p:spPr bwMode="auto">
          <a:xfrm>
            <a:off x="4662170" y="3933825"/>
            <a:ext cx="606425" cy="350838"/>
          </a:xfrm>
          <a:prstGeom prst="rect">
            <a:avLst/>
          </a:prstGeom>
          <a:solidFill>
            <a:schemeClr val="accent4">
              <a:lumMod val="60000"/>
              <a:lumOff val="40000"/>
            </a:schemeClr>
          </a:solidFill>
          <a:ln w="38100" cap="flat" cmpd="sng" algn="ctr">
            <a:noFill/>
            <a:prstDash val="solid"/>
            <a:round/>
            <a:headEnd type="none" w="med" len="med"/>
            <a:tailEnd type="none" w="med" len="me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mn-cs"/>
              </a:rPr>
              <a:t>X</a:t>
            </a:r>
            <a:endParaRPr kumimoji="0" lang="zh-CN" altLang="en-US"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18" name="矩形 17"/>
          <p:cNvSpPr/>
          <p:nvPr/>
        </p:nvSpPr>
        <p:spPr bwMode="auto">
          <a:xfrm>
            <a:off x="4043045" y="3570288"/>
            <a:ext cx="604838" cy="350838"/>
          </a:xfrm>
          <a:prstGeom prst="rect">
            <a:avLst/>
          </a:prstGeom>
          <a:solidFill>
            <a:schemeClr val="accent4">
              <a:lumMod val="60000"/>
              <a:lumOff val="40000"/>
            </a:schemeClr>
          </a:solidFill>
          <a:ln w="38100" cap="flat" cmpd="sng" algn="ctr">
            <a:noFill/>
            <a:prstDash val="solid"/>
            <a:round/>
            <a:headEnd type="none" w="med" len="med"/>
            <a:tailEnd type="none" w="med" len="me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mn-cs"/>
              </a:rPr>
              <a:t>X</a:t>
            </a:r>
            <a:endParaRPr kumimoji="0" lang="zh-CN" altLang="en-US"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2" name="矩形 1"/>
          <p:cNvSpPr/>
          <p:nvPr/>
        </p:nvSpPr>
        <p:spPr bwMode="auto">
          <a:xfrm>
            <a:off x="1455420" y="5598160"/>
            <a:ext cx="771525" cy="463550"/>
          </a:xfrm>
          <a:prstGeom prst="rect">
            <a:avLst/>
          </a:prstGeom>
          <a:solidFill>
            <a:schemeClr val="accent5">
              <a:lumMod val="40000"/>
              <a:lumOff val="60000"/>
            </a:schemeClr>
          </a:solidFill>
          <a:ln w="9525" cap="flat" cmpd="sng" algn="ctr">
            <a:solidFill>
              <a:srgbClr val="000000"/>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noAutofit/>
          </a:bodyPr>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800" b="0" i="0" u="none" strike="noStrike" kern="1200" cap="none" spc="0" normalizeH="0" baseline="0" noProof="0" dirty="0" smtClean="0">
                <a:ln>
                  <a:noFill/>
                </a:ln>
                <a:solidFill>
                  <a:srgbClr val="000000"/>
                </a:solidFill>
                <a:effectLst/>
                <a:uLnTx/>
                <a:uFillTx/>
                <a:latin typeface="Times New Roman" panose="02020603050405020304" pitchFamily="18" charset="0"/>
                <a:ea typeface="楷体_GB2312" pitchFamily="49" charset="-122"/>
                <a:cs typeface="+mn-cs"/>
              </a:rPr>
              <a:t>S1</a:t>
            </a:r>
            <a:endParaRPr kumimoji="0" lang="zh-CN" altLang="en-US" sz="1800" b="0" i="0" u="none" strike="noStrike" kern="1200" cap="none" spc="0" normalizeH="0" baseline="0" noProof="0" dirty="0" smtClean="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19" name="矩形 18"/>
          <p:cNvSpPr/>
          <p:nvPr/>
        </p:nvSpPr>
        <p:spPr bwMode="auto">
          <a:xfrm>
            <a:off x="3171825" y="5598160"/>
            <a:ext cx="771525" cy="463550"/>
          </a:xfrm>
          <a:prstGeom prst="rect">
            <a:avLst/>
          </a:prstGeom>
          <a:solidFill>
            <a:schemeClr val="accent5">
              <a:lumMod val="40000"/>
              <a:lumOff val="60000"/>
            </a:schemeClr>
          </a:solidFill>
          <a:ln w="9525" cap="flat" cmpd="sng" algn="ctr">
            <a:solidFill>
              <a:srgbClr val="000000"/>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noAutofit/>
          </a:bodyPr>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800" b="0" i="0" u="none" strike="noStrike" kern="1200" cap="none" spc="0" normalizeH="0" baseline="0" noProof="0" dirty="0" smtClean="0">
                <a:ln>
                  <a:noFill/>
                </a:ln>
                <a:solidFill>
                  <a:srgbClr val="000000"/>
                </a:solidFill>
                <a:effectLst/>
                <a:uLnTx/>
                <a:uFillTx/>
                <a:latin typeface="Times New Roman" panose="02020603050405020304" pitchFamily="18" charset="0"/>
                <a:ea typeface="楷体_GB2312" pitchFamily="49" charset="-122"/>
                <a:cs typeface="+mn-cs"/>
              </a:rPr>
              <a:t>S2</a:t>
            </a:r>
            <a:endParaRPr kumimoji="0" lang="zh-CN" altLang="en-US" sz="1800" b="0" i="0" u="none" strike="noStrike" kern="1200" cap="none" spc="0" normalizeH="0" baseline="0" noProof="0" dirty="0" smtClean="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20" name="矩形 19"/>
          <p:cNvSpPr/>
          <p:nvPr/>
        </p:nvSpPr>
        <p:spPr bwMode="auto">
          <a:xfrm>
            <a:off x="4887595" y="5598160"/>
            <a:ext cx="771525" cy="463550"/>
          </a:xfrm>
          <a:prstGeom prst="rect">
            <a:avLst/>
          </a:prstGeom>
          <a:solidFill>
            <a:schemeClr val="accent5">
              <a:lumMod val="40000"/>
              <a:lumOff val="60000"/>
            </a:schemeClr>
          </a:solidFill>
          <a:ln w="9525" cap="flat" cmpd="sng" algn="ctr">
            <a:solidFill>
              <a:srgbClr val="000000"/>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noAutofit/>
          </a:bodyPr>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800" b="0" i="0" u="none" strike="noStrike" kern="1200" cap="none" spc="0" normalizeH="0" baseline="0" noProof="0" dirty="0" smtClean="0">
                <a:ln>
                  <a:noFill/>
                </a:ln>
                <a:solidFill>
                  <a:srgbClr val="000000"/>
                </a:solidFill>
                <a:effectLst/>
                <a:uLnTx/>
                <a:uFillTx/>
                <a:latin typeface="Times New Roman" panose="02020603050405020304" pitchFamily="18" charset="0"/>
                <a:ea typeface="楷体_GB2312" pitchFamily="49" charset="-122"/>
                <a:cs typeface="+mn-cs"/>
              </a:rPr>
              <a:t>S3</a:t>
            </a:r>
            <a:endParaRPr kumimoji="0" lang="zh-CN" altLang="en-US" sz="1800" b="0" i="0" u="none" strike="noStrike" kern="1200" cap="none" spc="0" normalizeH="0" baseline="0" noProof="0" dirty="0" smtClean="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21" name="矩形 20"/>
          <p:cNvSpPr/>
          <p:nvPr/>
        </p:nvSpPr>
        <p:spPr bwMode="auto">
          <a:xfrm>
            <a:off x="6604000" y="5598160"/>
            <a:ext cx="771525" cy="463550"/>
          </a:xfrm>
          <a:prstGeom prst="rect">
            <a:avLst/>
          </a:prstGeom>
          <a:solidFill>
            <a:schemeClr val="accent5">
              <a:lumMod val="40000"/>
              <a:lumOff val="60000"/>
            </a:schemeClr>
          </a:solidFill>
          <a:ln w="9525" cap="flat" cmpd="sng" algn="ctr">
            <a:solidFill>
              <a:srgbClr val="000000"/>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noAutofit/>
          </a:bodyPr>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800" b="0" i="0" u="none" strike="noStrike" kern="1200" cap="none" spc="0" normalizeH="0" baseline="0" noProof="0" dirty="0" smtClean="0">
                <a:ln>
                  <a:noFill/>
                </a:ln>
                <a:solidFill>
                  <a:srgbClr val="000000"/>
                </a:solidFill>
                <a:effectLst/>
                <a:uLnTx/>
                <a:uFillTx/>
                <a:latin typeface="Times New Roman" panose="02020603050405020304" pitchFamily="18" charset="0"/>
                <a:ea typeface="楷体_GB2312" pitchFamily="49" charset="-122"/>
                <a:cs typeface="+mn-cs"/>
              </a:rPr>
              <a:t>S4</a:t>
            </a:r>
            <a:endParaRPr kumimoji="0" lang="zh-CN" altLang="en-US" sz="1800" b="0" i="0" u="none" strike="noStrike" kern="1200" cap="none" spc="0" normalizeH="0" baseline="0" noProof="0" dirty="0" smtClean="0">
              <a:ln>
                <a:noFill/>
              </a:ln>
              <a:solidFill>
                <a:srgbClr val="000000"/>
              </a:solidFill>
              <a:effectLst/>
              <a:uLnTx/>
              <a:uFillTx/>
              <a:latin typeface="Times New Roman" panose="02020603050405020304" pitchFamily="18" charset="0"/>
              <a:ea typeface="楷体_GB2312" pitchFamily="49" charset="-122"/>
              <a:cs typeface="+mn-cs"/>
            </a:endParaRPr>
          </a:p>
        </p:txBody>
      </p:sp>
      <p:cxnSp>
        <p:nvCxnSpPr>
          <p:cNvPr id="192588" name="直接箭头连接符 3"/>
          <p:cNvCxnSpPr/>
          <p:nvPr/>
        </p:nvCxnSpPr>
        <p:spPr>
          <a:xfrm>
            <a:off x="620395" y="5721985"/>
            <a:ext cx="835025" cy="14605"/>
          </a:xfrm>
          <a:prstGeom prst="straightConnector1">
            <a:avLst/>
          </a:prstGeom>
          <a:ln w="9525" cap="flat" cmpd="sng">
            <a:solidFill>
              <a:srgbClr val="000000"/>
            </a:solidFill>
            <a:prstDash val="solid"/>
            <a:headEnd type="none" w="med" len="med"/>
            <a:tailEnd type="triangle" w="med" len="med"/>
          </a:ln>
        </p:spPr>
      </p:cxnSp>
      <p:sp>
        <p:nvSpPr>
          <p:cNvPr id="192589" name="文本框 4"/>
          <p:cNvSpPr txBox="1"/>
          <p:nvPr/>
        </p:nvSpPr>
        <p:spPr>
          <a:xfrm>
            <a:off x="5890895" y="5963285"/>
            <a:ext cx="415925" cy="368300"/>
          </a:xfrm>
          <a:prstGeom prst="rect">
            <a:avLst/>
          </a:prstGeom>
          <a:noFill/>
          <a:ln w="9525">
            <a:noFill/>
          </a:ln>
        </p:spPr>
        <p:txBody>
          <a:bodyPr wrap="none">
            <a:spAutoFit/>
          </a:bodyPr>
          <a:p>
            <a:r>
              <a:rPr lang="zh-CN" altLang="en-US" dirty="0">
                <a:solidFill>
                  <a:srgbClr val="000000"/>
                </a:solidFill>
                <a:latin typeface="Times New Roman" panose="02020603050405020304" pitchFamily="18" charset="0"/>
              </a:rPr>
              <a:t>⑦</a:t>
            </a:r>
            <a:endParaRPr lang="zh-CN" altLang="en-US" dirty="0">
              <a:solidFill>
                <a:srgbClr val="000000"/>
              </a:solidFill>
              <a:latin typeface="Times New Roman" panose="02020603050405020304" pitchFamily="18" charset="0"/>
            </a:endParaRPr>
          </a:p>
        </p:txBody>
      </p:sp>
      <p:cxnSp>
        <p:nvCxnSpPr>
          <p:cNvPr id="192590" name="直接箭头连接符 23"/>
          <p:cNvCxnSpPr/>
          <p:nvPr/>
        </p:nvCxnSpPr>
        <p:spPr>
          <a:xfrm>
            <a:off x="2226945" y="5798185"/>
            <a:ext cx="944880" cy="6350"/>
          </a:xfrm>
          <a:prstGeom prst="straightConnector1">
            <a:avLst/>
          </a:prstGeom>
          <a:ln w="6350" cap="flat" cmpd="sng">
            <a:solidFill>
              <a:srgbClr val="000000"/>
            </a:solidFill>
            <a:prstDash val="solid"/>
            <a:headEnd type="none" w="med" len="med"/>
            <a:tailEnd type="triangle" w="med" len="med"/>
          </a:ln>
        </p:spPr>
      </p:cxnSp>
      <p:sp>
        <p:nvSpPr>
          <p:cNvPr id="192591" name="文本框 25"/>
          <p:cNvSpPr txBox="1"/>
          <p:nvPr/>
        </p:nvSpPr>
        <p:spPr>
          <a:xfrm>
            <a:off x="2350770" y="5474335"/>
            <a:ext cx="415925" cy="370205"/>
          </a:xfrm>
          <a:prstGeom prst="rect">
            <a:avLst/>
          </a:prstGeom>
          <a:noFill/>
          <a:ln w="9525">
            <a:noFill/>
          </a:ln>
        </p:spPr>
        <p:txBody>
          <a:bodyPr wrap="none">
            <a:spAutoFit/>
          </a:bodyPr>
          <a:p>
            <a:r>
              <a:rPr lang="zh-CN" altLang="en-US" dirty="0">
                <a:solidFill>
                  <a:srgbClr val="000000"/>
                </a:solidFill>
                <a:latin typeface="Times New Roman" panose="02020603050405020304" pitchFamily="18" charset="0"/>
              </a:rPr>
              <a:t>②</a:t>
            </a:r>
            <a:endParaRPr lang="zh-CN" altLang="en-US" dirty="0">
              <a:solidFill>
                <a:srgbClr val="000000"/>
              </a:solidFill>
              <a:latin typeface="Times New Roman" panose="02020603050405020304" pitchFamily="18" charset="0"/>
            </a:endParaRPr>
          </a:p>
        </p:txBody>
      </p:sp>
      <p:cxnSp>
        <p:nvCxnSpPr>
          <p:cNvPr id="192592" name="肘形连接符 26"/>
          <p:cNvCxnSpPr>
            <a:stCxn id="192606" idx="3"/>
            <a:endCxn id="20" idx="2"/>
          </p:cNvCxnSpPr>
          <p:nvPr/>
        </p:nvCxnSpPr>
        <p:spPr>
          <a:xfrm>
            <a:off x="2223770" y="5936615"/>
            <a:ext cx="3049905" cy="125095"/>
          </a:xfrm>
          <a:prstGeom prst="bentConnector4">
            <a:avLst>
              <a:gd name="adj1" fmla="val 10190"/>
              <a:gd name="adj2" fmla="val 283060"/>
            </a:avLst>
          </a:prstGeom>
          <a:ln w="6350" cap="flat" cmpd="sng">
            <a:solidFill>
              <a:srgbClr val="000000"/>
            </a:solidFill>
            <a:prstDash val="solid"/>
            <a:round/>
            <a:headEnd type="none" w="med" len="med"/>
            <a:tailEnd type="triangle" w="med" len="med"/>
          </a:ln>
        </p:spPr>
      </p:cxnSp>
      <p:sp>
        <p:nvSpPr>
          <p:cNvPr id="192593" name="文本框 35"/>
          <p:cNvSpPr txBox="1"/>
          <p:nvPr/>
        </p:nvSpPr>
        <p:spPr>
          <a:xfrm>
            <a:off x="2540000" y="5963285"/>
            <a:ext cx="415925" cy="368300"/>
          </a:xfrm>
          <a:prstGeom prst="rect">
            <a:avLst/>
          </a:prstGeom>
          <a:noFill/>
          <a:ln w="9525">
            <a:noFill/>
          </a:ln>
        </p:spPr>
        <p:txBody>
          <a:bodyPr wrap="none">
            <a:spAutoFit/>
          </a:bodyPr>
          <a:p>
            <a:r>
              <a:rPr lang="zh-CN" altLang="en-US" dirty="0">
                <a:solidFill>
                  <a:srgbClr val="000000"/>
                </a:solidFill>
                <a:latin typeface="Times New Roman" panose="02020603050405020304" pitchFamily="18" charset="0"/>
              </a:rPr>
              <a:t>②</a:t>
            </a:r>
            <a:endParaRPr lang="zh-CN" altLang="en-US" dirty="0">
              <a:solidFill>
                <a:srgbClr val="000000"/>
              </a:solidFill>
              <a:latin typeface="Times New Roman" panose="02020603050405020304" pitchFamily="18" charset="0"/>
            </a:endParaRPr>
          </a:p>
        </p:txBody>
      </p:sp>
      <p:cxnSp>
        <p:nvCxnSpPr>
          <p:cNvPr id="192594" name="肘形连接符 36"/>
          <p:cNvCxnSpPr>
            <a:stCxn id="19" idx="0"/>
            <a:endCxn id="21" idx="0"/>
          </p:cNvCxnSpPr>
          <p:nvPr/>
        </p:nvCxnSpPr>
        <p:spPr>
          <a:xfrm rot="16200000">
            <a:off x="5273040" y="3882390"/>
            <a:ext cx="3175" cy="3432175"/>
          </a:xfrm>
          <a:prstGeom prst="bentConnector3">
            <a:avLst>
              <a:gd name="adj1" fmla="val 7560000"/>
            </a:avLst>
          </a:prstGeom>
          <a:ln w="6350" cap="flat" cmpd="sng">
            <a:solidFill>
              <a:srgbClr val="000000"/>
            </a:solidFill>
            <a:prstDash val="solid"/>
            <a:round/>
            <a:headEnd type="none" w="med" len="med"/>
            <a:tailEnd type="triangle" w="med" len="med"/>
          </a:ln>
        </p:spPr>
      </p:cxnSp>
      <p:cxnSp>
        <p:nvCxnSpPr>
          <p:cNvPr id="192595" name="直接箭头连接符 40"/>
          <p:cNvCxnSpPr/>
          <p:nvPr/>
        </p:nvCxnSpPr>
        <p:spPr>
          <a:xfrm>
            <a:off x="5659120" y="5795010"/>
            <a:ext cx="944880" cy="0"/>
          </a:xfrm>
          <a:prstGeom prst="straightConnector1">
            <a:avLst/>
          </a:prstGeom>
          <a:ln w="6350" cap="flat" cmpd="sng">
            <a:solidFill>
              <a:srgbClr val="000000"/>
            </a:solidFill>
            <a:prstDash val="solid"/>
            <a:headEnd type="none" w="med" len="med"/>
            <a:tailEnd type="triangle" w="med" len="med"/>
          </a:ln>
        </p:spPr>
      </p:cxnSp>
      <p:sp>
        <p:nvSpPr>
          <p:cNvPr id="192596" name="文本框 43"/>
          <p:cNvSpPr txBox="1"/>
          <p:nvPr/>
        </p:nvSpPr>
        <p:spPr>
          <a:xfrm>
            <a:off x="5260975" y="4996815"/>
            <a:ext cx="414020" cy="369570"/>
          </a:xfrm>
          <a:prstGeom prst="rect">
            <a:avLst/>
          </a:prstGeom>
          <a:noFill/>
          <a:ln w="9525">
            <a:noFill/>
          </a:ln>
        </p:spPr>
        <p:txBody>
          <a:bodyPr wrap="none">
            <a:spAutoFit/>
          </a:bodyPr>
          <a:p>
            <a:r>
              <a:rPr lang="zh-CN" altLang="en-US" dirty="0">
                <a:solidFill>
                  <a:srgbClr val="000000"/>
                </a:solidFill>
                <a:latin typeface="Times New Roman" panose="02020603050405020304" pitchFamily="18" charset="0"/>
              </a:rPr>
              <a:t>③</a:t>
            </a:r>
            <a:endParaRPr lang="zh-CN" altLang="en-US" dirty="0">
              <a:solidFill>
                <a:srgbClr val="000000"/>
              </a:solidFill>
              <a:latin typeface="Times New Roman" panose="02020603050405020304" pitchFamily="18" charset="0"/>
            </a:endParaRPr>
          </a:p>
        </p:txBody>
      </p:sp>
      <p:sp>
        <p:nvSpPr>
          <p:cNvPr id="192597" name="文本框 44"/>
          <p:cNvSpPr txBox="1"/>
          <p:nvPr/>
        </p:nvSpPr>
        <p:spPr>
          <a:xfrm>
            <a:off x="5924550" y="5474335"/>
            <a:ext cx="414020" cy="370205"/>
          </a:xfrm>
          <a:prstGeom prst="rect">
            <a:avLst/>
          </a:prstGeom>
          <a:noFill/>
          <a:ln w="9525">
            <a:noFill/>
          </a:ln>
        </p:spPr>
        <p:txBody>
          <a:bodyPr wrap="none">
            <a:spAutoFit/>
          </a:bodyPr>
          <a:p>
            <a:r>
              <a:rPr lang="zh-CN" altLang="en-US" dirty="0">
                <a:solidFill>
                  <a:srgbClr val="000000"/>
                </a:solidFill>
                <a:latin typeface="Times New Roman" panose="02020603050405020304" pitchFamily="18" charset="0"/>
              </a:rPr>
              <a:t>③</a:t>
            </a:r>
            <a:endParaRPr lang="zh-CN" altLang="en-US" dirty="0">
              <a:solidFill>
                <a:srgbClr val="000000"/>
              </a:solidFill>
              <a:latin typeface="Times New Roman" panose="02020603050405020304" pitchFamily="18" charset="0"/>
            </a:endParaRPr>
          </a:p>
        </p:txBody>
      </p:sp>
      <p:cxnSp>
        <p:nvCxnSpPr>
          <p:cNvPr id="192598" name="肘形连接符 45"/>
          <p:cNvCxnSpPr>
            <a:stCxn id="21" idx="3"/>
            <a:endCxn id="192607" idx="2"/>
          </p:cNvCxnSpPr>
          <p:nvPr/>
        </p:nvCxnSpPr>
        <p:spPr>
          <a:xfrm flipH="1" flipV="1">
            <a:off x="876300" y="5723890"/>
            <a:ext cx="6499225" cy="106045"/>
          </a:xfrm>
          <a:prstGeom prst="bentConnector4">
            <a:avLst>
              <a:gd name="adj1" fmla="val -3519"/>
              <a:gd name="adj2" fmla="val -918148"/>
            </a:avLst>
          </a:prstGeom>
          <a:ln w="6350" cap="flat" cmpd="sng">
            <a:solidFill>
              <a:srgbClr val="000000"/>
            </a:solidFill>
            <a:prstDash val="solid"/>
            <a:round/>
            <a:headEnd type="none" w="med" len="med"/>
            <a:tailEnd type="triangle" w="med" len="med"/>
          </a:ln>
        </p:spPr>
      </p:cxnSp>
      <p:sp>
        <p:nvSpPr>
          <p:cNvPr id="192599" name="文本框 50"/>
          <p:cNvSpPr txBox="1"/>
          <p:nvPr/>
        </p:nvSpPr>
        <p:spPr>
          <a:xfrm>
            <a:off x="7604125" y="5963285"/>
            <a:ext cx="415925" cy="368300"/>
          </a:xfrm>
          <a:prstGeom prst="rect">
            <a:avLst/>
          </a:prstGeom>
          <a:noFill/>
          <a:ln w="9525">
            <a:noFill/>
          </a:ln>
        </p:spPr>
        <p:txBody>
          <a:bodyPr wrap="none">
            <a:spAutoFit/>
          </a:bodyPr>
          <a:p>
            <a:r>
              <a:rPr lang="zh-CN" altLang="en-US" dirty="0">
                <a:solidFill>
                  <a:srgbClr val="000000"/>
                </a:solidFill>
                <a:latin typeface="Times New Roman" panose="02020603050405020304" pitchFamily="18" charset="0"/>
              </a:rPr>
              <a:t>④</a:t>
            </a:r>
            <a:endParaRPr lang="zh-CN" altLang="en-US" dirty="0">
              <a:solidFill>
                <a:srgbClr val="000000"/>
              </a:solidFill>
              <a:latin typeface="Times New Roman" panose="02020603050405020304" pitchFamily="18" charset="0"/>
            </a:endParaRPr>
          </a:p>
        </p:txBody>
      </p:sp>
      <p:sp>
        <p:nvSpPr>
          <p:cNvPr id="192600" name="文本框 51"/>
          <p:cNvSpPr txBox="1"/>
          <p:nvPr/>
        </p:nvSpPr>
        <p:spPr>
          <a:xfrm>
            <a:off x="2660650" y="5474335"/>
            <a:ext cx="415925" cy="370205"/>
          </a:xfrm>
          <a:prstGeom prst="rect">
            <a:avLst/>
          </a:prstGeom>
          <a:noFill/>
          <a:ln w="9525">
            <a:noFill/>
          </a:ln>
        </p:spPr>
        <p:txBody>
          <a:bodyPr wrap="none">
            <a:spAutoFit/>
          </a:bodyPr>
          <a:p>
            <a:r>
              <a:rPr lang="zh-CN" altLang="en-US" dirty="0">
                <a:solidFill>
                  <a:srgbClr val="000000"/>
                </a:solidFill>
                <a:latin typeface="Times New Roman" panose="02020603050405020304" pitchFamily="18" charset="0"/>
              </a:rPr>
              <a:t>⑤</a:t>
            </a:r>
            <a:endParaRPr lang="zh-CN" altLang="en-US" dirty="0">
              <a:solidFill>
                <a:srgbClr val="000000"/>
              </a:solidFill>
              <a:latin typeface="Times New Roman" panose="02020603050405020304" pitchFamily="18" charset="0"/>
            </a:endParaRPr>
          </a:p>
        </p:txBody>
      </p:sp>
      <p:sp>
        <p:nvSpPr>
          <p:cNvPr id="192601" name="文本框 55"/>
          <p:cNvSpPr txBox="1"/>
          <p:nvPr/>
        </p:nvSpPr>
        <p:spPr>
          <a:xfrm>
            <a:off x="4130675" y="5474335"/>
            <a:ext cx="415925" cy="370205"/>
          </a:xfrm>
          <a:prstGeom prst="rect">
            <a:avLst/>
          </a:prstGeom>
          <a:noFill/>
          <a:ln w="9525">
            <a:noFill/>
          </a:ln>
        </p:spPr>
        <p:txBody>
          <a:bodyPr wrap="none">
            <a:spAutoFit/>
          </a:bodyPr>
          <a:p>
            <a:r>
              <a:rPr lang="zh-CN" altLang="en-US" dirty="0">
                <a:solidFill>
                  <a:srgbClr val="000000"/>
                </a:solidFill>
                <a:latin typeface="Times New Roman" panose="02020603050405020304" pitchFamily="18" charset="0"/>
              </a:rPr>
              <a:t>⑥</a:t>
            </a:r>
            <a:endParaRPr lang="zh-CN" altLang="en-US" dirty="0">
              <a:solidFill>
                <a:srgbClr val="000000"/>
              </a:solidFill>
              <a:latin typeface="Times New Roman" panose="02020603050405020304" pitchFamily="18" charset="0"/>
            </a:endParaRPr>
          </a:p>
        </p:txBody>
      </p:sp>
      <p:cxnSp>
        <p:nvCxnSpPr>
          <p:cNvPr id="192602" name="肘形连接符 56"/>
          <p:cNvCxnSpPr>
            <a:stCxn id="192608" idx="3"/>
            <a:endCxn id="192612" idx="2"/>
          </p:cNvCxnSpPr>
          <p:nvPr/>
        </p:nvCxnSpPr>
        <p:spPr>
          <a:xfrm flipH="1" flipV="1">
            <a:off x="1226820" y="5737860"/>
            <a:ext cx="4432300" cy="206375"/>
          </a:xfrm>
          <a:prstGeom prst="bentConnector4">
            <a:avLst>
              <a:gd name="adj1" fmla="val -5157"/>
              <a:gd name="adj2" fmla="val -293370"/>
            </a:avLst>
          </a:prstGeom>
          <a:ln w="6350" cap="flat" cmpd="sng">
            <a:solidFill>
              <a:srgbClr val="000000"/>
            </a:solidFill>
            <a:prstDash val="solid"/>
            <a:round/>
            <a:headEnd type="none" w="med" len="med"/>
            <a:tailEnd type="triangle" w="med" len="med"/>
          </a:ln>
        </p:spPr>
      </p:cxnSp>
      <p:cxnSp>
        <p:nvCxnSpPr>
          <p:cNvPr id="192603" name="肘形连接符 63"/>
          <p:cNvCxnSpPr>
            <a:stCxn id="192611" idx="3"/>
            <a:endCxn id="192610" idx="2"/>
          </p:cNvCxnSpPr>
          <p:nvPr/>
        </p:nvCxnSpPr>
        <p:spPr>
          <a:xfrm flipV="1">
            <a:off x="2220595" y="5121910"/>
            <a:ext cx="138430" cy="587375"/>
          </a:xfrm>
          <a:prstGeom prst="bentConnector2">
            <a:avLst/>
          </a:prstGeom>
          <a:ln w="6350" cap="flat" cmpd="sng">
            <a:solidFill>
              <a:srgbClr val="000000"/>
            </a:solidFill>
            <a:prstDash val="solid"/>
            <a:round/>
            <a:headEnd type="none" w="med" len="med"/>
            <a:tailEnd type="triangle" w="med" len="med"/>
          </a:ln>
        </p:spPr>
      </p:cxnSp>
      <p:sp>
        <p:nvSpPr>
          <p:cNvPr id="192604" name="文本框 61"/>
          <p:cNvSpPr txBox="1"/>
          <p:nvPr/>
        </p:nvSpPr>
        <p:spPr>
          <a:xfrm>
            <a:off x="1636395" y="4972685"/>
            <a:ext cx="646430" cy="370205"/>
          </a:xfrm>
          <a:prstGeom prst="rect">
            <a:avLst/>
          </a:prstGeom>
          <a:noFill/>
          <a:ln w="9525">
            <a:noFill/>
          </a:ln>
        </p:spPr>
        <p:txBody>
          <a:bodyPr wrap="none">
            <a:spAutoFit/>
          </a:bodyPr>
          <a:p>
            <a:r>
              <a:rPr lang="zh-CN" altLang="en-US" dirty="0">
                <a:solidFill>
                  <a:srgbClr val="000000"/>
                </a:solidFill>
                <a:latin typeface="Times New Roman" panose="02020603050405020304" pitchFamily="18" charset="0"/>
              </a:rPr>
              <a:t>输出</a:t>
            </a:r>
            <a:endParaRPr lang="zh-CN" altLang="en-US" dirty="0">
              <a:solidFill>
                <a:srgbClr val="000000"/>
              </a:solidFill>
              <a:latin typeface="Times New Roman" panose="02020603050405020304" pitchFamily="18" charset="0"/>
            </a:endParaRPr>
          </a:p>
        </p:txBody>
      </p:sp>
      <p:sp>
        <p:nvSpPr>
          <p:cNvPr id="192605" name="文本框 68"/>
          <p:cNvSpPr txBox="1"/>
          <p:nvPr/>
        </p:nvSpPr>
        <p:spPr>
          <a:xfrm>
            <a:off x="131445" y="5331460"/>
            <a:ext cx="646430" cy="370205"/>
          </a:xfrm>
          <a:prstGeom prst="rect">
            <a:avLst/>
          </a:prstGeom>
          <a:noFill/>
          <a:ln w="9525">
            <a:noFill/>
          </a:ln>
        </p:spPr>
        <p:txBody>
          <a:bodyPr wrap="none">
            <a:spAutoFit/>
          </a:bodyPr>
          <a:p>
            <a:r>
              <a:rPr lang="zh-CN" altLang="en-US" dirty="0">
                <a:solidFill>
                  <a:srgbClr val="000000"/>
                </a:solidFill>
                <a:latin typeface="Times New Roman" panose="02020603050405020304" pitchFamily="18" charset="0"/>
              </a:rPr>
              <a:t>输入</a:t>
            </a:r>
            <a:endParaRPr lang="zh-CN" altLang="en-US" dirty="0">
              <a:solidFill>
                <a:srgbClr val="000000"/>
              </a:solidFill>
              <a:latin typeface="Times New Roman" panose="02020603050405020304" pitchFamily="18" charset="0"/>
            </a:endParaRPr>
          </a:p>
        </p:txBody>
      </p:sp>
      <p:sp>
        <p:nvSpPr>
          <p:cNvPr id="192606" name="矩形 62"/>
          <p:cNvSpPr/>
          <p:nvPr/>
        </p:nvSpPr>
        <p:spPr>
          <a:xfrm>
            <a:off x="2089150" y="5888990"/>
            <a:ext cx="134620" cy="95250"/>
          </a:xfrm>
          <a:prstGeom prst="rect">
            <a:avLst/>
          </a:prstGeom>
          <a:noFill/>
          <a:ln w="6350">
            <a:noFill/>
          </a:ln>
        </p:spPr>
        <p:txBody>
          <a:bodyPr wrap="none" anchor="ctr" anchorCtr="0"/>
          <a:p>
            <a:pPr algn="ctr"/>
            <a:endParaRPr lang="zh-CN" altLang="en-US" dirty="0">
              <a:latin typeface="Times New Roman" panose="02020603050405020304" pitchFamily="18" charset="0"/>
            </a:endParaRPr>
          </a:p>
        </p:txBody>
      </p:sp>
      <p:sp>
        <p:nvSpPr>
          <p:cNvPr id="192607" name="矩形 72"/>
          <p:cNvSpPr/>
          <p:nvPr/>
        </p:nvSpPr>
        <p:spPr>
          <a:xfrm>
            <a:off x="809625" y="5628640"/>
            <a:ext cx="134620" cy="95250"/>
          </a:xfrm>
          <a:prstGeom prst="rect">
            <a:avLst/>
          </a:prstGeom>
          <a:noFill/>
          <a:ln w="6350">
            <a:noFill/>
          </a:ln>
        </p:spPr>
        <p:txBody>
          <a:bodyPr wrap="none" anchor="ctr" anchorCtr="0"/>
          <a:p>
            <a:pPr algn="ctr"/>
            <a:endParaRPr lang="zh-CN" altLang="en-US" dirty="0">
              <a:latin typeface="Times New Roman" panose="02020603050405020304" pitchFamily="18" charset="0"/>
            </a:endParaRPr>
          </a:p>
        </p:txBody>
      </p:sp>
      <p:sp>
        <p:nvSpPr>
          <p:cNvPr id="192608" name="矩形 88"/>
          <p:cNvSpPr/>
          <p:nvPr/>
        </p:nvSpPr>
        <p:spPr>
          <a:xfrm>
            <a:off x="5525770" y="5896610"/>
            <a:ext cx="133350" cy="95250"/>
          </a:xfrm>
          <a:prstGeom prst="rect">
            <a:avLst/>
          </a:prstGeom>
          <a:noFill/>
          <a:ln w="6350">
            <a:noFill/>
          </a:ln>
        </p:spPr>
        <p:txBody>
          <a:bodyPr wrap="none" anchor="ctr" anchorCtr="0"/>
          <a:p>
            <a:pPr algn="ctr"/>
            <a:endParaRPr lang="zh-CN" altLang="en-US" dirty="0">
              <a:latin typeface="Times New Roman" panose="02020603050405020304" pitchFamily="18" charset="0"/>
            </a:endParaRPr>
          </a:p>
        </p:txBody>
      </p:sp>
      <p:cxnSp>
        <p:nvCxnSpPr>
          <p:cNvPr id="192609" name="直接箭头连接符 90"/>
          <p:cNvCxnSpPr/>
          <p:nvPr/>
        </p:nvCxnSpPr>
        <p:spPr>
          <a:xfrm>
            <a:off x="3944620" y="5798185"/>
            <a:ext cx="944880" cy="6350"/>
          </a:xfrm>
          <a:prstGeom prst="straightConnector1">
            <a:avLst/>
          </a:prstGeom>
          <a:ln w="6350" cap="flat" cmpd="sng">
            <a:solidFill>
              <a:srgbClr val="000000"/>
            </a:solidFill>
            <a:prstDash val="solid"/>
            <a:headEnd type="none" w="med" len="med"/>
            <a:tailEnd type="triangle" w="med" len="med"/>
          </a:ln>
        </p:spPr>
      </p:cxnSp>
      <p:sp>
        <p:nvSpPr>
          <p:cNvPr id="192610" name="矩形 98"/>
          <p:cNvSpPr/>
          <p:nvPr/>
        </p:nvSpPr>
        <p:spPr>
          <a:xfrm>
            <a:off x="2306320" y="5001260"/>
            <a:ext cx="106680" cy="120650"/>
          </a:xfrm>
          <a:prstGeom prst="rect">
            <a:avLst/>
          </a:prstGeom>
          <a:noFill/>
          <a:ln w="6350">
            <a:noFill/>
          </a:ln>
        </p:spPr>
        <p:txBody>
          <a:bodyPr wrap="none" anchor="ctr" anchorCtr="0"/>
          <a:p>
            <a:pPr algn="ctr"/>
            <a:endParaRPr lang="zh-CN" altLang="en-US" dirty="0">
              <a:latin typeface="Times New Roman" panose="02020603050405020304" pitchFamily="18" charset="0"/>
            </a:endParaRPr>
          </a:p>
        </p:txBody>
      </p:sp>
      <p:sp>
        <p:nvSpPr>
          <p:cNvPr id="192611" name="矩形 102"/>
          <p:cNvSpPr/>
          <p:nvPr/>
        </p:nvSpPr>
        <p:spPr>
          <a:xfrm>
            <a:off x="2114550" y="5648960"/>
            <a:ext cx="106045" cy="120650"/>
          </a:xfrm>
          <a:prstGeom prst="rect">
            <a:avLst/>
          </a:prstGeom>
          <a:noFill/>
          <a:ln w="6350">
            <a:noFill/>
          </a:ln>
        </p:spPr>
        <p:txBody>
          <a:bodyPr wrap="none" anchor="ctr" anchorCtr="0"/>
          <a:p>
            <a:pPr algn="ctr"/>
            <a:endParaRPr lang="zh-CN" altLang="en-US" dirty="0">
              <a:latin typeface="Times New Roman" panose="02020603050405020304" pitchFamily="18" charset="0"/>
            </a:endParaRPr>
          </a:p>
        </p:txBody>
      </p:sp>
      <p:sp>
        <p:nvSpPr>
          <p:cNvPr id="192612" name="矩形 105"/>
          <p:cNvSpPr/>
          <p:nvPr/>
        </p:nvSpPr>
        <p:spPr>
          <a:xfrm>
            <a:off x="1160145" y="5642610"/>
            <a:ext cx="135255" cy="95250"/>
          </a:xfrm>
          <a:prstGeom prst="rect">
            <a:avLst/>
          </a:prstGeom>
          <a:noFill/>
          <a:ln w="6350">
            <a:noFill/>
          </a:ln>
        </p:spPr>
        <p:txBody>
          <a:bodyPr wrap="none" anchor="ctr" anchorCtr="0"/>
          <a:p>
            <a:pPr algn="ctr"/>
            <a:endParaRPr lang="zh-CN" altLang="en-US" dirty="0">
              <a:latin typeface="Times New Roman" panose="02020603050405020304" pitchFamily="18" charset="0"/>
            </a:endParaRPr>
          </a:p>
        </p:txBody>
      </p:sp>
      <p:sp>
        <p:nvSpPr>
          <p:cNvPr id="192613" name="文本框 114"/>
          <p:cNvSpPr txBox="1"/>
          <p:nvPr/>
        </p:nvSpPr>
        <p:spPr>
          <a:xfrm>
            <a:off x="819150" y="5353685"/>
            <a:ext cx="415925" cy="368300"/>
          </a:xfrm>
          <a:prstGeom prst="rect">
            <a:avLst/>
          </a:prstGeom>
          <a:noFill/>
          <a:ln w="9525">
            <a:noFill/>
          </a:ln>
        </p:spPr>
        <p:txBody>
          <a:bodyPr wrap="none">
            <a:spAutoFit/>
          </a:bodyPr>
          <a:p>
            <a:r>
              <a:rPr lang="zh-CN" altLang="en-US" dirty="0">
                <a:solidFill>
                  <a:srgbClr val="000000"/>
                </a:solidFill>
                <a:latin typeface="Times New Roman" panose="02020603050405020304" pitchFamily="18" charset="0"/>
              </a:rPr>
              <a:t>①</a:t>
            </a:r>
            <a:endParaRPr lang="zh-CN" altLang="en-US" dirty="0">
              <a:solidFill>
                <a:srgbClr val="000000"/>
              </a:solidFill>
              <a:latin typeface="Times New Roman" panose="02020603050405020304" pitchFamily="18" charset="0"/>
            </a:endParaRPr>
          </a:p>
        </p:txBody>
      </p:sp>
    </p:spTree>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62" name="Rectangle 2"/>
          <p:cNvSpPr>
            <a:spLocks noGrp="1"/>
          </p:cNvSpPr>
          <p:nvPr>
            <p:ph type="title" idx="4294967295"/>
          </p:nvPr>
        </p:nvSpPr>
        <p:spPr>
          <a:xfrm>
            <a:off x="590550" y="123825"/>
            <a:ext cx="7848600" cy="609600"/>
          </a:xfrm>
        </p:spPr>
        <p:txBody>
          <a:bodyPr vert="horz" wrap="square" lIns="91440" tIns="45720" rIns="91440" bIns="45720" anchor="b" anchorCtr="0"/>
          <a:p>
            <a:pPr eaLnBrk="1" hangingPunct="1"/>
            <a:r>
              <a:rPr lang="zh-CN" altLang="en-US" dirty="0"/>
              <a:t>非线性流水线的冲突</a:t>
            </a:r>
            <a:endParaRPr lang="zh-CN" altLang="en-US" dirty="0"/>
          </a:p>
        </p:txBody>
      </p:sp>
      <p:sp>
        <p:nvSpPr>
          <p:cNvPr id="194563" name="Rectangle 3"/>
          <p:cNvSpPr>
            <a:spLocks noGrp="1"/>
          </p:cNvSpPr>
          <p:nvPr>
            <p:ph type="body" idx="4294967295"/>
          </p:nvPr>
        </p:nvSpPr>
        <p:spPr>
          <a:xfrm>
            <a:off x="469900" y="1022350"/>
            <a:ext cx="8229600" cy="1423988"/>
          </a:xfrm>
        </p:spPr>
        <p:txBody>
          <a:bodyPr vert="horz" wrap="square" lIns="91440" tIns="45720" rIns="91440" bIns="45720" anchor="t" anchorCtr="0"/>
          <a:p>
            <a:pPr eaLnBrk="1" hangingPunct="1">
              <a:lnSpc>
                <a:spcPct val="90000"/>
              </a:lnSpc>
            </a:pPr>
            <a:r>
              <a:rPr lang="zh-CN" altLang="en-US" sz="2400" dirty="0"/>
              <a:t>向一条非线性流水线的输入端连续输入两个任务之间间隔称为非线性流水线的</a:t>
            </a:r>
            <a:r>
              <a:rPr lang="zh-CN" altLang="en-US" sz="2400" dirty="0">
                <a:solidFill>
                  <a:schemeClr val="hlink"/>
                </a:solidFill>
              </a:rPr>
              <a:t>启动距离</a:t>
            </a:r>
            <a:r>
              <a:rPr lang="zh-CN" altLang="en-US" sz="2400" dirty="0"/>
              <a:t>或</a:t>
            </a:r>
            <a:r>
              <a:rPr lang="zh-CN" altLang="en-US" sz="2400" dirty="0">
                <a:solidFill>
                  <a:schemeClr val="hlink"/>
                </a:solidFill>
              </a:rPr>
              <a:t>等待时间</a:t>
            </a:r>
            <a:r>
              <a:rPr lang="zh-CN" altLang="en-US" sz="2400" dirty="0"/>
              <a:t>。</a:t>
            </a:r>
            <a:endParaRPr lang="zh-CN" altLang="en-US" sz="2400" dirty="0"/>
          </a:p>
        </p:txBody>
      </p:sp>
      <p:graphicFrame>
        <p:nvGraphicFramePr>
          <p:cNvPr id="8" name="Group 4"/>
          <p:cNvGraphicFramePr>
            <a:graphicFrameLocks noGrp="1"/>
          </p:cNvGraphicFramePr>
          <p:nvPr/>
        </p:nvGraphicFramePr>
        <p:xfrm>
          <a:off x="1027113" y="2735263"/>
          <a:ext cx="7232650" cy="1827214"/>
        </p:xfrm>
        <a:graphic>
          <a:graphicData uri="http://schemas.openxmlformats.org/drawingml/2006/table">
            <a:tbl>
              <a:tblPr/>
              <a:tblGrid>
                <a:gridCol w="608179"/>
                <a:gridCol w="615975"/>
                <a:gridCol w="611298"/>
                <a:gridCol w="615976"/>
                <a:gridCol w="612857"/>
                <a:gridCol w="612857"/>
                <a:gridCol w="615975"/>
                <a:gridCol w="587906"/>
                <a:gridCol w="587906"/>
                <a:gridCol w="587906"/>
                <a:gridCol w="587906"/>
                <a:gridCol w="587906"/>
              </a:tblGrid>
              <a:tr h="363538">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a:ln>
                          <a:noFill/>
                        </a:ln>
                        <a:solidFill>
                          <a:srgbClr val="000000"/>
                        </a:solidFill>
                        <a:effectLst/>
                        <a:latin typeface="楷体_GB2312" pitchFamily="49" charset="-122"/>
                        <a:ea typeface="楷体_GB2312" pitchFamily="49" charset="-122"/>
                      </a:endParaRPr>
                    </a:p>
                  </a:txBody>
                  <a:tcPr marL="91439" marR="91439"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a:ln>
                            <a:noFill/>
                          </a:ln>
                          <a:solidFill>
                            <a:srgbClr val="000000"/>
                          </a:solidFill>
                          <a:effectLst/>
                          <a:latin typeface="楷体_GB2312" pitchFamily="49" charset="-122"/>
                          <a:ea typeface="楷体_GB2312" pitchFamily="49" charset="-122"/>
                        </a:rPr>
                        <a:t>1</a:t>
                      </a:r>
                      <a:endParaRPr kumimoji="0" lang="en-US" altLang="zh-CN" sz="1600" b="1" i="0" u="none" strike="noStrike" cap="none" normalizeH="0" baseline="0">
                        <a:ln>
                          <a:noFill/>
                        </a:ln>
                        <a:solidFill>
                          <a:srgbClr val="000000"/>
                        </a:solidFill>
                        <a:effectLst/>
                        <a:latin typeface="楷体_GB2312" pitchFamily="49" charset="-122"/>
                        <a:ea typeface="楷体_GB2312" pitchFamily="49" charset="-122"/>
                      </a:endParaRPr>
                    </a:p>
                  </a:txBody>
                  <a:tcPr marL="91439" marR="9143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a:ln>
                            <a:noFill/>
                          </a:ln>
                          <a:solidFill>
                            <a:srgbClr val="000000"/>
                          </a:solidFill>
                          <a:effectLst/>
                          <a:latin typeface="楷体_GB2312" pitchFamily="49" charset="-122"/>
                          <a:ea typeface="楷体_GB2312" pitchFamily="49" charset="-122"/>
                        </a:rPr>
                        <a:t>2</a:t>
                      </a:r>
                      <a:endParaRPr kumimoji="0" lang="en-US" altLang="zh-CN" sz="1600" b="1" i="0" u="none" strike="noStrike" cap="none" normalizeH="0" baseline="0">
                        <a:ln>
                          <a:noFill/>
                        </a:ln>
                        <a:solidFill>
                          <a:srgbClr val="000000"/>
                        </a:solidFill>
                        <a:effectLst/>
                        <a:latin typeface="楷体_GB2312" pitchFamily="49" charset="-122"/>
                        <a:ea typeface="楷体_GB2312" pitchFamily="49" charset="-122"/>
                      </a:endParaRPr>
                    </a:p>
                  </a:txBody>
                  <a:tcPr marL="91439" marR="9143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a:ln>
                            <a:noFill/>
                          </a:ln>
                          <a:solidFill>
                            <a:srgbClr val="000000"/>
                          </a:solidFill>
                          <a:effectLst/>
                          <a:latin typeface="楷体_GB2312" pitchFamily="49" charset="-122"/>
                          <a:ea typeface="楷体_GB2312" pitchFamily="49" charset="-122"/>
                        </a:rPr>
                        <a:t>3</a:t>
                      </a:r>
                      <a:endParaRPr kumimoji="0" lang="en-US" altLang="zh-CN" sz="1600" b="1" i="0" u="none" strike="noStrike" cap="none" normalizeH="0" baseline="0">
                        <a:ln>
                          <a:noFill/>
                        </a:ln>
                        <a:solidFill>
                          <a:srgbClr val="000000"/>
                        </a:solidFill>
                        <a:effectLst/>
                        <a:latin typeface="楷体_GB2312" pitchFamily="49" charset="-122"/>
                        <a:ea typeface="楷体_GB2312" pitchFamily="49" charset="-122"/>
                      </a:endParaRPr>
                    </a:p>
                  </a:txBody>
                  <a:tcPr marL="91439" marR="9143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a:ln>
                            <a:noFill/>
                          </a:ln>
                          <a:solidFill>
                            <a:srgbClr val="000000"/>
                          </a:solidFill>
                          <a:effectLst/>
                          <a:latin typeface="楷体_GB2312" pitchFamily="49" charset="-122"/>
                          <a:ea typeface="楷体_GB2312" pitchFamily="49" charset="-122"/>
                        </a:rPr>
                        <a:t>4</a:t>
                      </a:r>
                      <a:endParaRPr kumimoji="0" lang="en-US" altLang="zh-CN" sz="1600" b="1" i="0" u="none" strike="noStrike" cap="none" normalizeH="0" baseline="0">
                        <a:ln>
                          <a:noFill/>
                        </a:ln>
                        <a:solidFill>
                          <a:srgbClr val="000000"/>
                        </a:solidFill>
                        <a:effectLst/>
                        <a:latin typeface="楷体_GB2312" pitchFamily="49" charset="-122"/>
                        <a:ea typeface="楷体_GB2312" pitchFamily="49" charset="-122"/>
                      </a:endParaRPr>
                    </a:p>
                  </a:txBody>
                  <a:tcPr marL="91439" marR="9143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a:ln>
                            <a:noFill/>
                          </a:ln>
                          <a:solidFill>
                            <a:srgbClr val="000000"/>
                          </a:solidFill>
                          <a:effectLst/>
                          <a:latin typeface="楷体_GB2312" pitchFamily="49" charset="-122"/>
                          <a:ea typeface="楷体_GB2312" pitchFamily="49" charset="-122"/>
                        </a:rPr>
                        <a:t>5</a:t>
                      </a:r>
                      <a:endParaRPr kumimoji="0" lang="en-US" altLang="zh-CN" sz="1600" b="1" i="0" u="none" strike="noStrike" cap="none" normalizeH="0" baseline="0">
                        <a:ln>
                          <a:noFill/>
                        </a:ln>
                        <a:solidFill>
                          <a:srgbClr val="000000"/>
                        </a:solidFill>
                        <a:effectLst/>
                        <a:latin typeface="楷体_GB2312" pitchFamily="49" charset="-122"/>
                        <a:ea typeface="楷体_GB2312" pitchFamily="49" charset="-122"/>
                      </a:endParaRPr>
                    </a:p>
                  </a:txBody>
                  <a:tcPr marL="91439" marR="9143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a:ln>
                            <a:noFill/>
                          </a:ln>
                          <a:solidFill>
                            <a:srgbClr val="000000"/>
                          </a:solidFill>
                          <a:effectLst/>
                          <a:latin typeface="楷体_GB2312" pitchFamily="49" charset="-122"/>
                          <a:ea typeface="楷体_GB2312" pitchFamily="49" charset="-122"/>
                        </a:rPr>
                        <a:t>6</a:t>
                      </a:r>
                      <a:endParaRPr kumimoji="0" lang="en-US" altLang="zh-CN" sz="1600" b="1" i="0" u="none" strike="noStrike" cap="none" normalizeH="0" baseline="0">
                        <a:ln>
                          <a:noFill/>
                        </a:ln>
                        <a:solidFill>
                          <a:srgbClr val="000000"/>
                        </a:solidFill>
                        <a:effectLst/>
                        <a:latin typeface="楷体_GB2312" pitchFamily="49" charset="-122"/>
                        <a:ea typeface="楷体_GB2312" pitchFamily="49" charset="-122"/>
                      </a:endParaRPr>
                    </a:p>
                  </a:txBody>
                  <a:tcPr marL="91439" marR="9143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7</a:t>
                      </a: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9" marR="9143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8</a:t>
                      </a: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9" marR="9143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9</a:t>
                      </a: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9" marR="9143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10</a:t>
                      </a: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9" marR="9143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11</a:t>
                      </a: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9" marR="9143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66713">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S1</a:t>
                      </a: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9" marR="91439"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defRPr/>
                      </a:pP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65125">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S2</a:t>
                      </a: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9" marR="91439"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defRPr/>
                      </a:pP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66713">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S3</a:t>
                      </a: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9" marR="91439"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defRPr/>
                      </a:pP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65125">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S4</a:t>
                      </a: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9" marR="91439"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defRPr/>
                      </a:pP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
        <p:nvSpPr>
          <p:cNvPr id="194646" name="Text Box 201"/>
          <p:cNvSpPr txBox="1"/>
          <p:nvPr/>
        </p:nvSpPr>
        <p:spPr>
          <a:xfrm>
            <a:off x="590550" y="3217863"/>
            <a:ext cx="390525" cy="100647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fontAlgn="ctr" hangingPunct="1">
              <a:spcBef>
                <a:spcPct val="0"/>
              </a:spcBef>
              <a:buClr>
                <a:schemeClr val="bg1"/>
              </a:buClr>
              <a:buFontTx/>
              <a:buNone/>
            </a:pPr>
            <a:r>
              <a:rPr lang="zh-CN" altLang="en-US" sz="2000" b="0" dirty="0">
                <a:latin typeface="Tahoma" panose="020B0604030504040204" pitchFamily="34" charset="0"/>
                <a:ea typeface="宋体" panose="02010600030101010101" pitchFamily="2" charset="-122"/>
              </a:rPr>
              <a:t>段号 </a:t>
            </a:r>
            <a:r>
              <a:rPr lang="en-US" altLang="zh-CN" sz="2000" b="0" dirty="0">
                <a:latin typeface="Tahoma" panose="020B0604030504040204" pitchFamily="34" charset="0"/>
                <a:ea typeface="宋体" panose="02010600030101010101" pitchFamily="2" charset="-122"/>
              </a:rPr>
              <a:t>k</a:t>
            </a:r>
            <a:endParaRPr lang="en-US" altLang="zh-CN" sz="2000" b="0" dirty="0">
              <a:latin typeface="Tahoma" panose="020B0604030504040204" pitchFamily="34" charset="0"/>
              <a:ea typeface="宋体" panose="02010600030101010101" pitchFamily="2" charset="-122"/>
            </a:endParaRPr>
          </a:p>
        </p:txBody>
      </p:sp>
      <p:sp>
        <p:nvSpPr>
          <p:cNvPr id="3" name="矩形 2"/>
          <p:cNvSpPr/>
          <p:nvPr/>
        </p:nvSpPr>
        <p:spPr bwMode="auto">
          <a:xfrm>
            <a:off x="1638300" y="3114675"/>
            <a:ext cx="604838" cy="350838"/>
          </a:xfrm>
          <a:prstGeom prst="rect">
            <a:avLst/>
          </a:prstGeom>
          <a:solidFill>
            <a:schemeClr val="accent4">
              <a:lumMod val="60000"/>
              <a:lumOff val="40000"/>
            </a:schemeClr>
          </a:solidFill>
          <a:ln w="38100" cap="flat" cmpd="sng" algn="ctr">
            <a:noFill/>
            <a:prstDash val="solid"/>
            <a:round/>
            <a:headEnd type="none" w="med" len="med"/>
            <a:tailEnd type="none" w="med" len="me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mn-cs"/>
              </a:rPr>
              <a:t>X</a:t>
            </a:r>
            <a:r>
              <a:rPr kumimoji="0" lang="en-US" altLang="zh-CN"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rPr>
              <a:t>1</a:t>
            </a:r>
            <a:endParaRPr kumimoji="0" lang="zh-CN" altLang="en-US"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13" name="矩形 12"/>
          <p:cNvSpPr/>
          <p:nvPr/>
        </p:nvSpPr>
        <p:spPr bwMode="auto">
          <a:xfrm>
            <a:off x="2252663" y="3465513"/>
            <a:ext cx="606425" cy="350838"/>
          </a:xfrm>
          <a:prstGeom prst="rect">
            <a:avLst/>
          </a:prstGeom>
          <a:solidFill>
            <a:schemeClr val="accent4">
              <a:lumMod val="60000"/>
              <a:lumOff val="40000"/>
            </a:schemeClr>
          </a:solidFill>
          <a:ln w="38100" cap="flat" cmpd="sng" algn="ctr">
            <a:noFill/>
            <a:prstDash val="solid"/>
            <a:round/>
            <a:headEnd type="none" w="med" len="med"/>
            <a:tailEnd type="none" w="med" len="me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mn-cs"/>
              </a:rPr>
              <a:t>X</a:t>
            </a:r>
            <a:r>
              <a:rPr kumimoji="0" lang="en-US" altLang="zh-CN"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rPr>
              <a:t>1</a:t>
            </a:r>
            <a:endParaRPr kumimoji="0" lang="zh-CN" altLang="en-US"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14" name="矩形 13"/>
          <p:cNvSpPr/>
          <p:nvPr/>
        </p:nvSpPr>
        <p:spPr bwMode="auto">
          <a:xfrm>
            <a:off x="2252663" y="3838575"/>
            <a:ext cx="606425" cy="350838"/>
          </a:xfrm>
          <a:prstGeom prst="rect">
            <a:avLst/>
          </a:prstGeom>
          <a:solidFill>
            <a:schemeClr val="accent4">
              <a:lumMod val="60000"/>
              <a:lumOff val="40000"/>
            </a:schemeClr>
          </a:solidFill>
          <a:ln w="38100" cap="flat" cmpd="sng" algn="ctr">
            <a:noFill/>
            <a:prstDash val="solid"/>
            <a:round/>
            <a:headEnd type="none" w="med" len="med"/>
            <a:tailEnd type="none" w="med" len="me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mn-cs"/>
              </a:rPr>
              <a:t>X</a:t>
            </a:r>
            <a:r>
              <a:rPr kumimoji="0" lang="en-US" altLang="zh-CN"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rPr>
              <a:t>1</a:t>
            </a:r>
            <a:endParaRPr kumimoji="0" lang="zh-CN" altLang="en-US"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15" name="矩形 14"/>
          <p:cNvSpPr/>
          <p:nvPr/>
        </p:nvSpPr>
        <p:spPr bwMode="auto">
          <a:xfrm>
            <a:off x="2874963" y="4211638"/>
            <a:ext cx="606425" cy="350838"/>
          </a:xfrm>
          <a:prstGeom prst="rect">
            <a:avLst/>
          </a:prstGeom>
          <a:solidFill>
            <a:schemeClr val="accent4">
              <a:lumMod val="60000"/>
              <a:lumOff val="40000"/>
            </a:schemeClr>
          </a:solidFill>
          <a:ln w="38100" cap="flat" cmpd="sng" algn="ctr">
            <a:noFill/>
            <a:prstDash val="solid"/>
            <a:round/>
            <a:headEnd type="none" w="med" len="med"/>
            <a:tailEnd type="none" w="med" len="me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mn-cs"/>
              </a:rPr>
              <a:t>X</a:t>
            </a:r>
            <a:r>
              <a:rPr kumimoji="0" lang="en-US" altLang="zh-CN"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rPr>
              <a:t>1</a:t>
            </a:r>
            <a:endParaRPr kumimoji="0" lang="zh-CN" altLang="en-US"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16" name="矩形 15"/>
          <p:cNvSpPr/>
          <p:nvPr/>
        </p:nvSpPr>
        <p:spPr bwMode="auto">
          <a:xfrm>
            <a:off x="3479800" y="3101975"/>
            <a:ext cx="623888" cy="350838"/>
          </a:xfrm>
          <a:prstGeom prst="rect">
            <a:avLst/>
          </a:prstGeom>
          <a:solidFill>
            <a:schemeClr val="accent4">
              <a:lumMod val="60000"/>
              <a:lumOff val="40000"/>
            </a:schemeClr>
          </a:solidFill>
          <a:ln w="38100" cap="flat" cmpd="sng" algn="ctr">
            <a:noFill/>
            <a:prstDash val="solid"/>
            <a:round/>
            <a:headEnd type="none" w="med" len="med"/>
            <a:tailEnd type="none" w="med" len="me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mn-cs"/>
              </a:rPr>
              <a:t>X</a:t>
            </a:r>
            <a:r>
              <a:rPr kumimoji="0" lang="en-US" altLang="zh-CN"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rPr>
              <a:t>1</a:t>
            </a:r>
            <a:endParaRPr kumimoji="0" lang="zh-CN" altLang="en-US"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17" name="矩形 16"/>
          <p:cNvSpPr/>
          <p:nvPr/>
        </p:nvSpPr>
        <p:spPr bwMode="auto">
          <a:xfrm>
            <a:off x="4103688" y="3471863"/>
            <a:ext cx="606425" cy="350838"/>
          </a:xfrm>
          <a:prstGeom prst="rect">
            <a:avLst/>
          </a:prstGeom>
          <a:solidFill>
            <a:schemeClr val="accent4">
              <a:lumMod val="60000"/>
              <a:lumOff val="40000"/>
            </a:schemeClr>
          </a:solidFill>
          <a:ln w="38100" cap="flat" cmpd="sng" algn="ctr">
            <a:noFill/>
            <a:prstDash val="solid"/>
            <a:round/>
            <a:headEnd type="none" w="med" len="med"/>
            <a:tailEnd type="none" w="med" len="me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mn-cs"/>
              </a:rPr>
              <a:t>X</a:t>
            </a:r>
            <a:r>
              <a:rPr kumimoji="0" lang="en-US" altLang="zh-CN"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rPr>
              <a:t>1</a:t>
            </a:r>
            <a:endParaRPr kumimoji="0" lang="zh-CN" altLang="en-US"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18" name="矩形 17"/>
          <p:cNvSpPr/>
          <p:nvPr/>
        </p:nvSpPr>
        <p:spPr bwMode="auto">
          <a:xfrm>
            <a:off x="4710113" y="3838575"/>
            <a:ext cx="604838" cy="350838"/>
          </a:xfrm>
          <a:prstGeom prst="rect">
            <a:avLst/>
          </a:prstGeom>
          <a:solidFill>
            <a:schemeClr val="accent4">
              <a:lumMod val="60000"/>
              <a:lumOff val="40000"/>
            </a:schemeClr>
          </a:solidFill>
          <a:ln w="38100" cap="flat" cmpd="sng" algn="ctr">
            <a:noFill/>
            <a:prstDash val="solid"/>
            <a:round/>
            <a:headEnd type="none" w="med" len="med"/>
            <a:tailEnd type="none" w="med" len="me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mn-cs"/>
              </a:rPr>
              <a:t>X</a:t>
            </a:r>
            <a:r>
              <a:rPr kumimoji="0" lang="en-US" altLang="zh-CN"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rPr>
              <a:t>1</a:t>
            </a:r>
            <a:endParaRPr kumimoji="0" lang="zh-CN" altLang="en-US"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19" name="矩形 18"/>
          <p:cNvSpPr/>
          <p:nvPr/>
        </p:nvSpPr>
        <p:spPr bwMode="auto">
          <a:xfrm>
            <a:off x="5321300" y="3101975"/>
            <a:ext cx="588963" cy="350838"/>
          </a:xfrm>
          <a:prstGeom prst="rect">
            <a:avLst/>
          </a:prstGeom>
          <a:solidFill>
            <a:schemeClr val="accent4">
              <a:lumMod val="60000"/>
              <a:lumOff val="40000"/>
            </a:schemeClr>
          </a:solidFill>
          <a:ln w="38100" cap="flat" cmpd="sng" algn="ctr">
            <a:noFill/>
            <a:prstDash val="solid"/>
            <a:round/>
            <a:headEnd type="none" w="med" len="med"/>
            <a:tailEnd type="none" w="med" len="me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mn-cs"/>
              </a:rPr>
              <a:t>X</a:t>
            </a:r>
            <a:r>
              <a:rPr kumimoji="0" lang="en-US" altLang="zh-CN"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rPr>
              <a:t>1</a:t>
            </a:r>
            <a:endParaRPr kumimoji="0" lang="zh-CN" altLang="en-US"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endParaRPr>
          </a:p>
        </p:txBody>
      </p:sp>
    </p:spTree>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6610" name="Rectangle 2"/>
          <p:cNvSpPr>
            <a:spLocks noGrp="1"/>
          </p:cNvSpPr>
          <p:nvPr>
            <p:ph type="title" idx="4294967295"/>
          </p:nvPr>
        </p:nvSpPr>
        <p:spPr>
          <a:xfrm>
            <a:off x="590550" y="123825"/>
            <a:ext cx="7848600" cy="609600"/>
          </a:xfrm>
        </p:spPr>
        <p:txBody>
          <a:bodyPr vert="horz" wrap="square" lIns="91440" tIns="45720" rIns="91440" bIns="45720" anchor="b" anchorCtr="0"/>
          <a:p>
            <a:pPr eaLnBrk="1" hangingPunct="1"/>
            <a:r>
              <a:rPr lang="zh-CN" altLang="en-US" dirty="0"/>
              <a:t>非线性流水线的冲突</a:t>
            </a:r>
            <a:endParaRPr lang="zh-CN" altLang="en-US" dirty="0"/>
          </a:p>
        </p:txBody>
      </p:sp>
      <p:sp>
        <p:nvSpPr>
          <p:cNvPr id="196611" name="Rectangle 3"/>
          <p:cNvSpPr>
            <a:spLocks noGrp="1"/>
          </p:cNvSpPr>
          <p:nvPr>
            <p:ph type="body" idx="4294967295"/>
          </p:nvPr>
        </p:nvSpPr>
        <p:spPr>
          <a:xfrm>
            <a:off x="469900" y="1022350"/>
            <a:ext cx="8229600" cy="1423988"/>
          </a:xfrm>
        </p:spPr>
        <p:txBody>
          <a:bodyPr vert="horz" wrap="square" lIns="91440" tIns="45720" rIns="91440" bIns="45720" anchor="t" anchorCtr="0"/>
          <a:p>
            <a:pPr eaLnBrk="1" hangingPunct="1">
              <a:lnSpc>
                <a:spcPct val="90000"/>
              </a:lnSpc>
            </a:pPr>
            <a:r>
              <a:rPr lang="zh-CN" altLang="en-US" sz="2400" dirty="0"/>
              <a:t>向一条非线性流水线的输入端连续输入两个任务之间间隔称为非线性流水线的</a:t>
            </a:r>
            <a:r>
              <a:rPr lang="zh-CN" altLang="en-US" sz="2400" dirty="0">
                <a:solidFill>
                  <a:schemeClr val="hlink"/>
                </a:solidFill>
              </a:rPr>
              <a:t>启动距离</a:t>
            </a:r>
            <a:r>
              <a:rPr lang="zh-CN" altLang="en-US" sz="2400" dirty="0"/>
              <a:t>或</a:t>
            </a:r>
            <a:r>
              <a:rPr lang="zh-CN" altLang="en-US" sz="2400" dirty="0">
                <a:solidFill>
                  <a:schemeClr val="hlink"/>
                </a:solidFill>
              </a:rPr>
              <a:t>等待时间</a:t>
            </a:r>
            <a:r>
              <a:rPr lang="zh-CN" altLang="en-US" sz="2400" dirty="0"/>
              <a:t>。</a:t>
            </a:r>
            <a:endParaRPr lang="zh-CN" altLang="en-US" sz="2400" dirty="0"/>
          </a:p>
        </p:txBody>
      </p:sp>
      <p:sp>
        <p:nvSpPr>
          <p:cNvPr id="196612" name="Text Box 317"/>
          <p:cNvSpPr txBox="1"/>
          <p:nvPr/>
        </p:nvSpPr>
        <p:spPr>
          <a:xfrm>
            <a:off x="2286000" y="5143500"/>
            <a:ext cx="4313238" cy="457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fontAlgn="ctr" hangingPunct="1">
              <a:spcBef>
                <a:spcPct val="0"/>
              </a:spcBef>
              <a:buClr>
                <a:schemeClr val="bg1"/>
              </a:buClr>
              <a:buFontTx/>
              <a:buNone/>
            </a:pPr>
            <a:r>
              <a:rPr lang="zh-CN" altLang="en-US" sz="2400" b="0" dirty="0">
                <a:latin typeface="Tahoma" panose="020B0604030504040204" pitchFamily="34" charset="0"/>
                <a:ea typeface="宋体" panose="02010600030101010101" pitchFamily="2" charset="-122"/>
              </a:rPr>
              <a:t>启动距离为</a:t>
            </a:r>
            <a:r>
              <a:rPr lang="en-US" altLang="zh-CN" sz="2400" b="0" dirty="0">
                <a:latin typeface="Tahoma" panose="020B0604030504040204" pitchFamily="34" charset="0"/>
                <a:ea typeface="宋体" panose="02010600030101010101" pitchFamily="2" charset="-122"/>
              </a:rPr>
              <a:t>3</a:t>
            </a:r>
            <a:r>
              <a:rPr lang="zh-CN" altLang="en-US" sz="2400" b="0" dirty="0">
                <a:latin typeface="Tahoma" panose="020B0604030504040204" pitchFamily="34" charset="0"/>
                <a:ea typeface="宋体" panose="02010600030101010101" pitchFamily="2" charset="-122"/>
              </a:rPr>
              <a:t>的流水线冲突情况</a:t>
            </a:r>
            <a:endParaRPr lang="zh-CN" altLang="en-US" sz="2400" b="0" dirty="0">
              <a:latin typeface="Tahoma" panose="020B0604030504040204" pitchFamily="34" charset="0"/>
              <a:ea typeface="宋体" panose="02010600030101010101" pitchFamily="2" charset="-122"/>
            </a:endParaRPr>
          </a:p>
        </p:txBody>
      </p:sp>
      <p:graphicFrame>
        <p:nvGraphicFramePr>
          <p:cNvPr id="8" name="Group 4"/>
          <p:cNvGraphicFramePr>
            <a:graphicFrameLocks noGrp="1"/>
          </p:cNvGraphicFramePr>
          <p:nvPr/>
        </p:nvGraphicFramePr>
        <p:xfrm>
          <a:off x="1027113" y="2735263"/>
          <a:ext cx="7232650" cy="1827214"/>
        </p:xfrm>
        <a:graphic>
          <a:graphicData uri="http://schemas.openxmlformats.org/drawingml/2006/table">
            <a:tbl>
              <a:tblPr/>
              <a:tblGrid>
                <a:gridCol w="608179"/>
                <a:gridCol w="615975"/>
                <a:gridCol w="611298"/>
                <a:gridCol w="615976"/>
                <a:gridCol w="612857"/>
                <a:gridCol w="612857"/>
                <a:gridCol w="615975"/>
                <a:gridCol w="587906"/>
                <a:gridCol w="587906"/>
                <a:gridCol w="587906"/>
                <a:gridCol w="587906"/>
                <a:gridCol w="587906"/>
              </a:tblGrid>
              <a:tr h="363538">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a:ln>
                          <a:noFill/>
                        </a:ln>
                        <a:solidFill>
                          <a:srgbClr val="000000"/>
                        </a:solidFill>
                        <a:effectLst/>
                        <a:latin typeface="楷体_GB2312" pitchFamily="49" charset="-122"/>
                        <a:ea typeface="楷体_GB2312" pitchFamily="49" charset="-122"/>
                      </a:endParaRPr>
                    </a:p>
                  </a:txBody>
                  <a:tcPr marL="91439" marR="91439"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a:ln>
                            <a:noFill/>
                          </a:ln>
                          <a:solidFill>
                            <a:srgbClr val="000000"/>
                          </a:solidFill>
                          <a:effectLst/>
                          <a:latin typeface="楷体_GB2312" pitchFamily="49" charset="-122"/>
                          <a:ea typeface="楷体_GB2312" pitchFamily="49" charset="-122"/>
                        </a:rPr>
                        <a:t>1</a:t>
                      </a:r>
                      <a:endParaRPr kumimoji="0" lang="en-US" altLang="zh-CN" sz="1600" b="1" i="0" u="none" strike="noStrike" cap="none" normalizeH="0" baseline="0">
                        <a:ln>
                          <a:noFill/>
                        </a:ln>
                        <a:solidFill>
                          <a:srgbClr val="000000"/>
                        </a:solidFill>
                        <a:effectLst/>
                        <a:latin typeface="楷体_GB2312" pitchFamily="49" charset="-122"/>
                        <a:ea typeface="楷体_GB2312" pitchFamily="49" charset="-122"/>
                      </a:endParaRPr>
                    </a:p>
                  </a:txBody>
                  <a:tcPr marL="91439" marR="9143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a:ln>
                            <a:noFill/>
                          </a:ln>
                          <a:solidFill>
                            <a:srgbClr val="000000"/>
                          </a:solidFill>
                          <a:effectLst/>
                          <a:latin typeface="楷体_GB2312" pitchFamily="49" charset="-122"/>
                          <a:ea typeface="楷体_GB2312" pitchFamily="49" charset="-122"/>
                        </a:rPr>
                        <a:t>2</a:t>
                      </a:r>
                      <a:endParaRPr kumimoji="0" lang="en-US" altLang="zh-CN" sz="1600" b="1" i="0" u="none" strike="noStrike" cap="none" normalizeH="0" baseline="0">
                        <a:ln>
                          <a:noFill/>
                        </a:ln>
                        <a:solidFill>
                          <a:srgbClr val="000000"/>
                        </a:solidFill>
                        <a:effectLst/>
                        <a:latin typeface="楷体_GB2312" pitchFamily="49" charset="-122"/>
                        <a:ea typeface="楷体_GB2312" pitchFamily="49" charset="-122"/>
                      </a:endParaRPr>
                    </a:p>
                  </a:txBody>
                  <a:tcPr marL="91439" marR="9143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a:ln>
                            <a:noFill/>
                          </a:ln>
                          <a:solidFill>
                            <a:srgbClr val="000000"/>
                          </a:solidFill>
                          <a:effectLst/>
                          <a:latin typeface="楷体_GB2312" pitchFamily="49" charset="-122"/>
                          <a:ea typeface="楷体_GB2312" pitchFamily="49" charset="-122"/>
                        </a:rPr>
                        <a:t>3</a:t>
                      </a:r>
                      <a:endParaRPr kumimoji="0" lang="en-US" altLang="zh-CN" sz="1600" b="1" i="0" u="none" strike="noStrike" cap="none" normalizeH="0" baseline="0">
                        <a:ln>
                          <a:noFill/>
                        </a:ln>
                        <a:solidFill>
                          <a:srgbClr val="000000"/>
                        </a:solidFill>
                        <a:effectLst/>
                        <a:latin typeface="楷体_GB2312" pitchFamily="49" charset="-122"/>
                        <a:ea typeface="楷体_GB2312" pitchFamily="49" charset="-122"/>
                      </a:endParaRPr>
                    </a:p>
                  </a:txBody>
                  <a:tcPr marL="91439" marR="9143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a:ln>
                            <a:noFill/>
                          </a:ln>
                          <a:solidFill>
                            <a:srgbClr val="000000"/>
                          </a:solidFill>
                          <a:effectLst/>
                          <a:latin typeface="楷体_GB2312" pitchFamily="49" charset="-122"/>
                          <a:ea typeface="楷体_GB2312" pitchFamily="49" charset="-122"/>
                        </a:rPr>
                        <a:t>4</a:t>
                      </a:r>
                      <a:endParaRPr kumimoji="0" lang="en-US" altLang="zh-CN" sz="1600" b="1" i="0" u="none" strike="noStrike" cap="none" normalizeH="0" baseline="0">
                        <a:ln>
                          <a:noFill/>
                        </a:ln>
                        <a:solidFill>
                          <a:srgbClr val="000000"/>
                        </a:solidFill>
                        <a:effectLst/>
                        <a:latin typeface="楷体_GB2312" pitchFamily="49" charset="-122"/>
                        <a:ea typeface="楷体_GB2312" pitchFamily="49" charset="-122"/>
                      </a:endParaRPr>
                    </a:p>
                  </a:txBody>
                  <a:tcPr marL="91439" marR="9143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a:ln>
                            <a:noFill/>
                          </a:ln>
                          <a:solidFill>
                            <a:srgbClr val="000000"/>
                          </a:solidFill>
                          <a:effectLst/>
                          <a:latin typeface="楷体_GB2312" pitchFamily="49" charset="-122"/>
                          <a:ea typeface="楷体_GB2312" pitchFamily="49" charset="-122"/>
                        </a:rPr>
                        <a:t>5</a:t>
                      </a:r>
                      <a:endParaRPr kumimoji="0" lang="en-US" altLang="zh-CN" sz="1600" b="1" i="0" u="none" strike="noStrike" cap="none" normalizeH="0" baseline="0">
                        <a:ln>
                          <a:noFill/>
                        </a:ln>
                        <a:solidFill>
                          <a:srgbClr val="000000"/>
                        </a:solidFill>
                        <a:effectLst/>
                        <a:latin typeface="楷体_GB2312" pitchFamily="49" charset="-122"/>
                        <a:ea typeface="楷体_GB2312" pitchFamily="49" charset="-122"/>
                      </a:endParaRPr>
                    </a:p>
                  </a:txBody>
                  <a:tcPr marL="91439" marR="9143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a:ln>
                            <a:noFill/>
                          </a:ln>
                          <a:solidFill>
                            <a:srgbClr val="000000"/>
                          </a:solidFill>
                          <a:effectLst/>
                          <a:latin typeface="楷体_GB2312" pitchFamily="49" charset="-122"/>
                          <a:ea typeface="楷体_GB2312" pitchFamily="49" charset="-122"/>
                        </a:rPr>
                        <a:t>6</a:t>
                      </a:r>
                      <a:endParaRPr kumimoji="0" lang="en-US" altLang="zh-CN" sz="1600" b="1" i="0" u="none" strike="noStrike" cap="none" normalizeH="0" baseline="0">
                        <a:ln>
                          <a:noFill/>
                        </a:ln>
                        <a:solidFill>
                          <a:srgbClr val="000000"/>
                        </a:solidFill>
                        <a:effectLst/>
                        <a:latin typeface="楷体_GB2312" pitchFamily="49" charset="-122"/>
                        <a:ea typeface="楷体_GB2312" pitchFamily="49" charset="-122"/>
                      </a:endParaRPr>
                    </a:p>
                  </a:txBody>
                  <a:tcPr marL="91439" marR="9143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7</a:t>
                      </a: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9" marR="9143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8</a:t>
                      </a: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9" marR="9143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9</a:t>
                      </a: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9" marR="9143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10</a:t>
                      </a: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9" marR="9143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11</a:t>
                      </a: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9" marR="9143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66713">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S1</a:t>
                      </a: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9" marR="91439"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defRPr/>
                      </a:pP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65125">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S2</a:t>
                      </a: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9" marR="91439"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defRPr/>
                      </a:pP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66713">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S3</a:t>
                      </a: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9" marR="91439"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defRPr/>
                      </a:pP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65125">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S4</a:t>
                      </a: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9" marR="91439"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defRPr/>
                      </a:pP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
        <p:nvSpPr>
          <p:cNvPr id="3" name="矩形 2"/>
          <p:cNvSpPr/>
          <p:nvPr/>
        </p:nvSpPr>
        <p:spPr bwMode="auto">
          <a:xfrm>
            <a:off x="1638300" y="3114675"/>
            <a:ext cx="604838" cy="350838"/>
          </a:xfrm>
          <a:prstGeom prst="rect">
            <a:avLst/>
          </a:prstGeom>
          <a:solidFill>
            <a:schemeClr val="accent4">
              <a:lumMod val="60000"/>
              <a:lumOff val="40000"/>
            </a:schemeClr>
          </a:solidFill>
          <a:ln w="38100" cap="flat" cmpd="sng" algn="ctr">
            <a:noFill/>
            <a:prstDash val="solid"/>
            <a:round/>
            <a:headEnd type="none" w="med" len="med"/>
            <a:tailEnd type="none" w="med" len="me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mn-cs"/>
              </a:rPr>
              <a:t>X</a:t>
            </a:r>
            <a:r>
              <a:rPr kumimoji="0" lang="en-US" altLang="zh-CN"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rPr>
              <a:t>1</a:t>
            </a:r>
            <a:endParaRPr kumimoji="0" lang="zh-CN" altLang="en-US"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13" name="矩形 12"/>
          <p:cNvSpPr/>
          <p:nvPr/>
        </p:nvSpPr>
        <p:spPr bwMode="auto">
          <a:xfrm>
            <a:off x="2252663" y="3465513"/>
            <a:ext cx="606425" cy="350838"/>
          </a:xfrm>
          <a:prstGeom prst="rect">
            <a:avLst/>
          </a:prstGeom>
          <a:solidFill>
            <a:schemeClr val="accent4">
              <a:lumMod val="60000"/>
              <a:lumOff val="40000"/>
            </a:schemeClr>
          </a:solidFill>
          <a:ln w="38100" cap="flat" cmpd="sng" algn="ctr">
            <a:noFill/>
            <a:prstDash val="solid"/>
            <a:round/>
            <a:headEnd type="none" w="med" len="med"/>
            <a:tailEnd type="none" w="med" len="me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mn-cs"/>
              </a:rPr>
              <a:t>X</a:t>
            </a:r>
            <a:r>
              <a:rPr kumimoji="0" lang="en-US" altLang="zh-CN"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rPr>
              <a:t>1</a:t>
            </a:r>
            <a:endParaRPr kumimoji="0" lang="zh-CN" altLang="en-US"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14" name="矩形 13"/>
          <p:cNvSpPr/>
          <p:nvPr/>
        </p:nvSpPr>
        <p:spPr bwMode="auto">
          <a:xfrm>
            <a:off x="2252663" y="3838575"/>
            <a:ext cx="606425" cy="350838"/>
          </a:xfrm>
          <a:prstGeom prst="rect">
            <a:avLst/>
          </a:prstGeom>
          <a:solidFill>
            <a:schemeClr val="accent4">
              <a:lumMod val="60000"/>
              <a:lumOff val="40000"/>
            </a:schemeClr>
          </a:solidFill>
          <a:ln w="38100" cap="flat" cmpd="sng" algn="ctr">
            <a:noFill/>
            <a:prstDash val="solid"/>
            <a:round/>
            <a:headEnd type="none" w="med" len="med"/>
            <a:tailEnd type="none" w="med" len="me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mn-cs"/>
              </a:rPr>
              <a:t>X</a:t>
            </a:r>
            <a:r>
              <a:rPr kumimoji="0" lang="en-US" altLang="zh-CN"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rPr>
              <a:t>1</a:t>
            </a:r>
            <a:endParaRPr kumimoji="0" lang="zh-CN" altLang="en-US"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15" name="矩形 14"/>
          <p:cNvSpPr/>
          <p:nvPr/>
        </p:nvSpPr>
        <p:spPr bwMode="auto">
          <a:xfrm>
            <a:off x="2874963" y="4211638"/>
            <a:ext cx="606425" cy="350838"/>
          </a:xfrm>
          <a:prstGeom prst="rect">
            <a:avLst/>
          </a:prstGeom>
          <a:solidFill>
            <a:schemeClr val="accent4">
              <a:lumMod val="60000"/>
              <a:lumOff val="40000"/>
            </a:schemeClr>
          </a:solidFill>
          <a:ln w="38100" cap="flat" cmpd="sng" algn="ctr">
            <a:noFill/>
            <a:prstDash val="solid"/>
            <a:round/>
            <a:headEnd type="none" w="med" len="med"/>
            <a:tailEnd type="none" w="med" len="me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mn-cs"/>
              </a:rPr>
              <a:t>X</a:t>
            </a:r>
            <a:r>
              <a:rPr kumimoji="0" lang="en-US" altLang="zh-CN"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rPr>
              <a:t>1</a:t>
            </a:r>
            <a:endParaRPr kumimoji="0" lang="zh-CN" altLang="en-US"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16" name="矩形 15"/>
          <p:cNvSpPr/>
          <p:nvPr/>
        </p:nvSpPr>
        <p:spPr bwMode="auto">
          <a:xfrm>
            <a:off x="3479800" y="3101975"/>
            <a:ext cx="623888" cy="350838"/>
          </a:xfrm>
          <a:prstGeom prst="rect">
            <a:avLst/>
          </a:prstGeom>
          <a:solidFill>
            <a:schemeClr val="accent4">
              <a:lumMod val="60000"/>
              <a:lumOff val="40000"/>
            </a:schemeClr>
          </a:solidFill>
          <a:ln w="38100" cap="flat" cmpd="sng" algn="ctr">
            <a:noFill/>
            <a:prstDash val="solid"/>
            <a:round/>
            <a:headEnd type="none" w="med" len="med"/>
            <a:tailEnd type="none" w="med" len="me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mn-cs"/>
              </a:rPr>
              <a:t>X</a:t>
            </a:r>
            <a:r>
              <a:rPr kumimoji="0" lang="en-US" altLang="zh-CN"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rPr>
              <a:t>1</a:t>
            </a:r>
            <a:endParaRPr kumimoji="0" lang="zh-CN" altLang="en-US"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17" name="矩形 16"/>
          <p:cNvSpPr/>
          <p:nvPr/>
        </p:nvSpPr>
        <p:spPr bwMode="auto">
          <a:xfrm>
            <a:off x="4103688" y="3471863"/>
            <a:ext cx="606425" cy="350838"/>
          </a:xfrm>
          <a:prstGeom prst="rect">
            <a:avLst/>
          </a:prstGeom>
          <a:solidFill>
            <a:schemeClr val="accent4">
              <a:lumMod val="60000"/>
              <a:lumOff val="40000"/>
            </a:schemeClr>
          </a:solidFill>
          <a:ln w="38100" cap="flat" cmpd="sng" algn="ctr">
            <a:noFill/>
            <a:prstDash val="solid"/>
            <a:round/>
            <a:headEnd type="none" w="med" len="med"/>
            <a:tailEnd type="none" w="med" len="me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mn-cs"/>
              </a:rPr>
              <a:t>X</a:t>
            </a:r>
            <a:r>
              <a:rPr kumimoji="0" lang="en-US" altLang="zh-CN"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rPr>
              <a:t>1</a:t>
            </a:r>
            <a:endParaRPr kumimoji="0" lang="zh-CN" altLang="en-US"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18" name="矩形 17"/>
          <p:cNvSpPr/>
          <p:nvPr/>
        </p:nvSpPr>
        <p:spPr bwMode="auto">
          <a:xfrm>
            <a:off x="4710113" y="3838575"/>
            <a:ext cx="604838" cy="350838"/>
          </a:xfrm>
          <a:prstGeom prst="rect">
            <a:avLst/>
          </a:prstGeom>
          <a:solidFill>
            <a:schemeClr val="accent4">
              <a:lumMod val="60000"/>
              <a:lumOff val="40000"/>
            </a:schemeClr>
          </a:solidFill>
          <a:ln w="38100" cap="flat" cmpd="sng" algn="ctr">
            <a:noFill/>
            <a:prstDash val="solid"/>
            <a:round/>
            <a:headEnd type="none" w="med" len="med"/>
            <a:tailEnd type="none" w="med" len="me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mn-cs"/>
              </a:rPr>
              <a:t>X</a:t>
            </a:r>
            <a:r>
              <a:rPr kumimoji="0" lang="en-US" altLang="zh-CN"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rPr>
              <a:t>1</a:t>
            </a:r>
            <a:endParaRPr kumimoji="0" lang="zh-CN" altLang="en-US"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19" name="矩形 18"/>
          <p:cNvSpPr/>
          <p:nvPr/>
        </p:nvSpPr>
        <p:spPr bwMode="auto">
          <a:xfrm>
            <a:off x="5321300" y="3101975"/>
            <a:ext cx="588963" cy="350838"/>
          </a:xfrm>
          <a:prstGeom prst="rect">
            <a:avLst/>
          </a:prstGeom>
          <a:solidFill>
            <a:schemeClr val="accent4">
              <a:lumMod val="60000"/>
              <a:lumOff val="40000"/>
            </a:schemeClr>
          </a:solidFill>
          <a:ln w="38100" cap="flat" cmpd="sng" algn="ctr">
            <a:noFill/>
            <a:prstDash val="solid"/>
            <a:round/>
            <a:headEnd type="none" w="med" len="med"/>
            <a:tailEnd type="none" w="med" len="me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mn-cs"/>
              </a:rPr>
              <a:t>X</a:t>
            </a:r>
            <a:r>
              <a:rPr kumimoji="0" lang="en-US" altLang="zh-CN"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rPr>
              <a:t>1</a:t>
            </a:r>
            <a:endParaRPr kumimoji="0" lang="zh-CN" altLang="en-US"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20" name="矩形 19"/>
          <p:cNvSpPr/>
          <p:nvPr/>
        </p:nvSpPr>
        <p:spPr>
          <a:xfrm>
            <a:off x="3489325" y="3109913"/>
            <a:ext cx="614363" cy="350837"/>
          </a:xfrm>
          <a:prstGeom prst="rect">
            <a:avLst/>
          </a:prstGeom>
          <a:solidFill>
            <a:srgbClr val="99CC00"/>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2</a:t>
            </a:r>
            <a:endParaRPr lang="zh-CN" altLang="en-US" sz="1800" b="0" baseline="-25000" dirty="0">
              <a:latin typeface="Times New Roman" panose="02020603050405020304" pitchFamily="18" charset="0"/>
            </a:endParaRPr>
          </a:p>
        </p:txBody>
      </p:sp>
      <p:sp>
        <p:nvSpPr>
          <p:cNvPr id="21" name="矩形 20"/>
          <p:cNvSpPr/>
          <p:nvPr/>
        </p:nvSpPr>
        <p:spPr>
          <a:xfrm>
            <a:off x="4103688" y="3471863"/>
            <a:ext cx="606425" cy="350837"/>
          </a:xfrm>
          <a:prstGeom prst="rect">
            <a:avLst/>
          </a:prstGeom>
          <a:solidFill>
            <a:srgbClr val="99CC00"/>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2</a:t>
            </a:r>
            <a:endParaRPr lang="zh-CN" altLang="en-US" sz="1800" b="0" baseline="-25000" dirty="0">
              <a:latin typeface="Times New Roman" panose="02020603050405020304" pitchFamily="18" charset="0"/>
            </a:endParaRPr>
          </a:p>
        </p:txBody>
      </p:sp>
      <p:sp>
        <p:nvSpPr>
          <p:cNvPr id="22" name="矩形 21"/>
          <p:cNvSpPr/>
          <p:nvPr/>
        </p:nvSpPr>
        <p:spPr>
          <a:xfrm>
            <a:off x="4103688" y="3838575"/>
            <a:ext cx="606425" cy="350838"/>
          </a:xfrm>
          <a:prstGeom prst="rect">
            <a:avLst/>
          </a:prstGeom>
          <a:solidFill>
            <a:srgbClr val="99CC00"/>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2</a:t>
            </a:r>
            <a:endParaRPr lang="zh-CN" altLang="en-US" sz="1800" b="0" baseline="-25000" dirty="0">
              <a:latin typeface="Times New Roman" panose="02020603050405020304" pitchFamily="18" charset="0"/>
            </a:endParaRPr>
          </a:p>
        </p:txBody>
      </p:sp>
      <p:sp>
        <p:nvSpPr>
          <p:cNvPr id="23" name="矩形 22"/>
          <p:cNvSpPr/>
          <p:nvPr/>
        </p:nvSpPr>
        <p:spPr>
          <a:xfrm>
            <a:off x="4697413" y="4205288"/>
            <a:ext cx="604837" cy="350837"/>
          </a:xfrm>
          <a:prstGeom prst="rect">
            <a:avLst/>
          </a:prstGeom>
          <a:solidFill>
            <a:srgbClr val="99CC00"/>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2</a:t>
            </a:r>
            <a:endParaRPr lang="zh-CN" altLang="en-US" sz="1800" b="0" baseline="-25000" dirty="0">
              <a:latin typeface="Times New Roman" panose="02020603050405020304" pitchFamily="18" charset="0"/>
            </a:endParaRPr>
          </a:p>
        </p:txBody>
      </p:sp>
      <p:sp>
        <p:nvSpPr>
          <p:cNvPr id="24" name="矩形 23"/>
          <p:cNvSpPr/>
          <p:nvPr/>
        </p:nvSpPr>
        <p:spPr>
          <a:xfrm>
            <a:off x="5330825" y="3100388"/>
            <a:ext cx="604838" cy="350837"/>
          </a:xfrm>
          <a:prstGeom prst="rect">
            <a:avLst/>
          </a:prstGeom>
          <a:solidFill>
            <a:srgbClr val="99CC00"/>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2</a:t>
            </a:r>
            <a:endParaRPr lang="zh-CN" altLang="en-US" sz="1800" b="0" baseline="-25000" dirty="0">
              <a:latin typeface="Times New Roman" panose="02020603050405020304" pitchFamily="18" charset="0"/>
            </a:endParaRPr>
          </a:p>
        </p:txBody>
      </p:sp>
      <p:sp>
        <p:nvSpPr>
          <p:cNvPr id="25" name="矩形 24"/>
          <p:cNvSpPr/>
          <p:nvPr/>
        </p:nvSpPr>
        <p:spPr>
          <a:xfrm>
            <a:off x="5910263" y="3470275"/>
            <a:ext cx="604837" cy="352425"/>
          </a:xfrm>
          <a:prstGeom prst="rect">
            <a:avLst/>
          </a:prstGeom>
          <a:solidFill>
            <a:srgbClr val="99CC00"/>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2</a:t>
            </a:r>
            <a:endParaRPr lang="zh-CN" altLang="en-US" sz="1800" b="0" baseline="-25000" dirty="0">
              <a:latin typeface="Times New Roman" panose="02020603050405020304" pitchFamily="18" charset="0"/>
            </a:endParaRPr>
          </a:p>
        </p:txBody>
      </p:sp>
      <p:sp>
        <p:nvSpPr>
          <p:cNvPr id="26" name="矩形 25"/>
          <p:cNvSpPr/>
          <p:nvPr/>
        </p:nvSpPr>
        <p:spPr>
          <a:xfrm>
            <a:off x="6486525" y="3838575"/>
            <a:ext cx="604838" cy="350838"/>
          </a:xfrm>
          <a:prstGeom prst="rect">
            <a:avLst/>
          </a:prstGeom>
          <a:solidFill>
            <a:srgbClr val="99CC00"/>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2</a:t>
            </a:r>
            <a:endParaRPr lang="zh-CN" altLang="en-US" sz="1800" b="0" baseline="-25000" dirty="0">
              <a:latin typeface="Times New Roman" panose="02020603050405020304" pitchFamily="18" charset="0"/>
            </a:endParaRPr>
          </a:p>
        </p:txBody>
      </p:sp>
      <p:sp>
        <p:nvSpPr>
          <p:cNvPr id="27" name="矩形 26"/>
          <p:cNvSpPr/>
          <p:nvPr/>
        </p:nvSpPr>
        <p:spPr>
          <a:xfrm>
            <a:off x="7091363" y="3109913"/>
            <a:ext cx="606425" cy="350837"/>
          </a:xfrm>
          <a:prstGeom prst="rect">
            <a:avLst/>
          </a:prstGeom>
          <a:solidFill>
            <a:srgbClr val="99CC00"/>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2</a:t>
            </a:r>
            <a:endParaRPr lang="zh-CN" altLang="en-US" sz="1800" b="0" baseline="-25000" dirty="0">
              <a:latin typeface="Times New Roman" panose="02020603050405020304" pitchFamily="18" charset="0"/>
            </a:endParaRPr>
          </a:p>
        </p:txBody>
      </p:sp>
      <p:sp>
        <p:nvSpPr>
          <p:cNvPr id="196711" name="文本框 1"/>
          <p:cNvSpPr txBox="1"/>
          <p:nvPr/>
        </p:nvSpPr>
        <p:spPr>
          <a:xfrm>
            <a:off x="1027113" y="2209800"/>
            <a:ext cx="3484562" cy="46196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spcBef>
                <a:spcPct val="0"/>
              </a:spcBef>
              <a:buClrTx/>
              <a:buFontTx/>
              <a:buNone/>
            </a:pPr>
            <a:r>
              <a:rPr lang="zh-CN" altLang="en-US" sz="2400" dirty="0">
                <a:solidFill>
                  <a:srgbClr val="FF0000"/>
                </a:solidFill>
                <a:latin typeface="Times New Roman" panose="02020603050405020304" pitchFamily="18" charset="0"/>
              </a:rPr>
              <a:t>第</a:t>
            </a:r>
            <a:r>
              <a:rPr lang="en-US" altLang="zh-CN" sz="2400" dirty="0">
                <a:solidFill>
                  <a:srgbClr val="FF0000"/>
                </a:solidFill>
                <a:latin typeface="Times New Roman" panose="02020603050405020304" pitchFamily="18" charset="0"/>
              </a:rPr>
              <a:t>4</a:t>
            </a:r>
            <a:r>
              <a:rPr lang="zh-CN" altLang="en-US" sz="2400" dirty="0">
                <a:solidFill>
                  <a:srgbClr val="FF0000"/>
                </a:solidFill>
                <a:latin typeface="Times New Roman" panose="02020603050405020304" pitchFamily="18" charset="0"/>
              </a:rPr>
              <a:t>拍新任务</a:t>
            </a:r>
            <a:r>
              <a:rPr lang="en-US" altLang="zh-CN" sz="2400" dirty="0">
                <a:solidFill>
                  <a:srgbClr val="FF0000"/>
                </a:solidFill>
                <a:latin typeface="Times New Roman" panose="02020603050405020304" pitchFamily="18" charset="0"/>
              </a:rPr>
              <a:t>X</a:t>
            </a:r>
            <a:r>
              <a:rPr lang="en-US" altLang="zh-CN" sz="2400" baseline="-25000" dirty="0">
                <a:solidFill>
                  <a:srgbClr val="FF0000"/>
                </a:solidFill>
                <a:latin typeface="Times New Roman" panose="02020603050405020304" pitchFamily="18" charset="0"/>
              </a:rPr>
              <a:t>2</a:t>
            </a:r>
            <a:r>
              <a:rPr lang="zh-CN" altLang="en-US" sz="2400" dirty="0">
                <a:solidFill>
                  <a:srgbClr val="FF0000"/>
                </a:solidFill>
                <a:latin typeface="Times New Roman" panose="02020603050405020304" pitchFamily="18" charset="0"/>
              </a:rPr>
              <a:t>进入流水</a:t>
            </a:r>
            <a:endParaRPr lang="zh-CN" altLang="en-US" sz="2400" dirty="0">
              <a:solidFill>
                <a:srgbClr val="FF0000"/>
              </a:solidFill>
              <a:latin typeface="Times New Roman" panose="02020603050405020304"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ppt_x"/>
                                          </p:val>
                                        </p:tav>
                                        <p:tav tm="100000">
                                          <p:val>
                                            <p:strVal val="#ppt_x"/>
                                          </p:val>
                                        </p:tav>
                                      </p:tavLst>
                                    </p:anim>
                                    <p:anim calcmode="lin" valueType="num">
                                      <p:cBhvr additive="base">
                                        <p:cTn id="8" dur="500" fill="hold"/>
                                        <p:tgtEl>
                                          <p:spTgt spid="20"/>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1"/>
                                        </p:tgtEl>
                                        <p:attrNameLst>
                                          <p:attrName>style.visibility</p:attrName>
                                        </p:attrNameLst>
                                      </p:cBhvr>
                                      <p:to>
                                        <p:strVal val="visible"/>
                                      </p:to>
                                    </p:set>
                                    <p:anim calcmode="lin" valueType="num">
                                      <p:cBhvr additive="base">
                                        <p:cTn id="11" dur="500" fill="hold"/>
                                        <p:tgtEl>
                                          <p:spTgt spid="21"/>
                                        </p:tgtEl>
                                        <p:attrNameLst>
                                          <p:attrName>ppt_x</p:attrName>
                                        </p:attrNameLst>
                                      </p:cBhvr>
                                      <p:tavLst>
                                        <p:tav tm="0">
                                          <p:val>
                                            <p:strVal val="#ppt_x"/>
                                          </p:val>
                                        </p:tav>
                                        <p:tav tm="100000">
                                          <p:val>
                                            <p:strVal val="#ppt_x"/>
                                          </p:val>
                                        </p:tav>
                                      </p:tavLst>
                                    </p:anim>
                                    <p:anim calcmode="lin" valueType="num">
                                      <p:cBhvr additive="base">
                                        <p:cTn id="12" dur="500" fill="hold"/>
                                        <p:tgtEl>
                                          <p:spTgt spid="21"/>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anim calcmode="lin" valueType="num">
                                      <p:cBhvr additive="base">
                                        <p:cTn id="15" dur="500" fill="hold"/>
                                        <p:tgtEl>
                                          <p:spTgt spid="22"/>
                                        </p:tgtEl>
                                        <p:attrNameLst>
                                          <p:attrName>ppt_x</p:attrName>
                                        </p:attrNameLst>
                                      </p:cBhvr>
                                      <p:tavLst>
                                        <p:tav tm="0">
                                          <p:val>
                                            <p:strVal val="#ppt_x"/>
                                          </p:val>
                                        </p:tav>
                                        <p:tav tm="100000">
                                          <p:val>
                                            <p:strVal val="#ppt_x"/>
                                          </p:val>
                                        </p:tav>
                                      </p:tavLst>
                                    </p:anim>
                                    <p:anim calcmode="lin" valueType="num">
                                      <p:cBhvr additive="base">
                                        <p:cTn id="16" dur="500" fill="hold"/>
                                        <p:tgtEl>
                                          <p:spTgt spid="22"/>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anim calcmode="lin" valueType="num">
                                      <p:cBhvr additive="base">
                                        <p:cTn id="19" dur="500" fill="hold"/>
                                        <p:tgtEl>
                                          <p:spTgt spid="23"/>
                                        </p:tgtEl>
                                        <p:attrNameLst>
                                          <p:attrName>ppt_x</p:attrName>
                                        </p:attrNameLst>
                                      </p:cBhvr>
                                      <p:tavLst>
                                        <p:tav tm="0">
                                          <p:val>
                                            <p:strVal val="#ppt_x"/>
                                          </p:val>
                                        </p:tav>
                                        <p:tav tm="100000">
                                          <p:val>
                                            <p:strVal val="#ppt_x"/>
                                          </p:val>
                                        </p:tav>
                                      </p:tavLst>
                                    </p:anim>
                                    <p:anim calcmode="lin" valueType="num">
                                      <p:cBhvr additive="base">
                                        <p:cTn id="20" dur="500" fill="hold"/>
                                        <p:tgtEl>
                                          <p:spTgt spid="23"/>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24"/>
                                        </p:tgtEl>
                                        <p:attrNameLst>
                                          <p:attrName>style.visibility</p:attrName>
                                        </p:attrNameLst>
                                      </p:cBhvr>
                                      <p:to>
                                        <p:strVal val="visible"/>
                                      </p:to>
                                    </p:set>
                                    <p:anim calcmode="lin" valueType="num">
                                      <p:cBhvr additive="base">
                                        <p:cTn id="23" dur="500" fill="hold"/>
                                        <p:tgtEl>
                                          <p:spTgt spid="24"/>
                                        </p:tgtEl>
                                        <p:attrNameLst>
                                          <p:attrName>ppt_x</p:attrName>
                                        </p:attrNameLst>
                                      </p:cBhvr>
                                      <p:tavLst>
                                        <p:tav tm="0">
                                          <p:val>
                                            <p:strVal val="#ppt_x"/>
                                          </p:val>
                                        </p:tav>
                                        <p:tav tm="100000">
                                          <p:val>
                                            <p:strVal val="#ppt_x"/>
                                          </p:val>
                                        </p:tav>
                                      </p:tavLst>
                                    </p:anim>
                                    <p:anim calcmode="lin" valueType="num">
                                      <p:cBhvr additive="base">
                                        <p:cTn id="24" dur="500" fill="hold"/>
                                        <p:tgtEl>
                                          <p:spTgt spid="24"/>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25"/>
                                        </p:tgtEl>
                                        <p:attrNameLst>
                                          <p:attrName>style.visibility</p:attrName>
                                        </p:attrNameLst>
                                      </p:cBhvr>
                                      <p:to>
                                        <p:strVal val="visible"/>
                                      </p:to>
                                    </p:set>
                                    <p:anim calcmode="lin" valueType="num">
                                      <p:cBhvr additive="base">
                                        <p:cTn id="27" dur="500" fill="hold"/>
                                        <p:tgtEl>
                                          <p:spTgt spid="25"/>
                                        </p:tgtEl>
                                        <p:attrNameLst>
                                          <p:attrName>ppt_x</p:attrName>
                                        </p:attrNameLst>
                                      </p:cBhvr>
                                      <p:tavLst>
                                        <p:tav tm="0">
                                          <p:val>
                                            <p:strVal val="#ppt_x"/>
                                          </p:val>
                                        </p:tav>
                                        <p:tav tm="100000">
                                          <p:val>
                                            <p:strVal val="#ppt_x"/>
                                          </p:val>
                                        </p:tav>
                                      </p:tavLst>
                                    </p:anim>
                                    <p:anim calcmode="lin" valueType="num">
                                      <p:cBhvr additive="base">
                                        <p:cTn id="28" dur="500" fill="hold"/>
                                        <p:tgtEl>
                                          <p:spTgt spid="25"/>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26"/>
                                        </p:tgtEl>
                                        <p:attrNameLst>
                                          <p:attrName>style.visibility</p:attrName>
                                        </p:attrNameLst>
                                      </p:cBhvr>
                                      <p:to>
                                        <p:strVal val="visible"/>
                                      </p:to>
                                    </p:set>
                                    <p:anim calcmode="lin" valueType="num">
                                      <p:cBhvr additive="base">
                                        <p:cTn id="31" dur="500" fill="hold"/>
                                        <p:tgtEl>
                                          <p:spTgt spid="26"/>
                                        </p:tgtEl>
                                        <p:attrNameLst>
                                          <p:attrName>ppt_x</p:attrName>
                                        </p:attrNameLst>
                                      </p:cBhvr>
                                      <p:tavLst>
                                        <p:tav tm="0">
                                          <p:val>
                                            <p:strVal val="#ppt_x"/>
                                          </p:val>
                                        </p:tav>
                                        <p:tav tm="100000">
                                          <p:val>
                                            <p:strVal val="#ppt_x"/>
                                          </p:val>
                                        </p:tav>
                                      </p:tavLst>
                                    </p:anim>
                                    <p:anim calcmode="lin" valueType="num">
                                      <p:cBhvr additive="base">
                                        <p:cTn id="32" dur="500" fill="hold"/>
                                        <p:tgtEl>
                                          <p:spTgt spid="26"/>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27"/>
                                        </p:tgtEl>
                                        <p:attrNameLst>
                                          <p:attrName>style.visibility</p:attrName>
                                        </p:attrNameLst>
                                      </p:cBhvr>
                                      <p:to>
                                        <p:strVal val="visible"/>
                                      </p:to>
                                    </p:set>
                                    <p:anim calcmode="lin" valueType="num">
                                      <p:cBhvr additive="base">
                                        <p:cTn id="35" dur="500" fill="hold"/>
                                        <p:tgtEl>
                                          <p:spTgt spid="27"/>
                                        </p:tgtEl>
                                        <p:attrNameLst>
                                          <p:attrName>ppt_x</p:attrName>
                                        </p:attrNameLst>
                                      </p:cBhvr>
                                      <p:tavLst>
                                        <p:tav tm="0">
                                          <p:val>
                                            <p:strVal val="#ppt_x"/>
                                          </p:val>
                                        </p:tav>
                                        <p:tav tm="100000">
                                          <p:val>
                                            <p:strVal val="#ppt_x"/>
                                          </p:val>
                                        </p:tav>
                                      </p:tavLst>
                                    </p:anim>
                                    <p:anim calcmode="lin" valueType="num">
                                      <p:cBhvr additive="base">
                                        <p:cTn id="36"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P spid="24" grpId="0" animBg="1"/>
      <p:bldP spid="25" grpId="0" animBg="1"/>
      <p:bldP spid="26" grpId="0" animBg="1"/>
      <p:bldP spid="27" grpId="0"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8658" name="Rectangle 2"/>
          <p:cNvSpPr>
            <a:spLocks noGrp="1"/>
          </p:cNvSpPr>
          <p:nvPr>
            <p:ph type="title" idx="4294967295"/>
          </p:nvPr>
        </p:nvSpPr>
        <p:spPr>
          <a:xfrm>
            <a:off x="590550" y="123825"/>
            <a:ext cx="7848600" cy="609600"/>
          </a:xfrm>
        </p:spPr>
        <p:txBody>
          <a:bodyPr vert="horz" wrap="square" lIns="91440" tIns="45720" rIns="91440" bIns="45720" anchor="b" anchorCtr="0"/>
          <a:p>
            <a:pPr eaLnBrk="1" hangingPunct="1"/>
            <a:r>
              <a:rPr lang="zh-CN" altLang="en-US" dirty="0"/>
              <a:t>非线性流水线的冲突</a:t>
            </a:r>
            <a:endParaRPr lang="zh-CN" altLang="en-US" dirty="0"/>
          </a:p>
        </p:txBody>
      </p:sp>
      <p:sp>
        <p:nvSpPr>
          <p:cNvPr id="198659" name="Rectangle 3"/>
          <p:cNvSpPr>
            <a:spLocks noGrp="1"/>
          </p:cNvSpPr>
          <p:nvPr>
            <p:ph type="body" idx="4294967295"/>
          </p:nvPr>
        </p:nvSpPr>
        <p:spPr>
          <a:xfrm>
            <a:off x="469900" y="1022350"/>
            <a:ext cx="8286750" cy="1611313"/>
          </a:xfrm>
        </p:spPr>
        <p:txBody>
          <a:bodyPr vert="horz" wrap="square" lIns="91440" tIns="45720" rIns="91440" bIns="45720" anchor="t" anchorCtr="0"/>
          <a:p>
            <a:r>
              <a:rPr lang="zh-CN" altLang="en-US" sz="2400" dirty="0"/>
              <a:t>当以某一个启动距离向一条非线性流水线连续输入任务时，可能在某一个流水段，或某几个流水段中发生有几个任务同时争用同一个流水段的情况，这种情况就是</a:t>
            </a:r>
            <a:r>
              <a:rPr lang="zh-CN" altLang="en-US" sz="2400" dirty="0">
                <a:solidFill>
                  <a:srgbClr val="FF0000"/>
                </a:solidFill>
              </a:rPr>
              <a:t>非线性流水线中的冲突</a:t>
            </a:r>
            <a:r>
              <a:rPr lang="zh-CN" altLang="en-US" sz="2400" dirty="0"/>
              <a:t>。</a:t>
            </a:r>
            <a:endParaRPr lang="zh-CN" altLang="en-US" sz="2400" dirty="0"/>
          </a:p>
        </p:txBody>
      </p:sp>
      <p:sp>
        <p:nvSpPr>
          <p:cNvPr id="198660" name="Text Box 317"/>
          <p:cNvSpPr txBox="1"/>
          <p:nvPr/>
        </p:nvSpPr>
        <p:spPr>
          <a:xfrm>
            <a:off x="2286000" y="5143500"/>
            <a:ext cx="4313238" cy="457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fontAlgn="ctr" hangingPunct="1">
              <a:spcBef>
                <a:spcPct val="0"/>
              </a:spcBef>
              <a:buClr>
                <a:schemeClr val="bg1"/>
              </a:buClr>
              <a:buFontTx/>
              <a:buNone/>
            </a:pPr>
            <a:r>
              <a:rPr lang="zh-CN" altLang="en-US" sz="2400" b="0" dirty="0">
                <a:latin typeface="Tahoma" panose="020B0604030504040204" pitchFamily="34" charset="0"/>
                <a:ea typeface="宋体" panose="02010600030101010101" pitchFamily="2" charset="-122"/>
              </a:rPr>
              <a:t>启动距离为</a:t>
            </a:r>
            <a:r>
              <a:rPr lang="en-US" altLang="zh-CN" sz="2400" b="0" dirty="0">
                <a:latin typeface="Tahoma" panose="020B0604030504040204" pitchFamily="34" charset="0"/>
                <a:ea typeface="宋体" panose="02010600030101010101" pitchFamily="2" charset="-122"/>
              </a:rPr>
              <a:t>3</a:t>
            </a:r>
            <a:r>
              <a:rPr lang="zh-CN" altLang="en-US" sz="2400" b="0" dirty="0">
                <a:latin typeface="Tahoma" panose="020B0604030504040204" pitchFamily="34" charset="0"/>
                <a:ea typeface="宋体" panose="02010600030101010101" pitchFamily="2" charset="-122"/>
              </a:rPr>
              <a:t>的流水线冲突情况</a:t>
            </a:r>
            <a:endParaRPr lang="zh-CN" altLang="en-US" sz="2400" b="0" dirty="0">
              <a:latin typeface="Tahoma" panose="020B0604030504040204" pitchFamily="34" charset="0"/>
              <a:ea typeface="宋体" panose="02010600030101010101" pitchFamily="2" charset="-122"/>
            </a:endParaRPr>
          </a:p>
        </p:txBody>
      </p:sp>
      <p:graphicFrame>
        <p:nvGraphicFramePr>
          <p:cNvPr id="8" name="Group 4"/>
          <p:cNvGraphicFramePr>
            <a:graphicFrameLocks noGrp="1"/>
          </p:cNvGraphicFramePr>
          <p:nvPr/>
        </p:nvGraphicFramePr>
        <p:xfrm>
          <a:off x="1027113" y="2735263"/>
          <a:ext cx="7232650" cy="1827214"/>
        </p:xfrm>
        <a:graphic>
          <a:graphicData uri="http://schemas.openxmlformats.org/drawingml/2006/table">
            <a:tbl>
              <a:tblPr/>
              <a:tblGrid>
                <a:gridCol w="608179"/>
                <a:gridCol w="615975"/>
                <a:gridCol w="611298"/>
                <a:gridCol w="615976"/>
                <a:gridCol w="612857"/>
                <a:gridCol w="612857"/>
                <a:gridCol w="615975"/>
                <a:gridCol w="587906"/>
                <a:gridCol w="587906"/>
                <a:gridCol w="587906"/>
                <a:gridCol w="587906"/>
                <a:gridCol w="587906"/>
              </a:tblGrid>
              <a:tr h="363538">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a:ln>
                          <a:noFill/>
                        </a:ln>
                        <a:solidFill>
                          <a:srgbClr val="000000"/>
                        </a:solidFill>
                        <a:effectLst/>
                        <a:latin typeface="楷体_GB2312" pitchFamily="49" charset="-122"/>
                        <a:ea typeface="楷体_GB2312" pitchFamily="49" charset="-122"/>
                      </a:endParaRPr>
                    </a:p>
                  </a:txBody>
                  <a:tcPr marL="91439" marR="91439"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a:ln>
                            <a:noFill/>
                          </a:ln>
                          <a:solidFill>
                            <a:srgbClr val="000000"/>
                          </a:solidFill>
                          <a:effectLst/>
                          <a:latin typeface="楷体_GB2312" pitchFamily="49" charset="-122"/>
                          <a:ea typeface="楷体_GB2312" pitchFamily="49" charset="-122"/>
                        </a:rPr>
                        <a:t>1</a:t>
                      </a:r>
                      <a:endParaRPr kumimoji="0" lang="en-US" altLang="zh-CN" sz="1600" b="1" i="0" u="none" strike="noStrike" cap="none" normalizeH="0" baseline="0">
                        <a:ln>
                          <a:noFill/>
                        </a:ln>
                        <a:solidFill>
                          <a:srgbClr val="000000"/>
                        </a:solidFill>
                        <a:effectLst/>
                        <a:latin typeface="楷体_GB2312" pitchFamily="49" charset="-122"/>
                        <a:ea typeface="楷体_GB2312" pitchFamily="49" charset="-122"/>
                      </a:endParaRPr>
                    </a:p>
                  </a:txBody>
                  <a:tcPr marL="91439" marR="9143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a:ln>
                            <a:noFill/>
                          </a:ln>
                          <a:solidFill>
                            <a:srgbClr val="000000"/>
                          </a:solidFill>
                          <a:effectLst/>
                          <a:latin typeface="楷体_GB2312" pitchFamily="49" charset="-122"/>
                          <a:ea typeface="楷体_GB2312" pitchFamily="49" charset="-122"/>
                        </a:rPr>
                        <a:t>2</a:t>
                      </a:r>
                      <a:endParaRPr kumimoji="0" lang="en-US" altLang="zh-CN" sz="1600" b="1" i="0" u="none" strike="noStrike" cap="none" normalizeH="0" baseline="0">
                        <a:ln>
                          <a:noFill/>
                        </a:ln>
                        <a:solidFill>
                          <a:srgbClr val="000000"/>
                        </a:solidFill>
                        <a:effectLst/>
                        <a:latin typeface="楷体_GB2312" pitchFamily="49" charset="-122"/>
                        <a:ea typeface="楷体_GB2312" pitchFamily="49" charset="-122"/>
                      </a:endParaRPr>
                    </a:p>
                  </a:txBody>
                  <a:tcPr marL="91439" marR="9143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a:ln>
                            <a:noFill/>
                          </a:ln>
                          <a:solidFill>
                            <a:srgbClr val="000000"/>
                          </a:solidFill>
                          <a:effectLst/>
                          <a:latin typeface="楷体_GB2312" pitchFamily="49" charset="-122"/>
                          <a:ea typeface="楷体_GB2312" pitchFamily="49" charset="-122"/>
                        </a:rPr>
                        <a:t>3</a:t>
                      </a:r>
                      <a:endParaRPr kumimoji="0" lang="en-US" altLang="zh-CN" sz="1600" b="1" i="0" u="none" strike="noStrike" cap="none" normalizeH="0" baseline="0">
                        <a:ln>
                          <a:noFill/>
                        </a:ln>
                        <a:solidFill>
                          <a:srgbClr val="000000"/>
                        </a:solidFill>
                        <a:effectLst/>
                        <a:latin typeface="楷体_GB2312" pitchFamily="49" charset="-122"/>
                        <a:ea typeface="楷体_GB2312" pitchFamily="49" charset="-122"/>
                      </a:endParaRPr>
                    </a:p>
                  </a:txBody>
                  <a:tcPr marL="91439" marR="9143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a:ln>
                            <a:noFill/>
                          </a:ln>
                          <a:solidFill>
                            <a:srgbClr val="000000"/>
                          </a:solidFill>
                          <a:effectLst/>
                          <a:latin typeface="楷体_GB2312" pitchFamily="49" charset="-122"/>
                          <a:ea typeface="楷体_GB2312" pitchFamily="49" charset="-122"/>
                        </a:rPr>
                        <a:t>4</a:t>
                      </a:r>
                      <a:endParaRPr kumimoji="0" lang="en-US" altLang="zh-CN" sz="1600" b="1" i="0" u="none" strike="noStrike" cap="none" normalizeH="0" baseline="0">
                        <a:ln>
                          <a:noFill/>
                        </a:ln>
                        <a:solidFill>
                          <a:srgbClr val="000000"/>
                        </a:solidFill>
                        <a:effectLst/>
                        <a:latin typeface="楷体_GB2312" pitchFamily="49" charset="-122"/>
                        <a:ea typeface="楷体_GB2312" pitchFamily="49" charset="-122"/>
                      </a:endParaRPr>
                    </a:p>
                  </a:txBody>
                  <a:tcPr marL="91439" marR="9143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a:ln>
                            <a:noFill/>
                          </a:ln>
                          <a:solidFill>
                            <a:srgbClr val="000000"/>
                          </a:solidFill>
                          <a:effectLst/>
                          <a:latin typeface="楷体_GB2312" pitchFamily="49" charset="-122"/>
                          <a:ea typeface="楷体_GB2312" pitchFamily="49" charset="-122"/>
                        </a:rPr>
                        <a:t>5</a:t>
                      </a:r>
                      <a:endParaRPr kumimoji="0" lang="en-US" altLang="zh-CN" sz="1600" b="1" i="0" u="none" strike="noStrike" cap="none" normalizeH="0" baseline="0">
                        <a:ln>
                          <a:noFill/>
                        </a:ln>
                        <a:solidFill>
                          <a:srgbClr val="000000"/>
                        </a:solidFill>
                        <a:effectLst/>
                        <a:latin typeface="楷体_GB2312" pitchFamily="49" charset="-122"/>
                        <a:ea typeface="楷体_GB2312" pitchFamily="49" charset="-122"/>
                      </a:endParaRPr>
                    </a:p>
                  </a:txBody>
                  <a:tcPr marL="91439" marR="9143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a:ln>
                            <a:noFill/>
                          </a:ln>
                          <a:solidFill>
                            <a:srgbClr val="000000"/>
                          </a:solidFill>
                          <a:effectLst/>
                          <a:latin typeface="楷体_GB2312" pitchFamily="49" charset="-122"/>
                          <a:ea typeface="楷体_GB2312" pitchFamily="49" charset="-122"/>
                        </a:rPr>
                        <a:t>6</a:t>
                      </a:r>
                      <a:endParaRPr kumimoji="0" lang="en-US" altLang="zh-CN" sz="1600" b="1" i="0" u="none" strike="noStrike" cap="none" normalizeH="0" baseline="0">
                        <a:ln>
                          <a:noFill/>
                        </a:ln>
                        <a:solidFill>
                          <a:srgbClr val="000000"/>
                        </a:solidFill>
                        <a:effectLst/>
                        <a:latin typeface="楷体_GB2312" pitchFamily="49" charset="-122"/>
                        <a:ea typeface="楷体_GB2312" pitchFamily="49" charset="-122"/>
                      </a:endParaRPr>
                    </a:p>
                  </a:txBody>
                  <a:tcPr marL="91439" marR="9143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7</a:t>
                      </a: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9" marR="9143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8</a:t>
                      </a: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9" marR="9143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9</a:t>
                      </a: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9" marR="9143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10</a:t>
                      </a: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9" marR="9143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11</a:t>
                      </a: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9" marR="9143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66713">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S1</a:t>
                      </a: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9" marR="91439"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defRPr/>
                      </a:pP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65125">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S2</a:t>
                      </a: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9" marR="91439"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defRPr/>
                      </a:pP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66713">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S3</a:t>
                      </a: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9" marR="91439"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defRPr/>
                      </a:pP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65125">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S4</a:t>
                      </a: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9" marR="91439"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defRPr/>
                      </a:pP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
        <p:nvSpPr>
          <p:cNvPr id="198743" name="Text Box 201"/>
          <p:cNvSpPr txBox="1"/>
          <p:nvPr/>
        </p:nvSpPr>
        <p:spPr>
          <a:xfrm>
            <a:off x="590550" y="3217863"/>
            <a:ext cx="390525" cy="100647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fontAlgn="ctr" hangingPunct="1">
              <a:spcBef>
                <a:spcPct val="0"/>
              </a:spcBef>
              <a:buClr>
                <a:schemeClr val="bg1"/>
              </a:buClr>
              <a:buFontTx/>
              <a:buNone/>
            </a:pPr>
            <a:r>
              <a:rPr lang="zh-CN" altLang="en-US" sz="2000" b="0" dirty="0">
                <a:latin typeface="Tahoma" panose="020B0604030504040204" pitchFamily="34" charset="0"/>
                <a:ea typeface="宋体" panose="02010600030101010101" pitchFamily="2" charset="-122"/>
              </a:rPr>
              <a:t>段号 </a:t>
            </a:r>
            <a:r>
              <a:rPr lang="en-US" altLang="zh-CN" sz="2000" b="0" dirty="0">
                <a:latin typeface="Tahoma" panose="020B0604030504040204" pitchFamily="34" charset="0"/>
                <a:ea typeface="宋体" panose="02010600030101010101" pitchFamily="2" charset="-122"/>
              </a:rPr>
              <a:t>k</a:t>
            </a:r>
            <a:endParaRPr lang="en-US" altLang="zh-CN" sz="2000" b="0" dirty="0">
              <a:latin typeface="Tahoma" panose="020B0604030504040204" pitchFamily="34" charset="0"/>
              <a:ea typeface="宋体" panose="02010600030101010101" pitchFamily="2" charset="-122"/>
            </a:endParaRPr>
          </a:p>
        </p:txBody>
      </p:sp>
      <p:sp>
        <p:nvSpPr>
          <p:cNvPr id="3" name="矩形 2"/>
          <p:cNvSpPr/>
          <p:nvPr/>
        </p:nvSpPr>
        <p:spPr bwMode="auto">
          <a:xfrm>
            <a:off x="1638300" y="3114675"/>
            <a:ext cx="604838" cy="350838"/>
          </a:xfrm>
          <a:prstGeom prst="rect">
            <a:avLst/>
          </a:prstGeom>
          <a:solidFill>
            <a:schemeClr val="accent4">
              <a:lumMod val="60000"/>
              <a:lumOff val="40000"/>
            </a:schemeClr>
          </a:solidFill>
          <a:ln w="38100" cap="flat" cmpd="sng" algn="ctr">
            <a:noFill/>
            <a:prstDash val="solid"/>
            <a:round/>
            <a:headEnd type="none" w="med" len="med"/>
            <a:tailEnd type="none" w="med" len="me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mn-cs"/>
              </a:rPr>
              <a:t>X</a:t>
            </a:r>
            <a:r>
              <a:rPr kumimoji="0" lang="en-US" altLang="zh-CN"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rPr>
              <a:t>1</a:t>
            </a:r>
            <a:endParaRPr kumimoji="0" lang="zh-CN" altLang="en-US"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13" name="矩形 12"/>
          <p:cNvSpPr/>
          <p:nvPr/>
        </p:nvSpPr>
        <p:spPr bwMode="auto">
          <a:xfrm>
            <a:off x="2252663" y="3465513"/>
            <a:ext cx="606425" cy="350838"/>
          </a:xfrm>
          <a:prstGeom prst="rect">
            <a:avLst/>
          </a:prstGeom>
          <a:solidFill>
            <a:schemeClr val="accent4">
              <a:lumMod val="60000"/>
              <a:lumOff val="40000"/>
            </a:schemeClr>
          </a:solidFill>
          <a:ln w="38100" cap="flat" cmpd="sng" algn="ctr">
            <a:noFill/>
            <a:prstDash val="solid"/>
            <a:round/>
            <a:headEnd type="none" w="med" len="med"/>
            <a:tailEnd type="none" w="med" len="me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mn-cs"/>
              </a:rPr>
              <a:t>X</a:t>
            </a:r>
            <a:r>
              <a:rPr kumimoji="0" lang="en-US" altLang="zh-CN"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rPr>
              <a:t>1</a:t>
            </a:r>
            <a:endParaRPr kumimoji="0" lang="zh-CN" altLang="en-US"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14" name="矩形 13"/>
          <p:cNvSpPr/>
          <p:nvPr/>
        </p:nvSpPr>
        <p:spPr bwMode="auto">
          <a:xfrm>
            <a:off x="2252663" y="3838575"/>
            <a:ext cx="606425" cy="350838"/>
          </a:xfrm>
          <a:prstGeom prst="rect">
            <a:avLst/>
          </a:prstGeom>
          <a:solidFill>
            <a:schemeClr val="accent4">
              <a:lumMod val="60000"/>
              <a:lumOff val="40000"/>
            </a:schemeClr>
          </a:solidFill>
          <a:ln w="38100" cap="flat" cmpd="sng" algn="ctr">
            <a:noFill/>
            <a:prstDash val="solid"/>
            <a:round/>
            <a:headEnd type="none" w="med" len="med"/>
            <a:tailEnd type="none" w="med" len="me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mn-cs"/>
              </a:rPr>
              <a:t>X</a:t>
            </a:r>
            <a:r>
              <a:rPr kumimoji="0" lang="en-US" altLang="zh-CN"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rPr>
              <a:t>1</a:t>
            </a:r>
            <a:endParaRPr kumimoji="0" lang="zh-CN" altLang="en-US"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15" name="矩形 14"/>
          <p:cNvSpPr/>
          <p:nvPr/>
        </p:nvSpPr>
        <p:spPr bwMode="auto">
          <a:xfrm>
            <a:off x="2874963" y="4211638"/>
            <a:ext cx="606425" cy="350838"/>
          </a:xfrm>
          <a:prstGeom prst="rect">
            <a:avLst/>
          </a:prstGeom>
          <a:solidFill>
            <a:schemeClr val="accent4">
              <a:lumMod val="60000"/>
              <a:lumOff val="40000"/>
            </a:schemeClr>
          </a:solidFill>
          <a:ln w="38100" cap="flat" cmpd="sng" algn="ctr">
            <a:noFill/>
            <a:prstDash val="solid"/>
            <a:round/>
            <a:headEnd type="none" w="med" len="med"/>
            <a:tailEnd type="none" w="med" len="me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mn-cs"/>
              </a:rPr>
              <a:t>X</a:t>
            </a:r>
            <a:r>
              <a:rPr kumimoji="0" lang="en-US" altLang="zh-CN"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rPr>
              <a:t>1</a:t>
            </a:r>
            <a:endParaRPr kumimoji="0" lang="zh-CN" altLang="en-US"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16" name="矩形 15"/>
          <p:cNvSpPr/>
          <p:nvPr/>
        </p:nvSpPr>
        <p:spPr bwMode="auto">
          <a:xfrm>
            <a:off x="3479800" y="3101975"/>
            <a:ext cx="295275" cy="350838"/>
          </a:xfrm>
          <a:prstGeom prst="rect">
            <a:avLst/>
          </a:prstGeom>
          <a:solidFill>
            <a:schemeClr val="accent4">
              <a:lumMod val="60000"/>
              <a:lumOff val="40000"/>
            </a:schemeClr>
          </a:solidFill>
          <a:ln w="38100" cap="flat" cmpd="sng" algn="ctr">
            <a:noFill/>
            <a:prstDash val="solid"/>
            <a:round/>
            <a:headEnd type="none" w="med" len="med"/>
            <a:tailEnd type="none" w="med" len="me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mn-cs"/>
              </a:rPr>
              <a:t>X</a:t>
            </a:r>
            <a:r>
              <a:rPr kumimoji="0" lang="en-US" altLang="zh-CN"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rPr>
              <a:t>1</a:t>
            </a:r>
            <a:endParaRPr kumimoji="0" lang="zh-CN" altLang="en-US"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17" name="矩形 16"/>
          <p:cNvSpPr/>
          <p:nvPr/>
        </p:nvSpPr>
        <p:spPr bwMode="auto">
          <a:xfrm>
            <a:off x="4103688" y="3471863"/>
            <a:ext cx="319088" cy="350838"/>
          </a:xfrm>
          <a:prstGeom prst="rect">
            <a:avLst/>
          </a:prstGeom>
          <a:solidFill>
            <a:schemeClr val="accent4">
              <a:lumMod val="60000"/>
              <a:lumOff val="40000"/>
            </a:schemeClr>
          </a:solidFill>
          <a:ln w="38100" cap="flat" cmpd="sng" algn="ctr">
            <a:noFill/>
            <a:prstDash val="solid"/>
            <a:round/>
            <a:headEnd type="none" w="med" len="med"/>
            <a:tailEnd type="none" w="med" len="me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mn-cs"/>
              </a:rPr>
              <a:t>X</a:t>
            </a:r>
            <a:r>
              <a:rPr kumimoji="0" lang="en-US" altLang="zh-CN"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rPr>
              <a:t>1</a:t>
            </a:r>
            <a:endParaRPr kumimoji="0" lang="zh-CN" altLang="en-US"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18" name="矩形 17"/>
          <p:cNvSpPr/>
          <p:nvPr/>
        </p:nvSpPr>
        <p:spPr bwMode="auto">
          <a:xfrm>
            <a:off x="4710113" y="3838575"/>
            <a:ext cx="604838" cy="350838"/>
          </a:xfrm>
          <a:prstGeom prst="rect">
            <a:avLst/>
          </a:prstGeom>
          <a:solidFill>
            <a:schemeClr val="accent4">
              <a:lumMod val="60000"/>
              <a:lumOff val="40000"/>
            </a:schemeClr>
          </a:solidFill>
          <a:ln w="38100" cap="flat" cmpd="sng" algn="ctr">
            <a:noFill/>
            <a:prstDash val="solid"/>
            <a:round/>
            <a:headEnd type="none" w="med" len="med"/>
            <a:tailEnd type="none" w="med" len="me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mn-cs"/>
              </a:rPr>
              <a:t>X</a:t>
            </a:r>
            <a:r>
              <a:rPr kumimoji="0" lang="en-US" altLang="zh-CN"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rPr>
              <a:t>1</a:t>
            </a:r>
            <a:endParaRPr kumimoji="0" lang="zh-CN" altLang="en-US"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19" name="矩形 18"/>
          <p:cNvSpPr/>
          <p:nvPr/>
        </p:nvSpPr>
        <p:spPr bwMode="auto">
          <a:xfrm>
            <a:off x="5321300" y="3101975"/>
            <a:ext cx="301625" cy="350838"/>
          </a:xfrm>
          <a:prstGeom prst="rect">
            <a:avLst/>
          </a:prstGeom>
          <a:solidFill>
            <a:schemeClr val="accent4">
              <a:lumMod val="60000"/>
              <a:lumOff val="40000"/>
            </a:schemeClr>
          </a:solidFill>
          <a:ln w="38100" cap="flat" cmpd="sng" algn="ctr">
            <a:noFill/>
            <a:prstDash val="solid"/>
            <a:round/>
            <a:headEnd type="none" w="med" len="med"/>
            <a:tailEnd type="none" w="med" len="me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mn-cs"/>
              </a:rPr>
              <a:t>X</a:t>
            </a:r>
            <a:r>
              <a:rPr kumimoji="0" lang="en-US" altLang="zh-CN"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rPr>
              <a:t>1</a:t>
            </a:r>
            <a:endParaRPr kumimoji="0" lang="zh-CN" altLang="en-US"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198752" name="矩形 19"/>
          <p:cNvSpPr/>
          <p:nvPr/>
        </p:nvSpPr>
        <p:spPr>
          <a:xfrm>
            <a:off x="3781425" y="3103563"/>
            <a:ext cx="298450" cy="350837"/>
          </a:xfrm>
          <a:prstGeom prst="rect">
            <a:avLst/>
          </a:prstGeom>
          <a:solidFill>
            <a:srgbClr val="99CC00"/>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2</a:t>
            </a:r>
            <a:endParaRPr lang="zh-CN" altLang="en-US" sz="1800" b="0" baseline="-25000" dirty="0">
              <a:latin typeface="Times New Roman" panose="02020603050405020304" pitchFamily="18" charset="0"/>
            </a:endParaRPr>
          </a:p>
        </p:txBody>
      </p:sp>
      <p:sp>
        <p:nvSpPr>
          <p:cNvPr id="198753" name="矩形 20"/>
          <p:cNvSpPr/>
          <p:nvPr/>
        </p:nvSpPr>
        <p:spPr>
          <a:xfrm>
            <a:off x="4422775" y="3467100"/>
            <a:ext cx="284163" cy="350838"/>
          </a:xfrm>
          <a:prstGeom prst="rect">
            <a:avLst/>
          </a:prstGeom>
          <a:solidFill>
            <a:srgbClr val="99CC00"/>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2</a:t>
            </a:r>
            <a:endParaRPr lang="zh-CN" altLang="en-US" sz="1800" b="0" baseline="-25000" dirty="0">
              <a:latin typeface="Times New Roman" panose="02020603050405020304" pitchFamily="18" charset="0"/>
            </a:endParaRPr>
          </a:p>
        </p:txBody>
      </p:sp>
      <p:sp>
        <p:nvSpPr>
          <p:cNvPr id="198754" name="矩形 21"/>
          <p:cNvSpPr/>
          <p:nvPr/>
        </p:nvSpPr>
        <p:spPr>
          <a:xfrm>
            <a:off x="4100513" y="3840163"/>
            <a:ext cx="606425" cy="350837"/>
          </a:xfrm>
          <a:prstGeom prst="rect">
            <a:avLst/>
          </a:prstGeom>
          <a:solidFill>
            <a:srgbClr val="99CC00"/>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2</a:t>
            </a:r>
            <a:endParaRPr lang="zh-CN" altLang="en-US" sz="1800" b="0" baseline="-25000" dirty="0">
              <a:latin typeface="Times New Roman" panose="02020603050405020304" pitchFamily="18" charset="0"/>
            </a:endParaRPr>
          </a:p>
        </p:txBody>
      </p:sp>
      <p:sp>
        <p:nvSpPr>
          <p:cNvPr id="198755" name="矩形 22"/>
          <p:cNvSpPr/>
          <p:nvPr/>
        </p:nvSpPr>
        <p:spPr>
          <a:xfrm>
            <a:off x="4710113" y="4206875"/>
            <a:ext cx="601662" cy="350838"/>
          </a:xfrm>
          <a:prstGeom prst="rect">
            <a:avLst/>
          </a:prstGeom>
          <a:solidFill>
            <a:srgbClr val="99CC00"/>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2</a:t>
            </a:r>
            <a:endParaRPr lang="zh-CN" altLang="en-US" sz="1800" b="0" baseline="-25000" dirty="0">
              <a:latin typeface="Times New Roman" panose="02020603050405020304" pitchFamily="18" charset="0"/>
            </a:endParaRPr>
          </a:p>
        </p:txBody>
      </p:sp>
      <p:sp>
        <p:nvSpPr>
          <p:cNvPr id="198756" name="矩形 23"/>
          <p:cNvSpPr/>
          <p:nvPr/>
        </p:nvSpPr>
        <p:spPr>
          <a:xfrm>
            <a:off x="5622925" y="3101975"/>
            <a:ext cx="298450" cy="350838"/>
          </a:xfrm>
          <a:prstGeom prst="rect">
            <a:avLst/>
          </a:prstGeom>
          <a:solidFill>
            <a:srgbClr val="99CC00"/>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2</a:t>
            </a:r>
            <a:endParaRPr lang="zh-CN" altLang="en-US" sz="1800" b="0" baseline="-25000" dirty="0">
              <a:latin typeface="Times New Roman" panose="02020603050405020304" pitchFamily="18" charset="0"/>
            </a:endParaRPr>
          </a:p>
        </p:txBody>
      </p:sp>
      <p:sp>
        <p:nvSpPr>
          <p:cNvPr id="198757" name="矩形 27"/>
          <p:cNvSpPr/>
          <p:nvPr/>
        </p:nvSpPr>
        <p:spPr>
          <a:xfrm>
            <a:off x="5910263" y="3470275"/>
            <a:ext cx="604837" cy="352425"/>
          </a:xfrm>
          <a:prstGeom prst="rect">
            <a:avLst/>
          </a:prstGeom>
          <a:solidFill>
            <a:srgbClr val="99CC00"/>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2</a:t>
            </a:r>
            <a:endParaRPr lang="zh-CN" altLang="en-US" sz="1800" b="0" baseline="-25000" dirty="0">
              <a:latin typeface="Times New Roman" panose="02020603050405020304" pitchFamily="18" charset="0"/>
            </a:endParaRPr>
          </a:p>
        </p:txBody>
      </p:sp>
      <p:sp>
        <p:nvSpPr>
          <p:cNvPr id="198758" name="矩形 28"/>
          <p:cNvSpPr/>
          <p:nvPr/>
        </p:nvSpPr>
        <p:spPr>
          <a:xfrm>
            <a:off x="6486525" y="3838575"/>
            <a:ext cx="604838" cy="350838"/>
          </a:xfrm>
          <a:prstGeom prst="rect">
            <a:avLst/>
          </a:prstGeom>
          <a:solidFill>
            <a:srgbClr val="99CC00"/>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2</a:t>
            </a:r>
            <a:endParaRPr lang="zh-CN" altLang="en-US" sz="1800" b="0" baseline="-25000" dirty="0">
              <a:latin typeface="Times New Roman" panose="02020603050405020304" pitchFamily="18" charset="0"/>
            </a:endParaRPr>
          </a:p>
        </p:txBody>
      </p:sp>
      <p:sp>
        <p:nvSpPr>
          <p:cNvPr id="198759" name="矩形 29"/>
          <p:cNvSpPr/>
          <p:nvPr/>
        </p:nvSpPr>
        <p:spPr>
          <a:xfrm>
            <a:off x="7091363" y="3109913"/>
            <a:ext cx="606425" cy="350837"/>
          </a:xfrm>
          <a:prstGeom prst="rect">
            <a:avLst/>
          </a:prstGeom>
          <a:solidFill>
            <a:srgbClr val="99CC00"/>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2</a:t>
            </a:r>
            <a:endParaRPr lang="zh-CN" altLang="en-US" sz="1800" b="0" baseline="-25000" dirty="0">
              <a:latin typeface="Times New Roman" panose="02020603050405020304" pitchFamily="18" charset="0"/>
            </a:endParaRPr>
          </a:p>
        </p:txBody>
      </p:sp>
      <p:sp>
        <p:nvSpPr>
          <p:cNvPr id="2" name="矩形 1"/>
          <p:cNvSpPr/>
          <p:nvPr/>
        </p:nvSpPr>
        <p:spPr>
          <a:xfrm>
            <a:off x="3446463" y="3049588"/>
            <a:ext cx="654050" cy="417512"/>
          </a:xfrm>
          <a:prstGeom prst="rect">
            <a:avLst/>
          </a:prstGeom>
          <a:noFill/>
          <a:ln w="38100" cap="flat" cmpd="sng">
            <a:solidFill>
              <a:srgbClr val="FF0000"/>
            </a:solidFill>
            <a:prstDash val="solid"/>
            <a:round/>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endParaRPr lang="zh-CN" altLang="en-US" sz="1800" b="0" dirty="0">
              <a:solidFill>
                <a:schemeClr val="tx1"/>
              </a:solidFill>
              <a:latin typeface="Times New Roman" panose="02020603050405020304" pitchFamily="18" charset="0"/>
            </a:endParaRPr>
          </a:p>
        </p:txBody>
      </p:sp>
      <p:sp>
        <p:nvSpPr>
          <p:cNvPr id="24" name="矩形 23"/>
          <p:cNvSpPr/>
          <p:nvPr/>
        </p:nvSpPr>
        <p:spPr>
          <a:xfrm>
            <a:off x="4070350" y="3438525"/>
            <a:ext cx="654050" cy="417513"/>
          </a:xfrm>
          <a:prstGeom prst="rect">
            <a:avLst/>
          </a:prstGeom>
          <a:noFill/>
          <a:ln w="38100" cap="flat" cmpd="sng">
            <a:solidFill>
              <a:srgbClr val="FF0000"/>
            </a:solidFill>
            <a:prstDash val="solid"/>
            <a:round/>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endParaRPr lang="zh-CN" altLang="en-US" sz="1800" b="0" dirty="0">
              <a:solidFill>
                <a:schemeClr val="tx1"/>
              </a:solidFill>
              <a:latin typeface="Times New Roman" panose="02020603050405020304" pitchFamily="18" charset="0"/>
            </a:endParaRPr>
          </a:p>
        </p:txBody>
      </p:sp>
      <p:sp>
        <p:nvSpPr>
          <p:cNvPr id="25" name="矩形 24"/>
          <p:cNvSpPr/>
          <p:nvPr/>
        </p:nvSpPr>
        <p:spPr>
          <a:xfrm>
            <a:off x="5286375" y="3062288"/>
            <a:ext cx="654050" cy="415925"/>
          </a:xfrm>
          <a:prstGeom prst="rect">
            <a:avLst/>
          </a:prstGeom>
          <a:noFill/>
          <a:ln w="38100" cap="flat" cmpd="sng">
            <a:solidFill>
              <a:srgbClr val="FF0000"/>
            </a:solidFill>
            <a:prstDash val="solid"/>
            <a:round/>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endParaRPr lang="zh-CN" altLang="en-US" sz="1800" b="0" dirty="0">
              <a:solidFill>
                <a:schemeClr val="tx1"/>
              </a:solidFill>
              <a:latin typeface="Times New Roman" panose="02020603050405020304"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ppt_x"/>
                                          </p:val>
                                        </p:tav>
                                        <p:tav tm="100000">
                                          <p:val>
                                            <p:strVal val="#ppt_x"/>
                                          </p:val>
                                        </p:tav>
                                      </p:tavLst>
                                    </p:anim>
                                    <p:anim calcmode="lin" valueType="num">
                                      <p:cBhvr additive="base">
                                        <p:cTn id="8" dur="500" fill="hold"/>
                                        <p:tgtEl>
                                          <p:spTgt spid="2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anim calcmode="lin" valueType="num">
                                      <p:cBhvr additive="base">
                                        <p:cTn id="15" dur="500" fill="hold"/>
                                        <p:tgtEl>
                                          <p:spTgt spid="24"/>
                                        </p:tgtEl>
                                        <p:attrNameLst>
                                          <p:attrName>ppt_x</p:attrName>
                                        </p:attrNameLst>
                                      </p:cBhvr>
                                      <p:tavLst>
                                        <p:tav tm="0">
                                          <p:val>
                                            <p:strVal val="#ppt_x"/>
                                          </p:val>
                                        </p:tav>
                                        <p:tav tm="100000">
                                          <p:val>
                                            <p:strVal val="#ppt_x"/>
                                          </p:val>
                                        </p:tav>
                                      </p:tavLst>
                                    </p:anim>
                                    <p:anim calcmode="lin" valueType="num">
                                      <p:cBhvr additive="base">
                                        <p:cTn id="16"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4" grpId="0" animBg="1"/>
      <p:bldP spid="25" grpId="0" animBg="1"/>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00706" name="Rectangle 2"/>
          <p:cNvSpPr>
            <a:spLocks noGrp="1"/>
          </p:cNvSpPr>
          <p:nvPr>
            <p:ph type="title" idx="4294967295"/>
          </p:nvPr>
        </p:nvSpPr>
        <p:spPr>
          <a:xfrm>
            <a:off x="590550" y="123825"/>
            <a:ext cx="7848600" cy="609600"/>
          </a:xfrm>
        </p:spPr>
        <p:txBody>
          <a:bodyPr vert="horz" wrap="square" lIns="91440" tIns="45720" rIns="91440" bIns="45720" anchor="b" anchorCtr="0"/>
          <a:p>
            <a:pPr eaLnBrk="1" hangingPunct="1"/>
            <a:r>
              <a:rPr lang="zh-CN" altLang="en-US" dirty="0"/>
              <a:t>非线性流水线的冲突</a:t>
            </a:r>
            <a:endParaRPr lang="zh-CN" altLang="en-US" dirty="0"/>
          </a:p>
        </p:txBody>
      </p:sp>
      <p:sp>
        <p:nvSpPr>
          <p:cNvPr id="200707" name="Text Box 317"/>
          <p:cNvSpPr txBox="1"/>
          <p:nvPr/>
        </p:nvSpPr>
        <p:spPr>
          <a:xfrm>
            <a:off x="2286000" y="5143500"/>
            <a:ext cx="4313238" cy="457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fontAlgn="ctr" hangingPunct="1">
              <a:spcBef>
                <a:spcPct val="0"/>
              </a:spcBef>
              <a:buClr>
                <a:schemeClr val="bg1"/>
              </a:buClr>
              <a:buFontTx/>
              <a:buNone/>
            </a:pPr>
            <a:r>
              <a:rPr lang="zh-CN" altLang="en-US" sz="2400" b="0" dirty="0">
                <a:latin typeface="Tahoma" panose="020B0604030504040204" pitchFamily="34" charset="0"/>
                <a:ea typeface="宋体" panose="02010600030101010101" pitchFamily="2" charset="-122"/>
              </a:rPr>
              <a:t>启动距离为</a:t>
            </a:r>
            <a:r>
              <a:rPr lang="en-US" altLang="zh-CN" sz="2400" b="0" dirty="0">
                <a:latin typeface="Tahoma" panose="020B0604030504040204" pitchFamily="34" charset="0"/>
                <a:ea typeface="宋体" panose="02010600030101010101" pitchFamily="2" charset="-122"/>
              </a:rPr>
              <a:t>3</a:t>
            </a:r>
            <a:r>
              <a:rPr lang="zh-CN" altLang="en-US" sz="2400" b="0" dirty="0">
                <a:latin typeface="Tahoma" panose="020B0604030504040204" pitchFamily="34" charset="0"/>
                <a:ea typeface="宋体" panose="02010600030101010101" pitchFamily="2" charset="-122"/>
              </a:rPr>
              <a:t>的流水线冲突情况</a:t>
            </a:r>
            <a:endParaRPr lang="zh-CN" altLang="en-US" sz="2400" b="0" dirty="0">
              <a:latin typeface="Tahoma" panose="020B0604030504040204" pitchFamily="34" charset="0"/>
              <a:ea typeface="宋体" panose="02010600030101010101" pitchFamily="2" charset="-122"/>
            </a:endParaRPr>
          </a:p>
        </p:txBody>
      </p:sp>
      <p:graphicFrame>
        <p:nvGraphicFramePr>
          <p:cNvPr id="8" name="Group 4"/>
          <p:cNvGraphicFramePr>
            <a:graphicFrameLocks noGrp="1"/>
          </p:cNvGraphicFramePr>
          <p:nvPr/>
        </p:nvGraphicFramePr>
        <p:xfrm>
          <a:off x="1027113" y="2735263"/>
          <a:ext cx="7232650" cy="1827214"/>
        </p:xfrm>
        <a:graphic>
          <a:graphicData uri="http://schemas.openxmlformats.org/drawingml/2006/table">
            <a:tbl>
              <a:tblPr/>
              <a:tblGrid>
                <a:gridCol w="608179"/>
                <a:gridCol w="615975"/>
                <a:gridCol w="611298"/>
                <a:gridCol w="615976"/>
                <a:gridCol w="612857"/>
                <a:gridCol w="612857"/>
                <a:gridCol w="615975"/>
                <a:gridCol w="587906"/>
                <a:gridCol w="587906"/>
                <a:gridCol w="587906"/>
                <a:gridCol w="587906"/>
                <a:gridCol w="587906"/>
              </a:tblGrid>
              <a:tr h="363538">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a:ln>
                          <a:noFill/>
                        </a:ln>
                        <a:solidFill>
                          <a:srgbClr val="000000"/>
                        </a:solidFill>
                        <a:effectLst/>
                        <a:latin typeface="楷体_GB2312" pitchFamily="49" charset="-122"/>
                        <a:ea typeface="楷体_GB2312" pitchFamily="49" charset="-122"/>
                      </a:endParaRPr>
                    </a:p>
                  </a:txBody>
                  <a:tcPr marL="91439" marR="91439"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a:ln>
                            <a:noFill/>
                          </a:ln>
                          <a:solidFill>
                            <a:srgbClr val="000000"/>
                          </a:solidFill>
                          <a:effectLst/>
                          <a:latin typeface="楷体_GB2312" pitchFamily="49" charset="-122"/>
                          <a:ea typeface="楷体_GB2312" pitchFamily="49" charset="-122"/>
                        </a:rPr>
                        <a:t>1</a:t>
                      </a:r>
                      <a:endParaRPr kumimoji="0" lang="en-US" altLang="zh-CN" sz="1600" b="1" i="0" u="none" strike="noStrike" cap="none" normalizeH="0" baseline="0">
                        <a:ln>
                          <a:noFill/>
                        </a:ln>
                        <a:solidFill>
                          <a:srgbClr val="000000"/>
                        </a:solidFill>
                        <a:effectLst/>
                        <a:latin typeface="楷体_GB2312" pitchFamily="49" charset="-122"/>
                        <a:ea typeface="楷体_GB2312" pitchFamily="49" charset="-122"/>
                      </a:endParaRPr>
                    </a:p>
                  </a:txBody>
                  <a:tcPr marL="91439" marR="9143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a:ln>
                            <a:noFill/>
                          </a:ln>
                          <a:solidFill>
                            <a:srgbClr val="000000"/>
                          </a:solidFill>
                          <a:effectLst/>
                          <a:latin typeface="楷体_GB2312" pitchFamily="49" charset="-122"/>
                          <a:ea typeface="楷体_GB2312" pitchFamily="49" charset="-122"/>
                        </a:rPr>
                        <a:t>2</a:t>
                      </a:r>
                      <a:endParaRPr kumimoji="0" lang="en-US" altLang="zh-CN" sz="1600" b="1" i="0" u="none" strike="noStrike" cap="none" normalizeH="0" baseline="0">
                        <a:ln>
                          <a:noFill/>
                        </a:ln>
                        <a:solidFill>
                          <a:srgbClr val="000000"/>
                        </a:solidFill>
                        <a:effectLst/>
                        <a:latin typeface="楷体_GB2312" pitchFamily="49" charset="-122"/>
                        <a:ea typeface="楷体_GB2312" pitchFamily="49" charset="-122"/>
                      </a:endParaRPr>
                    </a:p>
                  </a:txBody>
                  <a:tcPr marL="91439" marR="9143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a:ln>
                            <a:noFill/>
                          </a:ln>
                          <a:solidFill>
                            <a:srgbClr val="000000"/>
                          </a:solidFill>
                          <a:effectLst/>
                          <a:latin typeface="楷体_GB2312" pitchFamily="49" charset="-122"/>
                          <a:ea typeface="楷体_GB2312" pitchFamily="49" charset="-122"/>
                        </a:rPr>
                        <a:t>3</a:t>
                      </a:r>
                      <a:endParaRPr kumimoji="0" lang="en-US" altLang="zh-CN" sz="1600" b="1" i="0" u="none" strike="noStrike" cap="none" normalizeH="0" baseline="0">
                        <a:ln>
                          <a:noFill/>
                        </a:ln>
                        <a:solidFill>
                          <a:srgbClr val="000000"/>
                        </a:solidFill>
                        <a:effectLst/>
                        <a:latin typeface="楷体_GB2312" pitchFamily="49" charset="-122"/>
                        <a:ea typeface="楷体_GB2312" pitchFamily="49" charset="-122"/>
                      </a:endParaRPr>
                    </a:p>
                  </a:txBody>
                  <a:tcPr marL="91439" marR="9143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a:ln>
                            <a:noFill/>
                          </a:ln>
                          <a:solidFill>
                            <a:srgbClr val="000000"/>
                          </a:solidFill>
                          <a:effectLst/>
                          <a:latin typeface="楷体_GB2312" pitchFamily="49" charset="-122"/>
                          <a:ea typeface="楷体_GB2312" pitchFamily="49" charset="-122"/>
                        </a:rPr>
                        <a:t>4</a:t>
                      </a:r>
                      <a:endParaRPr kumimoji="0" lang="en-US" altLang="zh-CN" sz="1600" b="1" i="0" u="none" strike="noStrike" cap="none" normalizeH="0" baseline="0">
                        <a:ln>
                          <a:noFill/>
                        </a:ln>
                        <a:solidFill>
                          <a:srgbClr val="000000"/>
                        </a:solidFill>
                        <a:effectLst/>
                        <a:latin typeface="楷体_GB2312" pitchFamily="49" charset="-122"/>
                        <a:ea typeface="楷体_GB2312" pitchFamily="49" charset="-122"/>
                      </a:endParaRPr>
                    </a:p>
                  </a:txBody>
                  <a:tcPr marL="91439" marR="9143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a:ln>
                            <a:noFill/>
                          </a:ln>
                          <a:solidFill>
                            <a:srgbClr val="000000"/>
                          </a:solidFill>
                          <a:effectLst/>
                          <a:latin typeface="楷体_GB2312" pitchFamily="49" charset="-122"/>
                          <a:ea typeface="楷体_GB2312" pitchFamily="49" charset="-122"/>
                        </a:rPr>
                        <a:t>5</a:t>
                      </a:r>
                      <a:endParaRPr kumimoji="0" lang="en-US" altLang="zh-CN" sz="1600" b="1" i="0" u="none" strike="noStrike" cap="none" normalizeH="0" baseline="0">
                        <a:ln>
                          <a:noFill/>
                        </a:ln>
                        <a:solidFill>
                          <a:srgbClr val="000000"/>
                        </a:solidFill>
                        <a:effectLst/>
                        <a:latin typeface="楷体_GB2312" pitchFamily="49" charset="-122"/>
                        <a:ea typeface="楷体_GB2312" pitchFamily="49" charset="-122"/>
                      </a:endParaRPr>
                    </a:p>
                  </a:txBody>
                  <a:tcPr marL="91439" marR="9143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a:ln>
                            <a:noFill/>
                          </a:ln>
                          <a:solidFill>
                            <a:srgbClr val="000000"/>
                          </a:solidFill>
                          <a:effectLst/>
                          <a:latin typeface="楷体_GB2312" pitchFamily="49" charset="-122"/>
                          <a:ea typeface="楷体_GB2312" pitchFamily="49" charset="-122"/>
                        </a:rPr>
                        <a:t>6</a:t>
                      </a:r>
                      <a:endParaRPr kumimoji="0" lang="en-US" altLang="zh-CN" sz="1600" b="1" i="0" u="none" strike="noStrike" cap="none" normalizeH="0" baseline="0">
                        <a:ln>
                          <a:noFill/>
                        </a:ln>
                        <a:solidFill>
                          <a:srgbClr val="000000"/>
                        </a:solidFill>
                        <a:effectLst/>
                        <a:latin typeface="楷体_GB2312" pitchFamily="49" charset="-122"/>
                        <a:ea typeface="楷体_GB2312" pitchFamily="49" charset="-122"/>
                      </a:endParaRPr>
                    </a:p>
                  </a:txBody>
                  <a:tcPr marL="91439" marR="9143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7</a:t>
                      </a: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9" marR="9143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8</a:t>
                      </a: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9" marR="9143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9</a:t>
                      </a: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9" marR="9143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10</a:t>
                      </a: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9" marR="9143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11</a:t>
                      </a: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9" marR="9143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66713">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S1</a:t>
                      </a: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9" marR="91439"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defRPr/>
                      </a:pP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65125">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S2</a:t>
                      </a: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9" marR="91439"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defRPr/>
                      </a:pP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66713">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S3</a:t>
                      </a: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9" marR="91439"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defRPr/>
                      </a:pP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65125">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S4</a:t>
                      </a: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9" marR="91439"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defRPr/>
                      </a:pP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
        <p:nvSpPr>
          <p:cNvPr id="200790" name="Text Box 201"/>
          <p:cNvSpPr txBox="1"/>
          <p:nvPr/>
        </p:nvSpPr>
        <p:spPr>
          <a:xfrm>
            <a:off x="590550" y="3217863"/>
            <a:ext cx="390525" cy="100647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fontAlgn="ctr" hangingPunct="1">
              <a:spcBef>
                <a:spcPct val="0"/>
              </a:spcBef>
              <a:buClr>
                <a:schemeClr val="bg1"/>
              </a:buClr>
              <a:buFontTx/>
              <a:buNone/>
            </a:pPr>
            <a:r>
              <a:rPr lang="zh-CN" altLang="en-US" sz="2000" b="0" dirty="0">
                <a:latin typeface="Tahoma" panose="020B0604030504040204" pitchFamily="34" charset="0"/>
                <a:ea typeface="宋体" panose="02010600030101010101" pitchFamily="2" charset="-122"/>
              </a:rPr>
              <a:t>段号 </a:t>
            </a:r>
            <a:r>
              <a:rPr lang="en-US" altLang="zh-CN" sz="2000" b="0" dirty="0">
                <a:latin typeface="Tahoma" panose="020B0604030504040204" pitchFamily="34" charset="0"/>
                <a:ea typeface="宋体" panose="02010600030101010101" pitchFamily="2" charset="-122"/>
              </a:rPr>
              <a:t>k</a:t>
            </a:r>
            <a:endParaRPr lang="en-US" altLang="zh-CN" sz="2000" b="0" dirty="0">
              <a:latin typeface="Tahoma" panose="020B0604030504040204" pitchFamily="34" charset="0"/>
              <a:ea typeface="宋体" panose="02010600030101010101" pitchFamily="2" charset="-122"/>
            </a:endParaRPr>
          </a:p>
        </p:txBody>
      </p:sp>
      <p:sp>
        <p:nvSpPr>
          <p:cNvPr id="3" name="矩形 2"/>
          <p:cNvSpPr/>
          <p:nvPr/>
        </p:nvSpPr>
        <p:spPr bwMode="auto">
          <a:xfrm>
            <a:off x="1638300" y="3114675"/>
            <a:ext cx="604838" cy="350838"/>
          </a:xfrm>
          <a:prstGeom prst="rect">
            <a:avLst/>
          </a:prstGeom>
          <a:solidFill>
            <a:schemeClr val="accent4">
              <a:lumMod val="60000"/>
              <a:lumOff val="40000"/>
            </a:schemeClr>
          </a:solidFill>
          <a:ln w="38100" cap="flat" cmpd="sng" algn="ctr">
            <a:noFill/>
            <a:prstDash val="solid"/>
            <a:round/>
            <a:headEnd type="none" w="med" len="med"/>
            <a:tailEnd type="none" w="med" len="me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mn-cs"/>
              </a:rPr>
              <a:t>X</a:t>
            </a:r>
            <a:r>
              <a:rPr kumimoji="0" lang="en-US" altLang="zh-CN"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rPr>
              <a:t>1</a:t>
            </a:r>
            <a:endParaRPr kumimoji="0" lang="zh-CN" altLang="en-US"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13" name="矩形 12"/>
          <p:cNvSpPr/>
          <p:nvPr/>
        </p:nvSpPr>
        <p:spPr bwMode="auto">
          <a:xfrm>
            <a:off x="2252663" y="3465513"/>
            <a:ext cx="606425" cy="350838"/>
          </a:xfrm>
          <a:prstGeom prst="rect">
            <a:avLst/>
          </a:prstGeom>
          <a:solidFill>
            <a:schemeClr val="accent4">
              <a:lumMod val="60000"/>
              <a:lumOff val="40000"/>
            </a:schemeClr>
          </a:solidFill>
          <a:ln w="38100" cap="flat" cmpd="sng" algn="ctr">
            <a:noFill/>
            <a:prstDash val="solid"/>
            <a:round/>
            <a:headEnd type="none" w="med" len="med"/>
            <a:tailEnd type="none" w="med" len="me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mn-cs"/>
              </a:rPr>
              <a:t>X</a:t>
            </a:r>
            <a:r>
              <a:rPr kumimoji="0" lang="en-US" altLang="zh-CN"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rPr>
              <a:t>1</a:t>
            </a:r>
            <a:endParaRPr kumimoji="0" lang="zh-CN" altLang="en-US"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14" name="矩形 13"/>
          <p:cNvSpPr/>
          <p:nvPr/>
        </p:nvSpPr>
        <p:spPr bwMode="auto">
          <a:xfrm>
            <a:off x="2252663" y="3838575"/>
            <a:ext cx="606425" cy="350838"/>
          </a:xfrm>
          <a:prstGeom prst="rect">
            <a:avLst/>
          </a:prstGeom>
          <a:solidFill>
            <a:schemeClr val="accent4">
              <a:lumMod val="60000"/>
              <a:lumOff val="40000"/>
            </a:schemeClr>
          </a:solidFill>
          <a:ln w="38100" cap="flat" cmpd="sng" algn="ctr">
            <a:noFill/>
            <a:prstDash val="solid"/>
            <a:round/>
            <a:headEnd type="none" w="med" len="med"/>
            <a:tailEnd type="none" w="med" len="me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mn-cs"/>
              </a:rPr>
              <a:t>X</a:t>
            </a:r>
            <a:r>
              <a:rPr kumimoji="0" lang="en-US" altLang="zh-CN"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rPr>
              <a:t>1</a:t>
            </a:r>
            <a:endParaRPr kumimoji="0" lang="zh-CN" altLang="en-US"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15" name="矩形 14"/>
          <p:cNvSpPr/>
          <p:nvPr/>
        </p:nvSpPr>
        <p:spPr bwMode="auto">
          <a:xfrm>
            <a:off x="2874963" y="4211638"/>
            <a:ext cx="606425" cy="350838"/>
          </a:xfrm>
          <a:prstGeom prst="rect">
            <a:avLst/>
          </a:prstGeom>
          <a:solidFill>
            <a:schemeClr val="accent4">
              <a:lumMod val="60000"/>
              <a:lumOff val="40000"/>
            </a:schemeClr>
          </a:solidFill>
          <a:ln w="38100" cap="flat" cmpd="sng" algn="ctr">
            <a:noFill/>
            <a:prstDash val="solid"/>
            <a:round/>
            <a:headEnd type="none" w="med" len="med"/>
            <a:tailEnd type="none" w="med" len="me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mn-cs"/>
              </a:rPr>
              <a:t>X</a:t>
            </a:r>
            <a:r>
              <a:rPr kumimoji="0" lang="en-US" altLang="zh-CN"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rPr>
              <a:t>1</a:t>
            </a:r>
            <a:endParaRPr kumimoji="0" lang="zh-CN" altLang="en-US"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16" name="矩形 15"/>
          <p:cNvSpPr/>
          <p:nvPr/>
        </p:nvSpPr>
        <p:spPr bwMode="auto">
          <a:xfrm>
            <a:off x="3479800" y="3101975"/>
            <a:ext cx="295275" cy="350838"/>
          </a:xfrm>
          <a:prstGeom prst="rect">
            <a:avLst/>
          </a:prstGeom>
          <a:solidFill>
            <a:schemeClr val="accent4">
              <a:lumMod val="60000"/>
              <a:lumOff val="40000"/>
            </a:schemeClr>
          </a:solidFill>
          <a:ln w="38100" cap="flat" cmpd="sng" algn="ctr">
            <a:noFill/>
            <a:prstDash val="solid"/>
            <a:round/>
            <a:headEnd type="none" w="med" len="med"/>
            <a:tailEnd type="none" w="med" len="me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mn-cs"/>
              </a:rPr>
              <a:t>X</a:t>
            </a:r>
            <a:r>
              <a:rPr kumimoji="0" lang="en-US" altLang="zh-CN"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rPr>
              <a:t>1</a:t>
            </a:r>
            <a:endParaRPr kumimoji="0" lang="zh-CN" altLang="en-US"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17" name="矩形 16"/>
          <p:cNvSpPr/>
          <p:nvPr/>
        </p:nvSpPr>
        <p:spPr bwMode="auto">
          <a:xfrm>
            <a:off x="4103688" y="3471863"/>
            <a:ext cx="319088" cy="350838"/>
          </a:xfrm>
          <a:prstGeom prst="rect">
            <a:avLst/>
          </a:prstGeom>
          <a:solidFill>
            <a:schemeClr val="accent4">
              <a:lumMod val="60000"/>
              <a:lumOff val="40000"/>
            </a:schemeClr>
          </a:solidFill>
          <a:ln w="38100" cap="flat" cmpd="sng" algn="ctr">
            <a:noFill/>
            <a:prstDash val="solid"/>
            <a:round/>
            <a:headEnd type="none" w="med" len="med"/>
            <a:tailEnd type="none" w="med" len="me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mn-cs"/>
              </a:rPr>
              <a:t>X</a:t>
            </a:r>
            <a:r>
              <a:rPr kumimoji="0" lang="en-US" altLang="zh-CN"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rPr>
              <a:t>1</a:t>
            </a:r>
            <a:endParaRPr kumimoji="0" lang="zh-CN" altLang="en-US"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18" name="矩形 17"/>
          <p:cNvSpPr/>
          <p:nvPr/>
        </p:nvSpPr>
        <p:spPr bwMode="auto">
          <a:xfrm>
            <a:off x="4710113" y="3838575"/>
            <a:ext cx="604838" cy="350838"/>
          </a:xfrm>
          <a:prstGeom prst="rect">
            <a:avLst/>
          </a:prstGeom>
          <a:solidFill>
            <a:schemeClr val="accent4">
              <a:lumMod val="60000"/>
              <a:lumOff val="40000"/>
            </a:schemeClr>
          </a:solidFill>
          <a:ln w="38100" cap="flat" cmpd="sng" algn="ctr">
            <a:noFill/>
            <a:prstDash val="solid"/>
            <a:round/>
            <a:headEnd type="none" w="med" len="med"/>
            <a:tailEnd type="none" w="med" len="me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mn-cs"/>
              </a:rPr>
              <a:t>X</a:t>
            </a:r>
            <a:r>
              <a:rPr kumimoji="0" lang="en-US" altLang="zh-CN"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rPr>
              <a:t>1</a:t>
            </a:r>
            <a:endParaRPr kumimoji="0" lang="zh-CN" altLang="en-US"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19" name="矩形 18"/>
          <p:cNvSpPr/>
          <p:nvPr/>
        </p:nvSpPr>
        <p:spPr bwMode="auto">
          <a:xfrm>
            <a:off x="5321300" y="3101975"/>
            <a:ext cx="301625" cy="350838"/>
          </a:xfrm>
          <a:prstGeom prst="rect">
            <a:avLst/>
          </a:prstGeom>
          <a:solidFill>
            <a:schemeClr val="accent4">
              <a:lumMod val="60000"/>
              <a:lumOff val="40000"/>
            </a:schemeClr>
          </a:solidFill>
          <a:ln w="38100" cap="flat" cmpd="sng" algn="ctr">
            <a:noFill/>
            <a:prstDash val="solid"/>
            <a:round/>
            <a:headEnd type="none" w="med" len="med"/>
            <a:tailEnd type="none" w="med" len="me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mn-cs"/>
              </a:rPr>
              <a:t>X</a:t>
            </a:r>
            <a:r>
              <a:rPr kumimoji="0" lang="en-US" altLang="zh-CN"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rPr>
              <a:t>1</a:t>
            </a:r>
            <a:endParaRPr kumimoji="0" lang="zh-CN" altLang="en-US"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200799" name="矩形 19"/>
          <p:cNvSpPr/>
          <p:nvPr/>
        </p:nvSpPr>
        <p:spPr>
          <a:xfrm>
            <a:off x="3781425" y="3103563"/>
            <a:ext cx="298450" cy="350837"/>
          </a:xfrm>
          <a:prstGeom prst="rect">
            <a:avLst/>
          </a:prstGeom>
          <a:solidFill>
            <a:srgbClr val="99CC00"/>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2</a:t>
            </a:r>
            <a:endParaRPr lang="zh-CN" altLang="en-US" sz="1800" b="0" baseline="-25000" dirty="0">
              <a:latin typeface="Times New Roman" panose="02020603050405020304" pitchFamily="18" charset="0"/>
            </a:endParaRPr>
          </a:p>
        </p:txBody>
      </p:sp>
      <p:sp>
        <p:nvSpPr>
          <p:cNvPr id="200800" name="矩形 20"/>
          <p:cNvSpPr/>
          <p:nvPr/>
        </p:nvSpPr>
        <p:spPr>
          <a:xfrm>
            <a:off x="4422775" y="3467100"/>
            <a:ext cx="284163" cy="350838"/>
          </a:xfrm>
          <a:prstGeom prst="rect">
            <a:avLst/>
          </a:prstGeom>
          <a:solidFill>
            <a:srgbClr val="99CC00"/>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2</a:t>
            </a:r>
            <a:endParaRPr lang="zh-CN" altLang="en-US" sz="1800" b="0" baseline="-25000" dirty="0">
              <a:latin typeface="Times New Roman" panose="02020603050405020304" pitchFamily="18" charset="0"/>
            </a:endParaRPr>
          </a:p>
        </p:txBody>
      </p:sp>
      <p:sp>
        <p:nvSpPr>
          <p:cNvPr id="200801" name="矩形 21"/>
          <p:cNvSpPr/>
          <p:nvPr/>
        </p:nvSpPr>
        <p:spPr>
          <a:xfrm>
            <a:off x="4100513" y="3840163"/>
            <a:ext cx="606425" cy="350837"/>
          </a:xfrm>
          <a:prstGeom prst="rect">
            <a:avLst/>
          </a:prstGeom>
          <a:solidFill>
            <a:srgbClr val="99CC00"/>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2</a:t>
            </a:r>
            <a:endParaRPr lang="zh-CN" altLang="en-US" sz="1800" b="0" baseline="-25000" dirty="0">
              <a:latin typeface="Times New Roman" panose="02020603050405020304" pitchFamily="18" charset="0"/>
            </a:endParaRPr>
          </a:p>
        </p:txBody>
      </p:sp>
      <p:sp>
        <p:nvSpPr>
          <p:cNvPr id="200802" name="矩形 22"/>
          <p:cNvSpPr/>
          <p:nvPr/>
        </p:nvSpPr>
        <p:spPr>
          <a:xfrm>
            <a:off x="4710113" y="4206875"/>
            <a:ext cx="601662" cy="350838"/>
          </a:xfrm>
          <a:prstGeom prst="rect">
            <a:avLst/>
          </a:prstGeom>
          <a:solidFill>
            <a:srgbClr val="99CC00"/>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2</a:t>
            </a:r>
            <a:endParaRPr lang="zh-CN" altLang="en-US" sz="1800" b="0" baseline="-25000" dirty="0">
              <a:latin typeface="Times New Roman" panose="02020603050405020304" pitchFamily="18" charset="0"/>
            </a:endParaRPr>
          </a:p>
        </p:txBody>
      </p:sp>
      <p:sp>
        <p:nvSpPr>
          <p:cNvPr id="200803" name="矩形 23"/>
          <p:cNvSpPr/>
          <p:nvPr/>
        </p:nvSpPr>
        <p:spPr>
          <a:xfrm>
            <a:off x="5622925" y="3101975"/>
            <a:ext cx="298450" cy="350838"/>
          </a:xfrm>
          <a:prstGeom prst="rect">
            <a:avLst/>
          </a:prstGeom>
          <a:solidFill>
            <a:srgbClr val="99CC00"/>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2</a:t>
            </a:r>
            <a:endParaRPr lang="zh-CN" altLang="en-US" sz="1800" b="0" baseline="-25000" dirty="0">
              <a:latin typeface="Times New Roman" panose="02020603050405020304" pitchFamily="18" charset="0"/>
            </a:endParaRPr>
          </a:p>
        </p:txBody>
      </p:sp>
      <p:sp>
        <p:nvSpPr>
          <p:cNvPr id="200804" name="矩形 24"/>
          <p:cNvSpPr/>
          <p:nvPr/>
        </p:nvSpPr>
        <p:spPr>
          <a:xfrm>
            <a:off x="5908675" y="3471863"/>
            <a:ext cx="604838" cy="350837"/>
          </a:xfrm>
          <a:prstGeom prst="rect">
            <a:avLst/>
          </a:prstGeom>
          <a:solidFill>
            <a:srgbClr val="99CC00"/>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2</a:t>
            </a:r>
            <a:endParaRPr lang="zh-CN" altLang="en-US" sz="1800" b="0" baseline="-25000" dirty="0">
              <a:latin typeface="Times New Roman" panose="02020603050405020304" pitchFamily="18" charset="0"/>
            </a:endParaRPr>
          </a:p>
        </p:txBody>
      </p:sp>
      <p:sp>
        <p:nvSpPr>
          <p:cNvPr id="200805" name="矩形 25"/>
          <p:cNvSpPr/>
          <p:nvPr/>
        </p:nvSpPr>
        <p:spPr>
          <a:xfrm>
            <a:off x="6483350" y="3838575"/>
            <a:ext cx="604838" cy="350838"/>
          </a:xfrm>
          <a:prstGeom prst="rect">
            <a:avLst/>
          </a:prstGeom>
          <a:solidFill>
            <a:srgbClr val="99CC00"/>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2</a:t>
            </a:r>
            <a:endParaRPr lang="zh-CN" altLang="en-US" sz="1800" b="0" baseline="-25000" dirty="0">
              <a:latin typeface="Times New Roman" panose="02020603050405020304" pitchFamily="18" charset="0"/>
            </a:endParaRPr>
          </a:p>
        </p:txBody>
      </p:sp>
      <p:sp>
        <p:nvSpPr>
          <p:cNvPr id="200806" name="矩形 26"/>
          <p:cNvSpPr/>
          <p:nvPr/>
        </p:nvSpPr>
        <p:spPr>
          <a:xfrm>
            <a:off x="7088188" y="3108325"/>
            <a:ext cx="577850" cy="350838"/>
          </a:xfrm>
          <a:prstGeom prst="rect">
            <a:avLst/>
          </a:prstGeom>
          <a:solidFill>
            <a:srgbClr val="99CC00"/>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2</a:t>
            </a:r>
            <a:endParaRPr lang="zh-CN" altLang="en-US" sz="1800" b="0" baseline="-25000" dirty="0">
              <a:latin typeface="Times New Roman" panose="02020603050405020304" pitchFamily="18" charset="0"/>
            </a:endParaRPr>
          </a:p>
        </p:txBody>
      </p:sp>
      <p:sp>
        <p:nvSpPr>
          <p:cNvPr id="200807" name="矩形 27"/>
          <p:cNvSpPr/>
          <p:nvPr/>
        </p:nvSpPr>
        <p:spPr>
          <a:xfrm>
            <a:off x="5302250" y="3108325"/>
            <a:ext cx="606425" cy="352425"/>
          </a:xfrm>
          <a:prstGeom prst="rect">
            <a:avLst/>
          </a:prstGeom>
          <a:solidFill>
            <a:srgbClr val="CC99FF"/>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3</a:t>
            </a:r>
            <a:endParaRPr lang="zh-CN" altLang="en-US" sz="1800" b="0" baseline="-25000" dirty="0">
              <a:latin typeface="Times New Roman" panose="02020603050405020304" pitchFamily="18" charset="0"/>
            </a:endParaRPr>
          </a:p>
        </p:txBody>
      </p:sp>
      <p:sp>
        <p:nvSpPr>
          <p:cNvPr id="200808" name="矩形 28"/>
          <p:cNvSpPr/>
          <p:nvPr/>
        </p:nvSpPr>
        <p:spPr>
          <a:xfrm>
            <a:off x="5910263" y="3473450"/>
            <a:ext cx="606425" cy="350838"/>
          </a:xfrm>
          <a:prstGeom prst="rect">
            <a:avLst/>
          </a:prstGeom>
          <a:solidFill>
            <a:srgbClr val="CC99FF"/>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3</a:t>
            </a:r>
            <a:endParaRPr lang="zh-CN" altLang="en-US" sz="1800" b="0" baseline="-25000" dirty="0">
              <a:latin typeface="Times New Roman" panose="02020603050405020304" pitchFamily="18" charset="0"/>
            </a:endParaRPr>
          </a:p>
        </p:txBody>
      </p:sp>
      <p:sp>
        <p:nvSpPr>
          <p:cNvPr id="200809" name="矩形 29"/>
          <p:cNvSpPr/>
          <p:nvPr/>
        </p:nvSpPr>
        <p:spPr>
          <a:xfrm>
            <a:off x="5910263" y="3840163"/>
            <a:ext cx="606425" cy="350837"/>
          </a:xfrm>
          <a:prstGeom prst="rect">
            <a:avLst/>
          </a:prstGeom>
          <a:solidFill>
            <a:srgbClr val="CC99FF"/>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3</a:t>
            </a:r>
            <a:endParaRPr lang="zh-CN" altLang="en-US" sz="1800" b="0" baseline="-25000" dirty="0">
              <a:latin typeface="Times New Roman" panose="02020603050405020304" pitchFamily="18" charset="0"/>
            </a:endParaRPr>
          </a:p>
        </p:txBody>
      </p:sp>
      <p:sp>
        <p:nvSpPr>
          <p:cNvPr id="200810" name="矩形 30"/>
          <p:cNvSpPr/>
          <p:nvPr/>
        </p:nvSpPr>
        <p:spPr>
          <a:xfrm>
            <a:off x="6502400" y="4206875"/>
            <a:ext cx="606425" cy="350838"/>
          </a:xfrm>
          <a:prstGeom prst="rect">
            <a:avLst/>
          </a:prstGeom>
          <a:solidFill>
            <a:srgbClr val="CC99FF"/>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3</a:t>
            </a:r>
            <a:endParaRPr lang="zh-CN" altLang="en-US" sz="1800" b="0" baseline="-25000" dirty="0">
              <a:latin typeface="Times New Roman" panose="02020603050405020304" pitchFamily="18" charset="0"/>
            </a:endParaRPr>
          </a:p>
        </p:txBody>
      </p:sp>
      <p:sp>
        <p:nvSpPr>
          <p:cNvPr id="200811" name="矩形 31"/>
          <p:cNvSpPr/>
          <p:nvPr/>
        </p:nvSpPr>
        <p:spPr>
          <a:xfrm>
            <a:off x="7073900" y="3108325"/>
            <a:ext cx="606425" cy="352425"/>
          </a:xfrm>
          <a:prstGeom prst="rect">
            <a:avLst/>
          </a:prstGeom>
          <a:solidFill>
            <a:srgbClr val="CC99FF"/>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3</a:t>
            </a:r>
            <a:endParaRPr lang="zh-CN" altLang="en-US" sz="1800" b="0" baseline="-25000" dirty="0">
              <a:latin typeface="Times New Roman" panose="02020603050405020304" pitchFamily="18" charset="0"/>
            </a:endParaRPr>
          </a:p>
        </p:txBody>
      </p:sp>
      <p:sp>
        <p:nvSpPr>
          <p:cNvPr id="200812" name="矩形 32"/>
          <p:cNvSpPr/>
          <p:nvPr/>
        </p:nvSpPr>
        <p:spPr>
          <a:xfrm>
            <a:off x="7666038" y="3467100"/>
            <a:ext cx="606425" cy="350838"/>
          </a:xfrm>
          <a:prstGeom prst="rect">
            <a:avLst/>
          </a:prstGeom>
          <a:solidFill>
            <a:srgbClr val="CC99FF"/>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3</a:t>
            </a:r>
            <a:endParaRPr lang="zh-CN" altLang="en-US" sz="1800" b="0" baseline="-25000" dirty="0">
              <a:latin typeface="Times New Roman" panose="02020603050405020304" pitchFamily="18" charset="0"/>
            </a:endParaRPr>
          </a:p>
        </p:txBody>
      </p:sp>
      <p:sp>
        <p:nvSpPr>
          <p:cNvPr id="200813" name="Rectangle 3"/>
          <p:cNvSpPr txBox="1"/>
          <p:nvPr/>
        </p:nvSpPr>
        <p:spPr>
          <a:xfrm>
            <a:off x="469900" y="1022350"/>
            <a:ext cx="8820150" cy="963613"/>
          </a:xfrm>
          <a:prstGeom prst="rect">
            <a:avLst/>
          </a:prstGeom>
          <a:noFill/>
          <a:ln w="9525">
            <a:noFill/>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342900" lvl="0" indent="-342900"/>
            <a:r>
              <a:rPr lang="zh-CN" altLang="en-US" sz="2400" dirty="0"/>
              <a:t>引起非线性流水线流水段冲突的启动距离称为</a:t>
            </a:r>
            <a:r>
              <a:rPr lang="zh-CN" altLang="en-US" sz="2400" dirty="0">
                <a:solidFill>
                  <a:srgbClr val="FF0000"/>
                </a:solidFill>
              </a:rPr>
              <a:t>禁止启动距离</a:t>
            </a:r>
            <a:r>
              <a:rPr lang="zh-CN" altLang="en-US" sz="2400" dirty="0"/>
              <a:t>。</a:t>
            </a:r>
            <a:endParaRPr lang="zh-CN" altLang="en-US" sz="2400" dirty="0"/>
          </a:p>
          <a:p>
            <a:pPr marL="342900" lvl="0" indent="-342900"/>
            <a:r>
              <a:rPr lang="zh-CN" altLang="en-US" sz="2400" dirty="0"/>
              <a:t>如下例中启动距离</a:t>
            </a:r>
            <a:r>
              <a:rPr lang="en-US" altLang="zh-CN" sz="2400" dirty="0">
                <a:solidFill>
                  <a:schemeClr val="hlink"/>
                </a:solidFill>
              </a:rPr>
              <a:t>3</a:t>
            </a:r>
            <a:r>
              <a:rPr lang="zh-CN" altLang="en-US" sz="2400" dirty="0"/>
              <a:t>是禁止启动距离</a:t>
            </a:r>
            <a:endParaRPr lang="zh-CN" altLang="en-US" sz="2400" dirty="0"/>
          </a:p>
        </p:txBody>
      </p:sp>
      <p:sp>
        <p:nvSpPr>
          <p:cNvPr id="200814" name="文本框 28"/>
          <p:cNvSpPr txBox="1"/>
          <p:nvPr/>
        </p:nvSpPr>
        <p:spPr>
          <a:xfrm>
            <a:off x="1027113" y="2209800"/>
            <a:ext cx="3448050" cy="46196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spcBef>
                <a:spcPct val="0"/>
              </a:spcBef>
              <a:buClrTx/>
              <a:buFontTx/>
              <a:buNone/>
            </a:pPr>
            <a:r>
              <a:rPr lang="zh-CN" altLang="en-US" sz="2400" dirty="0">
                <a:solidFill>
                  <a:srgbClr val="FF0000"/>
                </a:solidFill>
                <a:latin typeface="Times New Roman" panose="02020603050405020304" pitchFamily="18" charset="0"/>
              </a:rPr>
              <a:t>第</a:t>
            </a:r>
            <a:r>
              <a:rPr lang="en-US" altLang="zh-CN" sz="2400" dirty="0">
                <a:solidFill>
                  <a:srgbClr val="FF0000"/>
                </a:solidFill>
                <a:latin typeface="Times New Roman" panose="02020603050405020304" pitchFamily="18" charset="0"/>
              </a:rPr>
              <a:t>7</a:t>
            </a:r>
            <a:r>
              <a:rPr lang="zh-CN" altLang="en-US" sz="2400" dirty="0">
                <a:solidFill>
                  <a:srgbClr val="FF0000"/>
                </a:solidFill>
                <a:latin typeface="Times New Roman" panose="02020603050405020304" pitchFamily="18" charset="0"/>
              </a:rPr>
              <a:t>拍新任务</a:t>
            </a:r>
            <a:r>
              <a:rPr lang="en-US" altLang="zh-CN" sz="2400" dirty="0">
                <a:solidFill>
                  <a:srgbClr val="FF0000"/>
                </a:solidFill>
                <a:latin typeface="Times New Roman" panose="02020603050405020304" pitchFamily="18" charset="0"/>
              </a:rPr>
              <a:t>X</a:t>
            </a:r>
            <a:r>
              <a:rPr lang="en-US" altLang="zh-CN" sz="2400" baseline="-25000" dirty="0">
                <a:solidFill>
                  <a:srgbClr val="FF0000"/>
                </a:solidFill>
                <a:latin typeface="Times New Roman" panose="02020603050405020304" pitchFamily="18" charset="0"/>
              </a:rPr>
              <a:t>3</a:t>
            </a:r>
            <a:r>
              <a:rPr lang="zh-CN" altLang="en-US" sz="2400" dirty="0">
                <a:solidFill>
                  <a:srgbClr val="FF0000"/>
                </a:solidFill>
                <a:latin typeface="Times New Roman" panose="02020603050405020304" pitchFamily="18" charset="0"/>
              </a:rPr>
              <a:t>进入流水</a:t>
            </a:r>
            <a:endParaRPr lang="zh-CN" altLang="en-US" sz="2400" dirty="0">
              <a:solidFill>
                <a:srgbClr val="FF0000"/>
              </a:solidFill>
              <a:latin typeface="Times New Roman" panose="02020603050405020304"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00807"/>
                                        </p:tgtEl>
                                        <p:attrNameLst>
                                          <p:attrName>style.visibility</p:attrName>
                                        </p:attrNameLst>
                                      </p:cBhvr>
                                      <p:to>
                                        <p:strVal val="visible"/>
                                      </p:to>
                                    </p:set>
                                    <p:anim calcmode="lin" valueType="num">
                                      <p:cBhvr additive="base">
                                        <p:cTn id="7" dur="500" fill="hold"/>
                                        <p:tgtEl>
                                          <p:spTgt spid="200807"/>
                                        </p:tgtEl>
                                        <p:attrNameLst>
                                          <p:attrName>ppt_x</p:attrName>
                                        </p:attrNameLst>
                                      </p:cBhvr>
                                      <p:tavLst>
                                        <p:tav tm="0">
                                          <p:val>
                                            <p:strVal val="#ppt_x"/>
                                          </p:val>
                                        </p:tav>
                                        <p:tav tm="100000">
                                          <p:val>
                                            <p:strVal val="#ppt_x"/>
                                          </p:val>
                                        </p:tav>
                                      </p:tavLst>
                                    </p:anim>
                                    <p:anim calcmode="lin" valueType="num">
                                      <p:cBhvr additive="base">
                                        <p:cTn id="8" dur="500" fill="hold"/>
                                        <p:tgtEl>
                                          <p:spTgt spid="200807"/>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00808"/>
                                        </p:tgtEl>
                                        <p:attrNameLst>
                                          <p:attrName>style.visibility</p:attrName>
                                        </p:attrNameLst>
                                      </p:cBhvr>
                                      <p:to>
                                        <p:strVal val="visible"/>
                                      </p:to>
                                    </p:set>
                                    <p:anim calcmode="lin" valueType="num">
                                      <p:cBhvr additive="base">
                                        <p:cTn id="11" dur="500" fill="hold"/>
                                        <p:tgtEl>
                                          <p:spTgt spid="200808"/>
                                        </p:tgtEl>
                                        <p:attrNameLst>
                                          <p:attrName>ppt_x</p:attrName>
                                        </p:attrNameLst>
                                      </p:cBhvr>
                                      <p:tavLst>
                                        <p:tav tm="0">
                                          <p:val>
                                            <p:strVal val="#ppt_x"/>
                                          </p:val>
                                        </p:tav>
                                        <p:tav tm="100000">
                                          <p:val>
                                            <p:strVal val="#ppt_x"/>
                                          </p:val>
                                        </p:tav>
                                      </p:tavLst>
                                    </p:anim>
                                    <p:anim calcmode="lin" valueType="num">
                                      <p:cBhvr additive="base">
                                        <p:cTn id="12" dur="500" fill="hold"/>
                                        <p:tgtEl>
                                          <p:spTgt spid="200808"/>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200809"/>
                                        </p:tgtEl>
                                        <p:attrNameLst>
                                          <p:attrName>style.visibility</p:attrName>
                                        </p:attrNameLst>
                                      </p:cBhvr>
                                      <p:to>
                                        <p:strVal val="visible"/>
                                      </p:to>
                                    </p:set>
                                    <p:anim calcmode="lin" valueType="num">
                                      <p:cBhvr additive="base">
                                        <p:cTn id="15" dur="500" fill="hold"/>
                                        <p:tgtEl>
                                          <p:spTgt spid="200809"/>
                                        </p:tgtEl>
                                        <p:attrNameLst>
                                          <p:attrName>ppt_x</p:attrName>
                                        </p:attrNameLst>
                                      </p:cBhvr>
                                      <p:tavLst>
                                        <p:tav tm="0">
                                          <p:val>
                                            <p:strVal val="#ppt_x"/>
                                          </p:val>
                                        </p:tav>
                                        <p:tav tm="100000">
                                          <p:val>
                                            <p:strVal val="#ppt_x"/>
                                          </p:val>
                                        </p:tav>
                                      </p:tavLst>
                                    </p:anim>
                                    <p:anim calcmode="lin" valueType="num">
                                      <p:cBhvr additive="base">
                                        <p:cTn id="16" dur="500" fill="hold"/>
                                        <p:tgtEl>
                                          <p:spTgt spid="200809"/>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200810"/>
                                        </p:tgtEl>
                                        <p:attrNameLst>
                                          <p:attrName>style.visibility</p:attrName>
                                        </p:attrNameLst>
                                      </p:cBhvr>
                                      <p:to>
                                        <p:strVal val="visible"/>
                                      </p:to>
                                    </p:set>
                                    <p:anim calcmode="lin" valueType="num">
                                      <p:cBhvr additive="base">
                                        <p:cTn id="19" dur="500" fill="hold"/>
                                        <p:tgtEl>
                                          <p:spTgt spid="200810"/>
                                        </p:tgtEl>
                                        <p:attrNameLst>
                                          <p:attrName>ppt_x</p:attrName>
                                        </p:attrNameLst>
                                      </p:cBhvr>
                                      <p:tavLst>
                                        <p:tav tm="0">
                                          <p:val>
                                            <p:strVal val="#ppt_x"/>
                                          </p:val>
                                        </p:tav>
                                        <p:tav tm="100000">
                                          <p:val>
                                            <p:strVal val="#ppt_x"/>
                                          </p:val>
                                        </p:tav>
                                      </p:tavLst>
                                    </p:anim>
                                    <p:anim calcmode="lin" valueType="num">
                                      <p:cBhvr additive="base">
                                        <p:cTn id="20" dur="500" fill="hold"/>
                                        <p:tgtEl>
                                          <p:spTgt spid="200810"/>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200811"/>
                                        </p:tgtEl>
                                        <p:attrNameLst>
                                          <p:attrName>style.visibility</p:attrName>
                                        </p:attrNameLst>
                                      </p:cBhvr>
                                      <p:to>
                                        <p:strVal val="visible"/>
                                      </p:to>
                                    </p:set>
                                    <p:anim calcmode="lin" valueType="num">
                                      <p:cBhvr additive="base">
                                        <p:cTn id="23" dur="500" fill="hold"/>
                                        <p:tgtEl>
                                          <p:spTgt spid="200811"/>
                                        </p:tgtEl>
                                        <p:attrNameLst>
                                          <p:attrName>ppt_x</p:attrName>
                                        </p:attrNameLst>
                                      </p:cBhvr>
                                      <p:tavLst>
                                        <p:tav tm="0">
                                          <p:val>
                                            <p:strVal val="#ppt_x"/>
                                          </p:val>
                                        </p:tav>
                                        <p:tav tm="100000">
                                          <p:val>
                                            <p:strVal val="#ppt_x"/>
                                          </p:val>
                                        </p:tav>
                                      </p:tavLst>
                                    </p:anim>
                                    <p:anim calcmode="lin" valueType="num">
                                      <p:cBhvr additive="base">
                                        <p:cTn id="24" dur="500" fill="hold"/>
                                        <p:tgtEl>
                                          <p:spTgt spid="200811"/>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200812"/>
                                        </p:tgtEl>
                                        <p:attrNameLst>
                                          <p:attrName>style.visibility</p:attrName>
                                        </p:attrNameLst>
                                      </p:cBhvr>
                                      <p:to>
                                        <p:strVal val="visible"/>
                                      </p:to>
                                    </p:set>
                                    <p:anim calcmode="lin" valueType="num">
                                      <p:cBhvr additive="base">
                                        <p:cTn id="27" dur="500" fill="hold"/>
                                        <p:tgtEl>
                                          <p:spTgt spid="200812"/>
                                        </p:tgtEl>
                                        <p:attrNameLst>
                                          <p:attrName>ppt_x</p:attrName>
                                        </p:attrNameLst>
                                      </p:cBhvr>
                                      <p:tavLst>
                                        <p:tav tm="0">
                                          <p:val>
                                            <p:strVal val="#ppt_x"/>
                                          </p:val>
                                        </p:tav>
                                        <p:tav tm="100000">
                                          <p:val>
                                            <p:strVal val="#ppt_x"/>
                                          </p:val>
                                        </p:tav>
                                      </p:tavLst>
                                    </p:anim>
                                    <p:anim calcmode="lin" valueType="num">
                                      <p:cBhvr additive="base">
                                        <p:cTn id="28" dur="500" fill="hold"/>
                                        <p:tgtEl>
                                          <p:spTgt spid="2008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0807" grpId="0" animBg="1"/>
      <p:bldP spid="200808" grpId="0" animBg="1"/>
      <p:bldP spid="200809" grpId="0" animBg="1"/>
      <p:bldP spid="200810" grpId="0" animBg="1"/>
      <p:bldP spid="200811" grpId="0" animBg="1"/>
      <p:bldP spid="200812" grpId="0" animBg="1"/>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02754" name="Rectangle 2"/>
          <p:cNvSpPr>
            <a:spLocks noGrp="1"/>
          </p:cNvSpPr>
          <p:nvPr>
            <p:ph type="title" idx="4294967295"/>
          </p:nvPr>
        </p:nvSpPr>
        <p:spPr>
          <a:xfrm>
            <a:off x="590550" y="123825"/>
            <a:ext cx="7848600" cy="609600"/>
          </a:xfrm>
        </p:spPr>
        <p:txBody>
          <a:bodyPr vert="horz" wrap="square" lIns="91440" tIns="45720" rIns="91440" bIns="45720" anchor="b" anchorCtr="0"/>
          <a:p>
            <a:pPr eaLnBrk="1" hangingPunct="1"/>
            <a:r>
              <a:rPr lang="zh-CN" altLang="en-US" dirty="0"/>
              <a:t>非线性流水线的冲突</a:t>
            </a:r>
            <a:endParaRPr lang="zh-CN" altLang="en-US" dirty="0"/>
          </a:p>
        </p:txBody>
      </p:sp>
      <p:sp>
        <p:nvSpPr>
          <p:cNvPr id="202755" name="Text Box 317"/>
          <p:cNvSpPr txBox="1"/>
          <p:nvPr/>
        </p:nvSpPr>
        <p:spPr>
          <a:xfrm>
            <a:off x="2286000" y="5143500"/>
            <a:ext cx="4313238" cy="457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fontAlgn="ctr" hangingPunct="1">
              <a:spcBef>
                <a:spcPct val="0"/>
              </a:spcBef>
              <a:buClr>
                <a:schemeClr val="bg1"/>
              </a:buClr>
              <a:buFontTx/>
              <a:buNone/>
            </a:pPr>
            <a:r>
              <a:rPr lang="zh-CN" altLang="en-US" sz="2400" b="0" dirty="0">
                <a:latin typeface="Tahoma" panose="020B0604030504040204" pitchFamily="34" charset="0"/>
                <a:ea typeface="宋体" panose="02010600030101010101" pitchFamily="2" charset="-122"/>
              </a:rPr>
              <a:t>启动距离为</a:t>
            </a:r>
            <a:r>
              <a:rPr lang="en-US" altLang="zh-CN" sz="2400" b="0" dirty="0">
                <a:latin typeface="Tahoma" panose="020B0604030504040204" pitchFamily="34" charset="0"/>
                <a:ea typeface="宋体" panose="02010600030101010101" pitchFamily="2" charset="-122"/>
              </a:rPr>
              <a:t>3</a:t>
            </a:r>
            <a:r>
              <a:rPr lang="zh-CN" altLang="en-US" sz="2400" b="0" dirty="0">
                <a:latin typeface="Tahoma" panose="020B0604030504040204" pitchFamily="34" charset="0"/>
                <a:ea typeface="宋体" panose="02010600030101010101" pitchFamily="2" charset="-122"/>
              </a:rPr>
              <a:t>的流水线冲突情况</a:t>
            </a:r>
            <a:endParaRPr lang="zh-CN" altLang="en-US" sz="2400" b="0" dirty="0">
              <a:latin typeface="Tahoma" panose="020B0604030504040204" pitchFamily="34" charset="0"/>
              <a:ea typeface="宋体" panose="02010600030101010101" pitchFamily="2" charset="-122"/>
            </a:endParaRPr>
          </a:p>
        </p:txBody>
      </p:sp>
      <p:graphicFrame>
        <p:nvGraphicFramePr>
          <p:cNvPr id="8" name="Group 4"/>
          <p:cNvGraphicFramePr>
            <a:graphicFrameLocks noGrp="1"/>
          </p:cNvGraphicFramePr>
          <p:nvPr/>
        </p:nvGraphicFramePr>
        <p:xfrm>
          <a:off x="1027113" y="2735263"/>
          <a:ext cx="7232650" cy="1827214"/>
        </p:xfrm>
        <a:graphic>
          <a:graphicData uri="http://schemas.openxmlformats.org/drawingml/2006/table">
            <a:tbl>
              <a:tblPr/>
              <a:tblGrid>
                <a:gridCol w="608179"/>
                <a:gridCol w="615975"/>
                <a:gridCol w="611298"/>
                <a:gridCol w="615976"/>
                <a:gridCol w="612857"/>
                <a:gridCol w="612857"/>
                <a:gridCol w="615975"/>
                <a:gridCol w="587906"/>
                <a:gridCol w="587906"/>
                <a:gridCol w="587906"/>
                <a:gridCol w="587906"/>
                <a:gridCol w="587906"/>
              </a:tblGrid>
              <a:tr h="363538">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a:ln>
                          <a:noFill/>
                        </a:ln>
                        <a:solidFill>
                          <a:srgbClr val="000000"/>
                        </a:solidFill>
                        <a:effectLst/>
                        <a:latin typeface="楷体_GB2312" pitchFamily="49" charset="-122"/>
                        <a:ea typeface="楷体_GB2312" pitchFamily="49" charset="-122"/>
                      </a:endParaRPr>
                    </a:p>
                  </a:txBody>
                  <a:tcPr marL="91439" marR="91439"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a:ln>
                            <a:noFill/>
                          </a:ln>
                          <a:solidFill>
                            <a:srgbClr val="000000"/>
                          </a:solidFill>
                          <a:effectLst/>
                          <a:latin typeface="楷体_GB2312" pitchFamily="49" charset="-122"/>
                          <a:ea typeface="楷体_GB2312" pitchFamily="49" charset="-122"/>
                        </a:rPr>
                        <a:t>1</a:t>
                      </a:r>
                      <a:endParaRPr kumimoji="0" lang="en-US" altLang="zh-CN" sz="1600" b="1" i="0" u="none" strike="noStrike" cap="none" normalizeH="0" baseline="0">
                        <a:ln>
                          <a:noFill/>
                        </a:ln>
                        <a:solidFill>
                          <a:srgbClr val="000000"/>
                        </a:solidFill>
                        <a:effectLst/>
                        <a:latin typeface="楷体_GB2312" pitchFamily="49" charset="-122"/>
                        <a:ea typeface="楷体_GB2312" pitchFamily="49" charset="-122"/>
                      </a:endParaRPr>
                    </a:p>
                  </a:txBody>
                  <a:tcPr marL="91439" marR="9143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a:ln>
                            <a:noFill/>
                          </a:ln>
                          <a:solidFill>
                            <a:srgbClr val="000000"/>
                          </a:solidFill>
                          <a:effectLst/>
                          <a:latin typeface="楷体_GB2312" pitchFamily="49" charset="-122"/>
                          <a:ea typeface="楷体_GB2312" pitchFamily="49" charset="-122"/>
                        </a:rPr>
                        <a:t>2</a:t>
                      </a:r>
                      <a:endParaRPr kumimoji="0" lang="en-US" altLang="zh-CN" sz="1600" b="1" i="0" u="none" strike="noStrike" cap="none" normalizeH="0" baseline="0">
                        <a:ln>
                          <a:noFill/>
                        </a:ln>
                        <a:solidFill>
                          <a:srgbClr val="000000"/>
                        </a:solidFill>
                        <a:effectLst/>
                        <a:latin typeface="楷体_GB2312" pitchFamily="49" charset="-122"/>
                        <a:ea typeface="楷体_GB2312" pitchFamily="49" charset="-122"/>
                      </a:endParaRPr>
                    </a:p>
                  </a:txBody>
                  <a:tcPr marL="91439" marR="9143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a:ln>
                            <a:noFill/>
                          </a:ln>
                          <a:solidFill>
                            <a:srgbClr val="000000"/>
                          </a:solidFill>
                          <a:effectLst/>
                          <a:latin typeface="楷体_GB2312" pitchFamily="49" charset="-122"/>
                          <a:ea typeface="楷体_GB2312" pitchFamily="49" charset="-122"/>
                        </a:rPr>
                        <a:t>3</a:t>
                      </a:r>
                      <a:endParaRPr kumimoji="0" lang="en-US" altLang="zh-CN" sz="1600" b="1" i="0" u="none" strike="noStrike" cap="none" normalizeH="0" baseline="0">
                        <a:ln>
                          <a:noFill/>
                        </a:ln>
                        <a:solidFill>
                          <a:srgbClr val="000000"/>
                        </a:solidFill>
                        <a:effectLst/>
                        <a:latin typeface="楷体_GB2312" pitchFamily="49" charset="-122"/>
                        <a:ea typeface="楷体_GB2312" pitchFamily="49" charset="-122"/>
                      </a:endParaRPr>
                    </a:p>
                  </a:txBody>
                  <a:tcPr marL="91439" marR="9143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a:ln>
                            <a:noFill/>
                          </a:ln>
                          <a:solidFill>
                            <a:srgbClr val="000000"/>
                          </a:solidFill>
                          <a:effectLst/>
                          <a:latin typeface="楷体_GB2312" pitchFamily="49" charset="-122"/>
                          <a:ea typeface="楷体_GB2312" pitchFamily="49" charset="-122"/>
                        </a:rPr>
                        <a:t>4</a:t>
                      </a:r>
                      <a:endParaRPr kumimoji="0" lang="en-US" altLang="zh-CN" sz="1600" b="1" i="0" u="none" strike="noStrike" cap="none" normalizeH="0" baseline="0">
                        <a:ln>
                          <a:noFill/>
                        </a:ln>
                        <a:solidFill>
                          <a:srgbClr val="000000"/>
                        </a:solidFill>
                        <a:effectLst/>
                        <a:latin typeface="楷体_GB2312" pitchFamily="49" charset="-122"/>
                        <a:ea typeface="楷体_GB2312" pitchFamily="49" charset="-122"/>
                      </a:endParaRPr>
                    </a:p>
                  </a:txBody>
                  <a:tcPr marL="91439" marR="9143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a:ln>
                            <a:noFill/>
                          </a:ln>
                          <a:solidFill>
                            <a:srgbClr val="000000"/>
                          </a:solidFill>
                          <a:effectLst/>
                          <a:latin typeface="楷体_GB2312" pitchFamily="49" charset="-122"/>
                          <a:ea typeface="楷体_GB2312" pitchFamily="49" charset="-122"/>
                        </a:rPr>
                        <a:t>5</a:t>
                      </a:r>
                      <a:endParaRPr kumimoji="0" lang="en-US" altLang="zh-CN" sz="1600" b="1" i="0" u="none" strike="noStrike" cap="none" normalizeH="0" baseline="0">
                        <a:ln>
                          <a:noFill/>
                        </a:ln>
                        <a:solidFill>
                          <a:srgbClr val="000000"/>
                        </a:solidFill>
                        <a:effectLst/>
                        <a:latin typeface="楷体_GB2312" pitchFamily="49" charset="-122"/>
                        <a:ea typeface="楷体_GB2312" pitchFamily="49" charset="-122"/>
                      </a:endParaRPr>
                    </a:p>
                  </a:txBody>
                  <a:tcPr marL="91439" marR="9143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a:ln>
                            <a:noFill/>
                          </a:ln>
                          <a:solidFill>
                            <a:srgbClr val="000000"/>
                          </a:solidFill>
                          <a:effectLst/>
                          <a:latin typeface="楷体_GB2312" pitchFamily="49" charset="-122"/>
                          <a:ea typeface="楷体_GB2312" pitchFamily="49" charset="-122"/>
                        </a:rPr>
                        <a:t>6</a:t>
                      </a:r>
                      <a:endParaRPr kumimoji="0" lang="en-US" altLang="zh-CN" sz="1600" b="1" i="0" u="none" strike="noStrike" cap="none" normalizeH="0" baseline="0">
                        <a:ln>
                          <a:noFill/>
                        </a:ln>
                        <a:solidFill>
                          <a:srgbClr val="000000"/>
                        </a:solidFill>
                        <a:effectLst/>
                        <a:latin typeface="楷体_GB2312" pitchFamily="49" charset="-122"/>
                        <a:ea typeface="楷体_GB2312" pitchFamily="49" charset="-122"/>
                      </a:endParaRPr>
                    </a:p>
                  </a:txBody>
                  <a:tcPr marL="91439" marR="9143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7</a:t>
                      </a: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9" marR="9143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8</a:t>
                      </a: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9" marR="9143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9</a:t>
                      </a: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9" marR="9143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10</a:t>
                      </a: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9" marR="9143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11</a:t>
                      </a: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9" marR="9143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66713">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S1</a:t>
                      </a: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9" marR="91439"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defRPr/>
                      </a:pP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65125">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S2</a:t>
                      </a: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9" marR="91439"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defRPr/>
                      </a:pP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66713">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S3</a:t>
                      </a: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9" marR="91439"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defRPr/>
                      </a:pP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65125">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S4</a:t>
                      </a: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9" marR="91439"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defRPr/>
                      </a:pP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
        <p:nvSpPr>
          <p:cNvPr id="202838" name="Text Box 201"/>
          <p:cNvSpPr txBox="1"/>
          <p:nvPr/>
        </p:nvSpPr>
        <p:spPr>
          <a:xfrm>
            <a:off x="590550" y="3217863"/>
            <a:ext cx="390525" cy="100647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fontAlgn="ctr" hangingPunct="1">
              <a:spcBef>
                <a:spcPct val="0"/>
              </a:spcBef>
              <a:buClr>
                <a:schemeClr val="bg1"/>
              </a:buClr>
              <a:buFontTx/>
              <a:buNone/>
            </a:pPr>
            <a:r>
              <a:rPr lang="zh-CN" altLang="en-US" sz="2000" b="0" dirty="0">
                <a:latin typeface="Tahoma" panose="020B0604030504040204" pitchFamily="34" charset="0"/>
                <a:ea typeface="宋体" panose="02010600030101010101" pitchFamily="2" charset="-122"/>
              </a:rPr>
              <a:t>段号 </a:t>
            </a:r>
            <a:r>
              <a:rPr lang="en-US" altLang="zh-CN" sz="2000" b="0" dirty="0">
                <a:latin typeface="Tahoma" panose="020B0604030504040204" pitchFamily="34" charset="0"/>
                <a:ea typeface="宋体" panose="02010600030101010101" pitchFamily="2" charset="-122"/>
              </a:rPr>
              <a:t>k</a:t>
            </a:r>
            <a:endParaRPr lang="en-US" altLang="zh-CN" sz="2000" b="0" dirty="0">
              <a:latin typeface="Tahoma" panose="020B0604030504040204" pitchFamily="34" charset="0"/>
              <a:ea typeface="宋体" panose="02010600030101010101" pitchFamily="2" charset="-122"/>
            </a:endParaRPr>
          </a:p>
        </p:txBody>
      </p:sp>
      <p:sp>
        <p:nvSpPr>
          <p:cNvPr id="3" name="矩形 2"/>
          <p:cNvSpPr/>
          <p:nvPr/>
        </p:nvSpPr>
        <p:spPr bwMode="auto">
          <a:xfrm>
            <a:off x="1638300" y="3114675"/>
            <a:ext cx="604838" cy="350838"/>
          </a:xfrm>
          <a:prstGeom prst="rect">
            <a:avLst/>
          </a:prstGeom>
          <a:solidFill>
            <a:schemeClr val="accent4">
              <a:lumMod val="60000"/>
              <a:lumOff val="40000"/>
            </a:schemeClr>
          </a:solidFill>
          <a:ln w="38100" cap="flat" cmpd="sng" algn="ctr">
            <a:noFill/>
            <a:prstDash val="solid"/>
            <a:round/>
            <a:headEnd type="none" w="med" len="med"/>
            <a:tailEnd type="none" w="med" len="me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mn-cs"/>
              </a:rPr>
              <a:t>X</a:t>
            </a:r>
            <a:r>
              <a:rPr kumimoji="0" lang="en-US" altLang="zh-CN"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rPr>
              <a:t>1</a:t>
            </a:r>
            <a:endParaRPr kumimoji="0" lang="zh-CN" altLang="en-US"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13" name="矩形 12"/>
          <p:cNvSpPr/>
          <p:nvPr/>
        </p:nvSpPr>
        <p:spPr bwMode="auto">
          <a:xfrm>
            <a:off x="2252663" y="3465513"/>
            <a:ext cx="606425" cy="350838"/>
          </a:xfrm>
          <a:prstGeom prst="rect">
            <a:avLst/>
          </a:prstGeom>
          <a:solidFill>
            <a:schemeClr val="accent4">
              <a:lumMod val="60000"/>
              <a:lumOff val="40000"/>
            </a:schemeClr>
          </a:solidFill>
          <a:ln w="38100" cap="flat" cmpd="sng" algn="ctr">
            <a:noFill/>
            <a:prstDash val="solid"/>
            <a:round/>
            <a:headEnd type="none" w="med" len="med"/>
            <a:tailEnd type="none" w="med" len="me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mn-cs"/>
              </a:rPr>
              <a:t>X</a:t>
            </a:r>
            <a:r>
              <a:rPr kumimoji="0" lang="en-US" altLang="zh-CN"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rPr>
              <a:t>1</a:t>
            </a:r>
            <a:endParaRPr kumimoji="0" lang="zh-CN" altLang="en-US"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14" name="矩形 13"/>
          <p:cNvSpPr/>
          <p:nvPr/>
        </p:nvSpPr>
        <p:spPr bwMode="auto">
          <a:xfrm>
            <a:off x="2252663" y="3838575"/>
            <a:ext cx="606425" cy="350838"/>
          </a:xfrm>
          <a:prstGeom prst="rect">
            <a:avLst/>
          </a:prstGeom>
          <a:solidFill>
            <a:schemeClr val="accent4">
              <a:lumMod val="60000"/>
              <a:lumOff val="40000"/>
            </a:schemeClr>
          </a:solidFill>
          <a:ln w="38100" cap="flat" cmpd="sng" algn="ctr">
            <a:noFill/>
            <a:prstDash val="solid"/>
            <a:round/>
            <a:headEnd type="none" w="med" len="med"/>
            <a:tailEnd type="none" w="med" len="me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mn-cs"/>
              </a:rPr>
              <a:t>X</a:t>
            </a:r>
            <a:r>
              <a:rPr kumimoji="0" lang="en-US" altLang="zh-CN"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rPr>
              <a:t>1</a:t>
            </a:r>
            <a:endParaRPr kumimoji="0" lang="zh-CN" altLang="en-US"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15" name="矩形 14"/>
          <p:cNvSpPr/>
          <p:nvPr/>
        </p:nvSpPr>
        <p:spPr bwMode="auto">
          <a:xfrm>
            <a:off x="2874963" y="4211638"/>
            <a:ext cx="606425" cy="350838"/>
          </a:xfrm>
          <a:prstGeom prst="rect">
            <a:avLst/>
          </a:prstGeom>
          <a:solidFill>
            <a:schemeClr val="accent4">
              <a:lumMod val="60000"/>
              <a:lumOff val="40000"/>
            </a:schemeClr>
          </a:solidFill>
          <a:ln w="38100" cap="flat" cmpd="sng" algn="ctr">
            <a:noFill/>
            <a:prstDash val="solid"/>
            <a:round/>
            <a:headEnd type="none" w="med" len="med"/>
            <a:tailEnd type="none" w="med" len="me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mn-cs"/>
              </a:rPr>
              <a:t>X</a:t>
            </a:r>
            <a:r>
              <a:rPr kumimoji="0" lang="en-US" altLang="zh-CN"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rPr>
              <a:t>1</a:t>
            </a:r>
            <a:endParaRPr kumimoji="0" lang="zh-CN" altLang="en-US"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16" name="矩形 15"/>
          <p:cNvSpPr/>
          <p:nvPr/>
        </p:nvSpPr>
        <p:spPr bwMode="auto">
          <a:xfrm>
            <a:off x="3479800" y="3101975"/>
            <a:ext cx="295275" cy="350838"/>
          </a:xfrm>
          <a:prstGeom prst="rect">
            <a:avLst/>
          </a:prstGeom>
          <a:solidFill>
            <a:schemeClr val="accent4">
              <a:lumMod val="60000"/>
              <a:lumOff val="40000"/>
            </a:schemeClr>
          </a:solidFill>
          <a:ln w="38100" cap="flat" cmpd="sng" algn="ctr">
            <a:noFill/>
            <a:prstDash val="solid"/>
            <a:round/>
            <a:headEnd type="none" w="med" len="med"/>
            <a:tailEnd type="none" w="med" len="me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mn-cs"/>
              </a:rPr>
              <a:t>X</a:t>
            </a:r>
            <a:r>
              <a:rPr kumimoji="0" lang="en-US" altLang="zh-CN"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rPr>
              <a:t>1</a:t>
            </a:r>
            <a:endParaRPr kumimoji="0" lang="zh-CN" altLang="en-US"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17" name="矩形 16"/>
          <p:cNvSpPr/>
          <p:nvPr/>
        </p:nvSpPr>
        <p:spPr bwMode="auto">
          <a:xfrm>
            <a:off x="4103688" y="3471863"/>
            <a:ext cx="319088" cy="350838"/>
          </a:xfrm>
          <a:prstGeom prst="rect">
            <a:avLst/>
          </a:prstGeom>
          <a:solidFill>
            <a:schemeClr val="accent4">
              <a:lumMod val="60000"/>
              <a:lumOff val="40000"/>
            </a:schemeClr>
          </a:solidFill>
          <a:ln w="38100" cap="flat" cmpd="sng" algn="ctr">
            <a:noFill/>
            <a:prstDash val="solid"/>
            <a:round/>
            <a:headEnd type="none" w="med" len="med"/>
            <a:tailEnd type="none" w="med" len="me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mn-cs"/>
              </a:rPr>
              <a:t>X</a:t>
            </a:r>
            <a:r>
              <a:rPr kumimoji="0" lang="en-US" altLang="zh-CN"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rPr>
              <a:t>1</a:t>
            </a:r>
            <a:endParaRPr kumimoji="0" lang="zh-CN" altLang="en-US"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18" name="矩形 17"/>
          <p:cNvSpPr/>
          <p:nvPr/>
        </p:nvSpPr>
        <p:spPr bwMode="auto">
          <a:xfrm>
            <a:off x="4710113" y="3838575"/>
            <a:ext cx="604838" cy="350838"/>
          </a:xfrm>
          <a:prstGeom prst="rect">
            <a:avLst/>
          </a:prstGeom>
          <a:solidFill>
            <a:schemeClr val="accent4">
              <a:lumMod val="60000"/>
              <a:lumOff val="40000"/>
            </a:schemeClr>
          </a:solidFill>
          <a:ln w="38100" cap="flat" cmpd="sng" algn="ctr">
            <a:noFill/>
            <a:prstDash val="solid"/>
            <a:round/>
            <a:headEnd type="none" w="med" len="med"/>
            <a:tailEnd type="none" w="med" len="me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mn-cs"/>
              </a:rPr>
              <a:t>X</a:t>
            </a:r>
            <a:r>
              <a:rPr kumimoji="0" lang="en-US" altLang="zh-CN"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rPr>
              <a:t>1</a:t>
            </a:r>
            <a:endParaRPr kumimoji="0" lang="zh-CN" altLang="en-US"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19" name="矩形 18"/>
          <p:cNvSpPr/>
          <p:nvPr/>
        </p:nvSpPr>
        <p:spPr bwMode="auto">
          <a:xfrm>
            <a:off x="5321300" y="3101975"/>
            <a:ext cx="187325" cy="350838"/>
          </a:xfrm>
          <a:prstGeom prst="rect">
            <a:avLst/>
          </a:prstGeom>
          <a:solidFill>
            <a:schemeClr val="accent4">
              <a:lumMod val="60000"/>
              <a:lumOff val="40000"/>
            </a:schemeClr>
          </a:solidFill>
          <a:ln w="38100" cap="flat" cmpd="sng" algn="ctr">
            <a:noFill/>
            <a:prstDash val="solid"/>
            <a:round/>
            <a:headEnd type="none" w="med" len="med"/>
            <a:tailEnd type="none" w="med" len="me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mn-cs"/>
              </a:rPr>
              <a:t>X</a:t>
            </a:r>
            <a:r>
              <a:rPr kumimoji="0" lang="en-US" altLang="zh-CN" sz="16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rPr>
              <a:t>1</a:t>
            </a:r>
            <a:endParaRPr kumimoji="0" lang="zh-CN" altLang="en-US" sz="16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202847" name="矩形 19"/>
          <p:cNvSpPr/>
          <p:nvPr/>
        </p:nvSpPr>
        <p:spPr>
          <a:xfrm>
            <a:off x="3781425" y="3103563"/>
            <a:ext cx="298450" cy="350837"/>
          </a:xfrm>
          <a:prstGeom prst="rect">
            <a:avLst/>
          </a:prstGeom>
          <a:solidFill>
            <a:srgbClr val="99CC00"/>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2</a:t>
            </a:r>
            <a:endParaRPr lang="zh-CN" altLang="en-US" sz="1800" b="0" baseline="-25000" dirty="0">
              <a:latin typeface="Times New Roman" panose="02020603050405020304" pitchFamily="18" charset="0"/>
            </a:endParaRPr>
          </a:p>
        </p:txBody>
      </p:sp>
      <p:sp>
        <p:nvSpPr>
          <p:cNvPr id="202848" name="矩形 20"/>
          <p:cNvSpPr/>
          <p:nvPr/>
        </p:nvSpPr>
        <p:spPr>
          <a:xfrm>
            <a:off x="4422775" y="3467100"/>
            <a:ext cx="284163" cy="350838"/>
          </a:xfrm>
          <a:prstGeom prst="rect">
            <a:avLst/>
          </a:prstGeom>
          <a:solidFill>
            <a:srgbClr val="99CC00"/>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2</a:t>
            </a:r>
            <a:endParaRPr lang="zh-CN" altLang="en-US" sz="1800" b="0" baseline="-25000" dirty="0">
              <a:latin typeface="Times New Roman" panose="02020603050405020304" pitchFamily="18" charset="0"/>
            </a:endParaRPr>
          </a:p>
        </p:txBody>
      </p:sp>
      <p:sp>
        <p:nvSpPr>
          <p:cNvPr id="202849" name="矩形 21"/>
          <p:cNvSpPr/>
          <p:nvPr/>
        </p:nvSpPr>
        <p:spPr>
          <a:xfrm>
            <a:off x="4100513" y="3840163"/>
            <a:ext cx="606425" cy="350837"/>
          </a:xfrm>
          <a:prstGeom prst="rect">
            <a:avLst/>
          </a:prstGeom>
          <a:solidFill>
            <a:srgbClr val="99CC00"/>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2</a:t>
            </a:r>
            <a:endParaRPr lang="zh-CN" altLang="en-US" sz="1800" b="0" baseline="-25000" dirty="0">
              <a:latin typeface="Times New Roman" panose="02020603050405020304" pitchFamily="18" charset="0"/>
            </a:endParaRPr>
          </a:p>
        </p:txBody>
      </p:sp>
      <p:sp>
        <p:nvSpPr>
          <p:cNvPr id="202850" name="矩形 22"/>
          <p:cNvSpPr/>
          <p:nvPr/>
        </p:nvSpPr>
        <p:spPr>
          <a:xfrm>
            <a:off x="4710113" y="4206875"/>
            <a:ext cx="601662" cy="350838"/>
          </a:xfrm>
          <a:prstGeom prst="rect">
            <a:avLst/>
          </a:prstGeom>
          <a:solidFill>
            <a:srgbClr val="99CC00"/>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2</a:t>
            </a:r>
            <a:endParaRPr lang="zh-CN" altLang="en-US" sz="1800" b="0" baseline="-25000" dirty="0">
              <a:latin typeface="Times New Roman" panose="02020603050405020304" pitchFamily="18" charset="0"/>
            </a:endParaRPr>
          </a:p>
        </p:txBody>
      </p:sp>
      <p:sp>
        <p:nvSpPr>
          <p:cNvPr id="202851" name="矩形 23"/>
          <p:cNvSpPr/>
          <p:nvPr/>
        </p:nvSpPr>
        <p:spPr>
          <a:xfrm>
            <a:off x="5508625" y="3101975"/>
            <a:ext cx="206375" cy="350838"/>
          </a:xfrm>
          <a:prstGeom prst="rect">
            <a:avLst/>
          </a:prstGeom>
          <a:solidFill>
            <a:srgbClr val="99CC00"/>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r>
              <a:rPr lang="en-US" altLang="zh-CN" sz="1600" b="0" dirty="0">
                <a:latin typeface="Times New Roman" panose="02020603050405020304" pitchFamily="18" charset="0"/>
              </a:rPr>
              <a:t>X</a:t>
            </a:r>
            <a:r>
              <a:rPr lang="en-US" altLang="zh-CN" sz="1600" b="0" baseline="-25000" dirty="0">
                <a:latin typeface="Times New Roman" panose="02020603050405020304" pitchFamily="18" charset="0"/>
              </a:rPr>
              <a:t>2</a:t>
            </a:r>
            <a:endParaRPr lang="zh-CN" altLang="en-US" sz="1600" b="0" baseline="-25000" dirty="0">
              <a:latin typeface="Times New Roman" panose="02020603050405020304" pitchFamily="18" charset="0"/>
            </a:endParaRPr>
          </a:p>
        </p:txBody>
      </p:sp>
      <p:sp>
        <p:nvSpPr>
          <p:cNvPr id="202852" name="矩形 24"/>
          <p:cNvSpPr/>
          <p:nvPr/>
        </p:nvSpPr>
        <p:spPr>
          <a:xfrm>
            <a:off x="5908675" y="3471863"/>
            <a:ext cx="282575" cy="350837"/>
          </a:xfrm>
          <a:prstGeom prst="rect">
            <a:avLst/>
          </a:prstGeom>
          <a:solidFill>
            <a:srgbClr val="99CC00"/>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2</a:t>
            </a:r>
            <a:endParaRPr lang="zh-CN" altLang="en-US" sz="1800" b="0" baseline="-25000" dirty="0">
              <a:latin typeface="Times New Roman" panose="02020603050405020304" pitchFamily="18" charset="0"/>
            </a:endParaRPr>
          </a:p>
        </p:txBody>
      </p:sp>
      <p:sp>
        <p:nvSpPr>
          <p:cNvPr id="202853" name="矩形 26"/>
          <p:cNvSpPr/>
          <p:nvPr/>
        </p:nvSpPr>
        <p:spPr>
          <a:xfrm>
            <a:off x="7088188" y="3108325"/>
            <a:ext cx="261937" cy="350838"/>
          </a:xfrm>
          <a:prstGeom prst="rect">
            <a:avLst/>
          </a:prstGeom>
          <a:solidFill>
            <a:srgbClr val="99CC00"/>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2</a:t>
            </a:r>
            <a:endParaRPr lang="zh-CN" altLang="en-US" sz="1800" b="0" baseline="-25000" dirty="0">
              <a:latin typeface="Times New Roman" panose="02020603050405020304" pitchFamily="18" charset="0"/>
            </a:endParaRPr>
          </a:p>
        </p:txBody>
      </p:sp>
      <p:sp>
        <p:nvSpPr>
          <p:cNvPr id="202854" name="矩形 27"/>
          <p:cNvSpPr/>
          <p:nvPr/>
        </p:nvSpPr>
        <p:spPr>
          <a:xfrm>
            <a:off x="5715000" y="3108325"/>
            <a:ext cx="193675" cy="352425"/>
          </a:xfrm>
          <a:prstGeom prst="rect">
            <a:avLst/>
          </a:prstGeom>
          <a:solidFill>
            <a:srgbClr val="CC99FF"/>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r>
              <a:rPr lang="en-US" altLang="zh-CN" sz="1600" b="0" dirty="0">
                <a:latin typeface="Times New Roman" panose="02020603050405020304" pitchFamily="18" charset="0"/>
              </a:rPr>
              <a:t>X</a:t>
            </a:r>
            <a:r>
              <a:rPr lang="en-US" altLang="zh-CN" sz="1600" b="0" baseline="-25000" dirty="0">
                <a:latin typeface="Times New Roman" panose="02020603050405020304" pitchFamily="18" charset="0"/>
              </a:rPr>
              <a:t>3</a:t>
            </a:r>
            <a:endParaRPr lang="zh-CN" altLang="en-US" sz="1600" b="0" baseline="-25000" dirty="0">
              <a:latin typeface="Times New Roman" panose="02020603050405020304" pitchFamily="18" charset="0"/>
            </a:endParaRPr>
          </a:p>
        </p:txBody>
      </p:sp>
      <p:sp>
        <p:nvSpPr>
          <p:cNvPr id="202855" name="矩形 28"/>
          <p:cNvSpPr/>
          <p:nvPr/>
        </p:nvSpPr>
        <p:spPr>
          <a:xfrm>
            <a:off x="6191250" y="3473450"/>
            <a:ext cx="325438" cy="350838"/>
          </a:xfrm>
          <a:prstGeom prst="rect">
            <a:avLst/>
          </a:prstGeom>
          <a:solidFill>
            <a:srgbClr val="CC99FF"/>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3</a:t>
            </a:r>
            <a:endParaRPr lang="zh-CN" altLang="en-US" sz="1800" b="0" baseline="-25000" dirty="0">
              <a:latin typeface="Times New Roman" panose="02020603050405020304" pitchFamily="18" charset="0"/>
            </a:endParaRPr>
          </a:p>
        </p:txBody>
      </p:sp>
      <p:sp>
        <p:nvSpPr>
          <p:cNvPr id="202856" name="矩形 29"/>
          <p:cNvSpPr/>
          <p:nvPr/>
        </p:nvSpPr>
        <p:spPr>
          <a:xfrm>
            <a:off x="5908675" y="3840163"/>
            <a:ext cx="608013" cy="350837"/>
          </a:xfrm>
          <a:prstGeom prst="rect">
            <a:avLst/>
          </a:prstGeom>
          <a:solidFill>
            <a:srgbClr val="CC99FF"/>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3</a:t>
            </a:r>
            <a:endParaRPr lang="zh-CN" altLang="en-US" sz="1800" b="0" baseline="-25000" dirty="0">
              <a:latin typeface="Times New Roman" panose="02020603050405020304" pitchFamily="18" charset="0"/>
            </a:endParaRPr>
          </a:p>
        </p:txBody>
      </p:sp>
      <p:sp>
        <p:nvSpPr>
          <p:cNvPr id="202857" name="矩形 30"/>
          <p:cNvSpPr/>
          <p:nvPr/>
        </p:nvSpPr>
        <p:spPr>
          <a:xfrm>
            <a:off x="6502400" y="4206875"/>
            <a:ext cx="606425" cy="350838"/>
          </a:xfrm>
          <a:prstGeom prst="rect">
            <a:avLst/>
          </a:prstGeom>
          <a:solidFill>
            <a:srgbClr val="CC99FF"/>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3</a:t>
            </a:r>
            <a:endParaRPr lang="zh-CN" altLang="en-US" sz="1800" b="0" baseline="-25000" dirty="0">
              <a:latin typeface="Times New Roman" panose="02020603050405020304" pitchFamily="18" charset="0"/>
            </a:endParaRPr>
          </a:p>
        </p:txBody>
      </p:sp>
      <p:sp>
        <p:nvSpPr>
          <p:cNvPr id="202858" name="矩形 31"/>
          <p:cNvSpPr/>
          <p:nvPr/>
        </p:nvSpPr>
        <p:spPr>
          <a:xfrm>
            <a:off x="7350125" y="3108325"/>
            <a:ext cx="330200" cy="352425"/>
          </a:xfrm>
          <a:prstGeom prst="rect">
            <a:avLst/>
          </a:prstGeom>
          <a:solidFill>
            <a:srgbClr val="CC99FF"/>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3</a:t>
            </a:r>
            <a:endParaRPr lang="zh-CN" altLang="en-US" sz="1800" b="0" baseline="-25000" dirty="0">
              <a:latin typeface="Times New Roman" panose="02020603050405020304" pitchFamily="18" charset="0"/>
            </a:endParaRPr>
          </a:p>
        </p:txBody>
      </p:sp>
      <p:sp>
        <p:nvSpPr>
          <p:cNvPr id="202859" name="矩形 32"/>
          <p:cNvSpPr/>
          <p:nvPr/>
        </p:nvSpPr>
        <p:spPr>
          <a:xfrm>
            <a:off x="7666038" y="3467100"/>
            <a:ext cx="606425" cy="350838"/>
          </a:xfrm>
          <a:prstGeom prst="rect">
            <a:avLst/>
          </a:prstGeom>
          <a:solidFill>
            <a:srgbClr val="CC99FF"/>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3</a:t>
            </a:r>
            <a:endParaRPr lang="zh-CN" altLang="en-US" sz="1800" b="0" baseline="-25000" dirty="0">
              <a:latin typeface="Times New Roman" panose="02020603050405020304" pitchFamily="18" charset="0"/>
            </a:endParaRPr>
          </a:p>
        </p:txBody>
      </p:sp>
      <p:sp>
        <p:nvSpPr>
          <p:cNvPr id="202860" name="矩形 33"/>
          <p:cNvSpPr/>
          <p:nvPr/>
        </p:nvSpPr>
        <p:spPr>
          <a:xfrm>
            <a:off x="6483350" y="3838575"/>
            <a:ext cx="604838" cy="350838"/>
          </a:xfrm>
          <a:prstGeom prst="rect">
            <a:avLst/>
          </a:prstGeom>
          <a:solidFill>
            <a:srgbClr val="99CC00"/>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2</a:t>
            </a:r>
            <a:endParaRPr lang="zh-CN" altLang="en-US" sz="1800" b="0" baseline="-25000" dirty="0">
              <a:latin typeface="Times New Roman" panose="02020603050405020304" pitchFamily="18" charset="0"/>
            </a:endParaRPr>
          </a:p>
        </p:txBody>
      </p:sp>
      <p:sp>
        <p:nvSpPr>
          <p:cNvPr id="202861" name="Rectangle 3"/>
          <p:cNvSpPr txBox="1"/>
          <p:nvPr/>
        </p:nvSpPr>
        <p:spPr>
          <a:xfrm>
            <a:off x="469900" y="1022350"/>
            <a:ext cx="8820150" cy="963613"/>
          </a:xfrm>
          <a:prstGeom prst="rect">
            <a:avLst/>
          </a:prstGeom>
          <a:noFill/>
          <a:ln w="9525">
            <a:noFill/>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342900" lvl="0" indent="-342900"/>
            <a:r>
              <a:rPr lang="zh-CN" altLang="en-US" sz="2400" dirty="0"/>
              <a:t>引起非线性流水线流水段冲突的启动距离称为</a:t>
            </a:r>
            <a:r>
              <a:rPr lang="zh-CN" altLang="en-US" sz="2400" dirty="0">
                <a:solidFill>
                  <a:srgbClr val="FF0000"/>
                </a:solidFill>
              </a:rPr>
              <a:t>禁止启动距离</a:t>
            </a:r>
            <a:r>
              <a:rPr lang="zh-CN" altLang="en-US" sz="2400" dirty="0"/>
              <a:t>。</a:t>
            </a:r>
            <a:endParaRPr lang="zh-CN" altLang="en-US" sz="2400" dirty="0"/>
          </a:p>
          <a:p>
            <a:pPr marL="342900" lvl="0" indent="-342900"/>
            <a:r>
              <a:rPr lang="zh-CN" altLang="en-US" sz="2400" dirty="0"/>
              <a:t>如下例中启动距离</a:t>
            </a:r>
            <a:r>
              <a:rPr lang="en-US" altLang="zh-CN" sz="2400" dirty="0">
                <a:solidFill>
                  <a:schemeClr val="hlink"/>
                </a:solidFill>
              </a:rPr>
              <a:t>3</a:t>
            </a:r>
            <a:r>
              <a:rPr lang="zh-CN" altLang="en-US" sz="2400" dirty="0"/>
              <a:t>是禁止启动距离</a:t>
            </a:r>
            <a:endParaRPr lang="zh-CN" altLang="en-US" sz="2400" dirty="0"/>
          </a:p>
        </p:txBody>
      </p:sp>
      <p:sp>
        <p:nvSpPr>
          <p:cNvPr id="202862" name="文本框 28"/>
          <p:cNvSpPr txBox="1"/>
          <p:nvPr/>
        </p:nvSpPr>
        <p:spPr>
          <a:xfrm>
            <a:off x="1027113" y="2209800"/>
            <a:ext cx="4686300" cy="46196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spcBef>
                <a:spcPct val="0"/>
              </a:spcBef>
              <a:buClrTx/>
              <a:buFontTx/>
              <a:buNone/>
            </a:pPr>
            <a:r>
              <a:rPr lang="zh-CN" altLang="en-US" sz="2400" dirty="0">
                <a:solidFill>
                  <a:srgbClr val="FF0000"/>
                </a:solidFill>
                <a:latin typeface="Times New Roman" panose="02020603050405020304" pitchFamily="18" charset="0"/>
              </a:rPr>
              <a:t>第</a:t>
            </a:r>
            <a:r>
              <a:rPr lang="en-US" altLang="zh-CN" sz="2400" dirty="0">
                <a:solidFill>
                  <a:srgbClr val="FF0000"/>
                </a:solidFill>
                <a:latin typeface="Times New Roman" panose="02020603050405020304" pitchFamily="18" charset="0"/>
              </a:rPr>
              <a:t>7</a:t>
            </a:r>
            <a:r>
              <a:rPr lang="zh-CN" altLang="en-US" sz="2400" dirty="0">
                <a:solidFill>
                  <a:srgbClr val="FF0000"/>
                </a:solidFill>
                <a:latin typeface="Times New Roman" panose="02020603050405020304" pitchFamily="18" charset="0"/>
              </a:rPr>
              <a:t>拍新任务</a:t>
            </a:r>
            <a:r>
              <a:rPr lang="en-US" altLang="zh-CN" sz="2400" dirty="0">
                <a:solidFill>
                  <a:srgbClr val="FF0000"/>
                </a:solidFill>
                <a:latin typeface="Times New Roman" panose="02020603050405020304" pitchFamily="18" charset="0"/>
              </a:rPr>
              <a:t>X</a:t>
            </a:r>
            <a:r>
              <a:rPr lang="en-US" altLang="zh-CN" sz="2400" baseline="-25000" dirty="0">
                <a:solidFill>
                  <a:srgbClr val="FF0000"/>
                </a:solidFill>
                <a:latin typeface="Times New Roman" panose="02020603050405020304" pitchFamily="18" charset="0"/>
              </a:rPr>
              <a:t>3</a:t>
            </a:r>
            <a:r>
              <a:rPr lang="zh-CN" altLang="en-US" sz="2400" dirty="0">
                <a:solidFill>
                  <a:srgbClr val="FF0000"/>
                </a:solidFill>
                <a:latin typeface="Times New Roman" panose="02020603050405020304" pitchFamily="18" charset="0"/>
              </a:rPr>
              <a:t>进入流水，有冲突</a:t>
            </a:r>
            <a:endParaRPr lang="zh-CN" altLang="en-US" sz="2400" dirty="0">
              <a:solidFill>
                <a:srgbClr val="FF0000"/>
              </a:solidFill>
              <a:latin typeface="Times New Roman" panose="02020603050405020304" pitchFamily="18" charset="0"/>
            </a:endParaRPr>
          </a:p>
        </p:txBody>
      </p:sp>
    </p:spTree>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04802" name="Rectangle 2"/>
          <p:cNvSpPr>
            <a:spLocks noGrp="1"/>
          </p:cNvSpPr>
          <p:nvPr>
            <p:ph type="title" idx="4294967295"/>
          </p:nvPr>
        </p:nvSpPr>
        <p:spPr>
          <a:xfrm>
            <a:off x="590550" y="123825"/>
            <a:ext cx="7848600" cy="609600"/>
          </a:xfrm>
        </p:spPr>
        <p:txBody>
          <a:bodyPr vert="horz" wrap="square" lIns="91440" tIns="45720" rIns="91440" bIns="45720" anchor="b" anchorCtr="0"/>
          <a:p>
            <a:pPr eaLnBrk="1" hangingPunct="1"/>
            <a:r>
              <a:rPr lang="zh-CN" altLang="en-US" dirty="0"/>
              <a:t>非线性流水线的冲突</a:t>
            </a:r>
            <a:endParaRPr lang="zh-CN" altLang="en-US" dirty="0"/>
          </a:p>
        </p:txBody>
      </p:sp>
      <p:sp>
        <p:nvSpPr>
          <p:cNvPr id="204803" name="Text Box 317"/>
          <p:cNvSpPr txBox="1"/>
          <p:nvPr/>
        </p:nvSpPr>
        <p:spPr>
          <a:xfrm>
            <a:off x="2286000" y="5143500"/>
            <a:ext cx="4313238" cy="457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fontAlgn="ctr" hangingPunct="1">
              <a:spcBef>
                <a:spcPct val="0"/>
              </a:spcBef>
              <a:buClr>
                <a:schemeClr val="bg1"/>
              </a:buClr>
              <a:buFontTx/>
              <a:buNone/>
            </a:pPr>
            <a:r>
              <a:rPr lang="zh-CN" altLang="en-US" sz="2400" b="0" dirty="0">
                <a:latin typeface="Tahoma" panose="020B0604030504040204" pitchFamily="34" charset="0"/>
                <a:ea typeface="宋体" panose="02010600030101010101" pitchFamily="2" charset="-122"/>
              </a:rPr>
              <a:t>启动距离为</a:t>
            </a:r>
            <a:r>
              <a:rPr lang="en-US" altLang="zh-CN" sz="2400" b="0" dirty="0">
                <a:latin typeface="Tahoma" panose="020B0604030504040204" pitchFamily="34" charset="0"/>
                <a:ea typeface="宋体" panose="02010600030101010101" pitchFamily="2" charset="-122"/>
              </a:rPr>
              <a:t>3</a:t>
            </a:r>
            <a:r>
              <a:rPr lang="zh-CN" altLang="en-US" sz="2400" b="0" dirty="0">
                <a:latin typeface="Tahoma" panose="020B0604030504040204" pitchFamily="34" charset="0"/>
                <a:ea typeface="宋体" panose="02010600030101010101" pitchFamily="2" charset="-122"/>
              </a:rPr>
              <a:t>的流水线冲突情况</a:t>
            </a:r>
            <a:endParaRPr lang="zh-CN" altLang="en-US" sz="2400" b="0" dirty="0">
              <a:latin typeface="Tahoma" panose="020B0604030504040204" pitchFamily="34" charset="0"/>
              <a:ea typeface="宋体" panose="02010600030101010101" pitchFamily="2" charset="-122"/>
            </a:endParaRPr>
          </a:p>
        </p:txBody>
      </p:sp>
      <p:graphicFrame>
        <p:nvGraphicFramePr>
          <p:cNvPr id="8" name="Group 4"/>
          <p:cNvGraphicFramePr>
            <a:graphicFrameLocks noGrp="1"/>
          </p:cNvGraphicFramePr>
          <p:nvPr/>
        </p:nvGraphicFramePr>
        <p:xfrm>
          <a:off x="1027113" y="2735263"/>
          <a:ext cx="7232650" cy="1827214"/>
        </p:xfrm>
        <a:graphic>
          <a:graphicData uri="http://schemas.openxmlformats.org/drawingml/2006/table">
            <a:tbl>
              <a:tblPr/>
              <a:tblGrid>
                <a:gridCol w="608179"/>
                <a:gridCol w="615975"/>
                <a:gridCol w="611298"/>
                <a:gridCol w="615976"/>
                <a:gridCol w="612857"/>
                <a:gridCol w="612857"/>
                <a:gridCol w="615975"/>
                <a:gridCol w="587906"/>
                <a:gridCol w="587906"/>
                <a:gridCol w="587906"/>
                <a:gridCol w="587906"/>
                <a:gridCol w="587906"/>
              </a:tblGrid>
              <a:tr h="363538">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a:ln>
                          <a:noFill/>
                        </a:ln>
                        <a:solidFill>
                          <a:srgbClr val="000000"/>
                        </a:solidFill>
                        <a:effectLst/>
                        <a:latin typeface="楷体_GB2312" pitchFamily="49" charset="-122"/>
                        <a:ea typeface="楷体_GB2312" pitchFamily="49" charset="-122"/>
                      </a:endParaRPr>
                    </a:p>
                  </a:txBody>
                  <a:tcPr marL="91439" marR="91439"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a:ln>
                            <a:noFill/>
                          </a:ln>
                          <a:solidFill>
                            <a:srgbClr val="000000"/>
                          </a:solidFill>
                          <a:effectLst/>
                          <a:latin typeface="楷体_GB2312" pitchFamily="49" charset="-122"/>
                          <a:ea typeface="楷体_GB2312" pitchFamily="49" charset="-122"/>
                        </a:rPr>
                        <a:t>1</a:t>
                      </a:r>
                      <a:endParaRPr kumimoji="0" lang="en-US" altLang="zh-CN" sz="1600" b="1" i="0" u="none" strike="noStrike" cap="none" normalizeH="0" baseline="0">
                        <a:ln>
                          <a:noFill/>
                        </a:ln>
                        <a:solidFill>
                          <a:srgbClr val="000000"/>
                        </a:solidFill>
                        <a:effectLst/>
                        <a:latin typeface="楷体_GB2312" pitchFamily="49" charset="-122"/>
                        <a:ea typeface="楷体_GB2312" pitchFamily="49" charset="-122"/>
                      </a:endParaRPr>
                    </a:p>
                  </a:txBody>
                  <a:tcPr marL="91439" marR="9143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a:ln>
                            <a:noFill/>
                          </a:ln>
                          <a:solidFill>
                            <a:srgbClr val="000000"/>
                          </a:solidFill>
                          <a:effectLst/>
                          <a:latin typeface="楷体_GB2312" pitchFamily="49" charset="-122"/>
                          <a:ea typeface="楷体_GB2312" pitchFamily="49" charset="-122"/>
                        </a:rPr>
                        <a:t>2</a:t>
                      </a:r>
                      <a:endParaRPr kumimoji="0" lang="en-US" altLang="zh-CN" sz="1600" b="1" i="0" u="none" strike="noStrike" cap="none" normalizeH="0" baseline="0">
                        <a:ln>
                          <a:noFill/>
                        </a:ln>
                        <a:solidFill>
                          <a:srgbClr val="000000"/>
                        </a:solidFill>
                        <a:effectLst/>
                        <a:latin typeface="楷体_GB2312" pitchFamily="49" charset="-122"/>
                        <a:ea typeface="楷体_GB2312" pitchFamily="49" charset="-122"/>
                      </a:endParaRPr>
                    </a:p>
                  </a:txBody>
                  <a:tcPr marL="91439" marR="9143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a:ln>
                            <a:noFill/>
                          </a:ln>
                          <a:solidFill>
                            <a:srgbClr val="000000"/>
                          </a:solidFill>
                          <a:effectLst/>
                          <a:latin typeface="楷体_GB2312" pitchFamily="49" charset="-122"/>
                          <a:ea typeface="楷体_GB2312" pitchFamily="49" charset="-122"/>
                        </a:rPr>
                        <a:t>3</a:t>
                      </a:r>
                      <a:endParaRPr kumimoji="0" lang="en-US" altLang="zh-CN" sz="1600" b="1" i="0" u="none" strike="noStrike" cap="none" normalizeH="0" baseline="0">
                        <a:ln>
                          <a:noFill/>
                        </a:ln>
                        <a:solidFill>
                          <a:srgbClr val="000000"/>
                        </a:solidFill>
                        <a:effectLst/>
                        <a:latin typeface="楷体_GB2312" pitchFamily="49" charset="-122"/>
                        <a:ea typeface="楷体_GB2312" pitchFamily="49" charset="-122"/>
                      </a:endParaRPr>
                    </a:p>
                  </a:txBody>
                  <a:tcPr marL="91439" marR="9143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a:ln>
                            <a:noFill/>
                          </a:ln>
                          <a:solidFill>
                            <a:srgbClr val="000000"/>
                          </a:solidFill>
                          <a:effectLst/>
                          <a:latin typeface="楷体_GB2312" pitchFamily="49" charset="-122"/>
                          <a:ea typeface="楷体_GB2312" pitchFamily="49" charset="-122"/>
                        </a:rPr>
                        <a:t>4</a:t>
                      </a:r>
                      <a:endParaRPr kumimoji="0" lang="en-US" altLang="zh-CN" sz="1600" b="1" i="0" u="none" strike="noStrike" cap="none" normalizeH="0" baseline="0">
                        <a:ln>
                          <a:noFill/>
                        </a:ln>
                        <a:solidFill>
                          <a:srgbClr val="000000"/>
                        </a:solidFill>
                        <a:effectLst/>
                        <a:latin typeface="楷体_GB2312" pitchFamily="49" charset="-122"/>
                        <a:ea typeface="楷体_GB2312" pitchFamily="49" charset="-122"/>
                      </a:endParaRPr>
                    </a:p>
                  </a:txBody>
                  <a:tcPr marL="91439" marR="9143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a:ln>
                            <a:noFill/>
                          </a:ln>
                          <a:solidFill>
                            <a:srgbClr val="000000"/>
                          </a:solidFill>
                          <a:effectLst/>
                          <a:latin typeface="楷体_GB2312" pitchFamily="49" charset="-122"/>
                          <a:ea typeface="楷体_GB2312" pitchFamily="49" charset="-122"/>
                        </a:rPr>
                        <a:t>5</a:t>
                      </a:r>
                      <a:endParaRPr kumimoji="0" lang="en-US" altLang="zh-CN" sz="1600" b="1" i="0" u="none" strike="noStrike" cap="none" normalizeH="0" baseline="0">
                        <a:ln>
                          <a:noFill/>
                        </a:ln>
                        <a:solidFill>
                          <a:srgbClr val="000000"/>
                        </a:solidFill>
                        <a:effectLst/>
                        <a:latin typeface="楷体_GB2312" pitchFamily="49" charset="-122"/>
                        <a:ea typeface="楷体_GB2312" pitchFamily="49" charset="-122"/>
                      </a:endParaRPr>
                    </a:p>
                  </a:txBody>
                  <a:tcPr marL="91439" marR="9143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a:ln>
                            <a:noFill/>
                          </a:ln>
                          <a:solidFill>
                            <a:srgbClr val="000000"/>
                          </a:solidFill>
                          <a:effectLst/>
                          <a:latin typeface="楷体_GB2312" pitchFamily="49" charset="-122"/>
                          <a:ea typeface="楷体_GB2312" pitchFamily="49" charset="-122"/>
                        </a:rPr>
                        <a:t>6</a:t>
                      </a:r>
                      <a:endParaRPr kumimoji="0" lang="en-US" altLang="zh-CN" sz="1600" b="1" i="0" u="none" strike="noStrike" cap="none" normalizeH="0" baseline="0">
                        <a:ln>
                          <a:noFill/>
                        </a:ln>
                        <a:solidFill>
                          <a:srgbClr val="000000"/>
                        </a:solidFill>
                        <a:effectLst/>
                        <a:latin typeface="楷体_GB2312" pitchFamily="49" charset="-122"/>
                        <a:ea typeface="楷体_GB2312" pitchFamily="49" charset="-122"/>
                      </a:endParaRPr>
                    </a:p>
                  </a:txBody>
                  <a:tcPr marL="91439" marR="9143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7</a:t>
                      </a: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9" marR="9143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8</a:t>
                      </a: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9" marR="9143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9</a:t>
                      </a: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9" marR="9143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10</a:t>
                      </a: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9" marR="9143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11</a:t>
                      </a: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9" marR="9143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66713">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S1</a:t>
                      </a: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9" marR="91439"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defRPr/>
                      </a:pP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65125">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S2</a:t>
                      </a: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9" marR="91439"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defRPr/>
                      </a:pP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66713">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S3</a:t>
                      </a: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9" marR="91439"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defRPr/>
                      </a:pP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65125">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r>
                        <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rPr>
                        <a:t>S4</a:t>
                      </a: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9" marR="91439"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defRPr/>
                      </a:pP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en-US" altLang="zh-CN"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buFont typeface="Wingdings" panose="05000000000000000000" pitchFamily="2" charset="2"/>
                        <a:defRPr sz="2400" b="1">
                          <a:solidFill>
                            <a:srgbClr val="000000"/>
                          </a:solidFill>
                          <a:latin typeface="楷体_GB2312" pitchFamily="49" charset="-122"/>
                          <a:ea typeface="楷体_GB2312" pitchFamily="49" charset="-122"/>
                        </a:defRPr>
                      </a:lvl1pPr>
                      <a:lvl2pPr marL="742950" indent="-285750" algn="l">
                        <a:spcBef>
                          <a:spcPct val="20000"/>
                        </a:spcBef>
                        <a:buClr>
                          <a:schemeClr val="tx2"/>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2pPr>
                      <a:lvl3pPr marL="1143000" indent="-228600" algn="l">
                        <a:spcBef>
                          <a:spcPct val="20000"/>
                        </a:spcBef>
                        <a:buClr>
                          <a:schemeClr val="folHlink"/>
                        </a:buClr>
                        <a:buSzPct val="60000"/>
                        <a:buFont typeface="Wingdings" panose="05000000000000000000" pitchFamily="2" charset="2"/>
                        <a:defRPr sz="2000">
                          <a:solidFill>
                            <a:schemeClr val="hlink"/>
                          </a:solidFill>
                          <a:latin typeface="Verdana" panose="020B0604030504040204" pitchFamily="34" charset="0"/>
                          <a:ea typeface="隶书" panose="02010509060101010101" pitchFamily="49" charset="-122"/>
                        </a:defRPr>
                      </a:lvl3pPr>
                      <a:lvl4pPr marL="1600200" indent="-228600" algn="l">
                        <a:spcBef>
                          <a:spcPct val="20000"/>
                        </a:spcBef>
                        <a:buClr>
                          <a:schemeClr val="tx1"/>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4pPr>
                      <a:lvl5pPr marL="2057400" indent="-228600" algn="l">
                        <a:spcBef>
                          <a:spcPct val="20000"/>
                        </a:spcBef>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5pPr>
                      <a:lvl6pPr marL="25146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6pPr>
                      <a:lvl7pPr marL="29718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7pPr>
                      <a:lvl8pPr marL="34290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8pPr>
                      <a:lvl9pPr marL="3886200" indent="-228600" fontAlgn="base">
                        <a:spcBef>
                          <a:spcPct val="20000"/>
                        </a:spcBef>
                        <a:spcAft>
                          <a:spcPct val="0"/>
                        </a:spcAft>
                        <a:buClr>
                          <a:schemeClr val="hlink"/>
                        </a:buClr>
                        <a:buSzPct val="60000"/>
                        <a:buFont typeface="Wingdings" panose="05000000000000000000" pitchFamily="2" charset="2"/>
                        <a:defRPr>
                          <a:solidFill>
                            <a:schemeClr val="hlink"/>
                          </a:solidFill>
                          <a:latin typeface="Verdana" panose="020B060403050404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 typeface="Wingdings" panose="05000000000000000000" pitchFamily="2" charset="2"/>
                        <a:buNone/>
                      </a:pPr>
                      <a:endParaRPr kumimoji="0" lang="zh-CN" altLang="en-US" sz="1600" b="1" i="0" u="none" strike="noStrike" cap="none" normalizeH="0" baseline="0" dirty="0">
                        <a:ln>
                          <a:noFill/>
                        </a:ln>
                        <a:solidFill>
                          <a:srgbClr val="000000"/>
                        </a:solidFill>
                        <a:effectLst/>
                        <a:latin typeface="楷体_GB2312" pitchFamily="49" charset="-122"/>
                        <a:ea typeface="楷体_GB2312" pitchFamily="49" charset="-122"/>
                      </a:endParaRPr>
                    </a:p>
                  </a:txBody>
                  <a:tcPr marL="91439" marR="9143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
        <p:nvSpPr>
          <p:cNvPr id="204886" name="Text Box 201"/>
          <p:cNvSpPr txBox="1"/>
          <p:nvPr/>
        </p:nvSpPr>
        <p:spPr>
          <a:xfrm>
            <a:off x="590550" y="3217863"/>
            <a:ext cx="390525" cy="100647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eaLnBrk="1" fontAlgn="ctr" hangingPunct="1">
              <a:spcBef>
                <a:spcPct val="0"/>
              </a:spcBef>
              <a:buClr>
                <a:schemeClr val="bg1"/>
              </a:buClr>
              <a:buFontTx/>
              <a:buNone/>
            </a:pPr>
            <a:r>
              <a:rPr lang="zh-CN" altLang="en-US" sz="2000" b="0" dirty="0">
                <a:latin typeface="Tahoma" panose="020B0604030504040204" pitchFamily="34" charset="0"/>
                <a:ea typeface="宋体" panose="02010600030101010101" pitchFamily="2" charset="-122"/>
              </a:rPr>
              <a:t>段号 </a:t>
            </a:r>
            <a:r>
              <a:rPr lang="en-US" altLang="zh-CN" sz="2000" b="0" dirty="0">
                <a:latin typeface="Tahoma" panose="020B0604030504040204" pitchFamily="34" charset="0"/>
                <a:ea typeface="宋体" panose="02010600030101010101" pitchFamily="2" charset="-122"/>
              </a:rPr>
              <a:t>k</a:t>
            </a:r>
            <a:endParaRPr lang="en-US" altLang="zh-CN" sz="2000" b="0" dirty="0">
              <a:latin typeface="Tahoma" panose="020B0604030504040204" pitchFamily="34" charset="0"/>
              <a:ea typeface="宋体" panose="02010600030101010101" pitchFamily="2" charset="-122"/>
            </a:endParaRPr>
          </a:p>
        </p:txBody>
      </p:sp>
      <p:sp>
        <p:nvSpPr>
          <p:cNvPr id="3" name="矩形 2"/>
          <p:cNvSpPr/>
          <p:nvPr/>
        </p:nvSpPr>
        <p:spPr bwMode="auto">
          <a:xfrm>
            <a:off x="1638300" y="3114675"/>
            <a:ext cx="604838" cy="350838"/>
          </a:xfrm>
          <a:prstGeom prst="rect">
            <a:avLst/>
          </a:prstGeom>
          <a:solidFill>
            <a:schemeClr val="accent4">
              <a:lumMod val="60000"/>
              <a:lumOff val="40000"/>
            </a:schemeClr>
          </a:solidFill>
          <a:ln w="38100" cap="flat" cmpd="sng" algn="ctr">
            <a:noFill/>
            <a:prstDash val="solid"/>
            <a:round/>
            <a:headEnd type="none" w="med" len="med"/>
            <a:tailEnd type="none" w="med" len="me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mn-cs"/>
              </a:rPr>
              <a:t>X</a:t>
            </a:r>
            <a:r>
              <a:rPr kumimoji="0" lang="en-US" altLang="zh-CN"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rPr>
              <a:t>1</a:t>
            </a:r>
            <a:endParaRPr kumimoji="0" lang="zh-CN" altLang="en-US"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13" name="矩形 12"/>
          <p:cNvSpPr/>
          <p:nvPr/>
        </p:nvSpPr>
        <p:spPr bwMode="auto">
          <a:xfrm>
            <a:off x="2252663" y="3465513"/>
            <a:ext cx="606425" cy="350838"/>
          </a:xfrm>
          <a:prstGeom prst="rect">
            <a:avLst/>
          </a:prstGeom>
          <a:solidFill>
            <a:schemeClr val="accent4">
              <a:lumMod val="60000"/>
              <a:lumOff val="40000"/>
            </a:schemeClr>
          </a:solidFill>
          <a:ln w="38100" cap="flat" cmpd="sng" algn="ctr">
            <a:noFill/>
            <a:prstDash val="solid"/>
            <a:round/>
            <a:headEnd type="none" w="med" len="med"/>
            <a:tailEnd type="none" w="med" len="me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mn-cs"/>
              </a:rPr>
              <a:t>X</a:t>
            </a:r>
            <a:r>
              <a:rPr kumimoji="0" lang="en-US" altLang="zh-CN"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rPr>
              <a:t>1</a:t>
            </a:r>
            <a:endParaRPr kumimoji="0" lang="zh-CN" altLang="en-US"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14" name="矩形 13"/>
          <p:cNvSpPr/>
          <p:nvPr/>
        </p:nvSpPr>
        <p:spPr bwMode="auto">
          <a:xfrm>
            <a:off x="2252663" y="3838575"/>
            <a:ext cx="606425" cy="350838"/>
          </a:xfrm>
          <a:prstGeom prst="rect">
            <a:avLst/>
          </a:prstGeom>
          <a:solidFill>
            <a:schemeClr val="accent4">
              <a:lumMod val="60000"/>
              <a:lumOff val="40000"/>
            </a:schemeClr>
          </a:solidFill>
          <a:ln w="38100" cap="flat" cmpd="sng" algn="ctr">
            <a:noFill/>
            <a:prstDash val="solid"/>
            <a:round/>
            <a:headEnd type="none" w="med" len="med"/>
            <a:tailEnd type="none" w="med" len="me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mn-cs"/>
              </a:rPr>
              <a:t>X</a:t>
            </a:r>
            <a:r>
              <a:rPr kumimoji="0" lang="en-US" altLang="zh-CN"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rPr>
              <a:t>1</a:t>
            </a:r>
            <a:endParaRPr kumimoji="0" lang="zh-CN" altLang="en-US"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15" name="矩形 14"/>
          <p:cNvSpPr/>
          <p:nvPr/>
        </p:nvSpPr>
        <p:spPr bwMode="auto">
          <a:xfrm>
            <a:off x="2874963" y="4211638"/>
            <a:ext cx="606425" cy="350838"/>
          </a:xfrm>
          <a:prstGeom prst="rect">
            <a:avLst/>
          </a:prstGeom>
          <a:solidFill>
            <a:schemeClr val="accent4">
              <a:lumMod val="60000"/>
              <a:lumOff val="40000"/>
            </a:schemeClr>
          </a:solidFill>
          <a:ln w="38100" cap="flat" cmpd="sng" algn="ctr">
            <a:noFill/>
            <a:prstDash val="solid"/>
            <a:round/>
            <a:headEnd type="none" w="med" len="med"/>
            <a:tailEnd type="none" w="med" len="me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mn-cs"/>
              </a:rPr>
              <a:t>X</a:t>
            </a:r>
            <a:r>
              <a:rPr kumimoji="0" lang="en-US" altLang="zh-CN"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rPr>
              <a:t>1</a:t>
            </a:r>
            <a:endParaRPr kumimoji="0" lang="zh-CN" altLang="en-US"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16" name="矩形 15"/>
          <p:cNvSpPr/>
          <p:nvPr/>
        </p:nvSpPr>
        <p:spPr bwMode="auto">
          <a:xfrm>
            <a:off x="3479800" y="3101975"/>
            <a:ext cx="295275" cy="350838"/>
          </a:xfrm>
          <a:prstGeom prst="rect">
            <a:avLst/>
          </a:prstGeom>
          <a:solidFill>
            <a:schemeClr val="accent4">
              <a:lumMod val="60000"/>
              <a:lumOff val="40000"/>
            </a:schemeClr>
          </a:solidFill>
          <a:ln w="38100" cap="flat" cmpd="sng" algn="ctr">
            <a:noFill/>
            <a:prstDash val="solid"/>
            <a:round/>
            <a:headEnd type="none" w="med" len="med"/>
            <a:tailEnd type="none" w="med" len="me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mn-cs"/>
              </a:rPr>
              <a:t>X</a:t>
            </a:r>
            <a:r>
              <a:rPr kumimoji="0" lang="en-US" altLang="zh-CN"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rPr>
              <a:t>1</a:t>
            </a:r>
            <a:endParaRPr kumimoji="0" lang="zh-CN" altLang="en-US"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17" name="矩形 16"/>
          <p:cNvSpPr/>
          <p:nvPr/>
        </p:nvSpPr>
        <p:spPr bwMode="auto">
          <a:xfrm>
            <a:off x="4103688" y="3471863"/>
            <a:ext cx="319088" cy="350838"/>
          </a:xfrm>
          <a:prstGeom prst="rect">
            <a:avLst/>
          </a:prstGeom>
          <a:solidFill>
            <a:schemeClr val="accent4">
              <a:lumMod val="60000"/>
              <a:lumOff val="40000"/>
            </a:schemeClr>
          </a:solidFill>
          <a:ln w="38100" cap="flat" cmpd="sng" algn="ctr">
            <a:noFill/>
            <a:prstDash val="solid"/>
            <a:round/>
            <a:headEnd type="none" w="med" len="med"/>
            <a:tailEnd type="none" w="med" len="me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mn-cs"/>
              </a:rPr>
              <a:t>X</a:t>
            </a:r>
            <a:r>
              <a:rPr kumimoji="0" lang="en-US" altLang="zh-CN"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rPr>
              <a:t>1</a:t>
            </a:r>
            <a:endParaRPr kumimoji="0" lang="zh-CN" altLang="en-US"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18" name="矩形 17"/>
          <p:cNvSpPr/>
          <p:nvPr/>
        </p:nvSpPr>
        <p:spPr bwMode="auto">
          <a:xfrm>
            <a:off x="4710113" y="3838575"/>
            <a:ext cx="604838" cy="350838"/>
          </a:xfrm>
          <a:prstGeom prst="rect">
            <a:avLst/>
          </a:prstGeom>
          <a:solidFill>
            <a:schemeClr val="accent4">
              <a:lumMod val="60000"/>
              <a:lumOff val="40000"/>
            </a:schemeClr>
          </a:solidFill>
          <a:ln w="38100" cap="flat" cmpd="sng" algn="ctr">
            <a:noFill/>
            <a:prstDash val="solid"/>
            <a:round/>
            <a:headEnd type="none" w="med" len="med"/>
            <a:tailEnd type="none" w="med" len="me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mn-cs"/>
              </a:rPr>
              <a:t>X</a:t>
            </a:r>
            <a:r>
              <a:rPr kumimoji="0" lang="en-US" altLang="zh-CN"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rPr>
              <a:t>1</a:t>
            </a:r>
            <a:endParaRPr kumimoji="0" lang="zh-CN" altLang="en-US" sz="18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19" name="矩形 18"/>
          <p:cNvSpPr/>
          <p:nvPr/>
        </p:nvSpPr>
        <p:spPr bwMode="auto">
          <a:xfrm>
            <a:off x="5321300" y="3101975"/>
            <a:ext cx="187325" cy="350838"/>
          </a:xfrm>
          <a:prstGeom prst="rect">
            <a:avLst/>
          </a:prstGeom>
          <a:solidFill>
            <a:schemeClr val="accent4">
              <a:lumMod val="60000"/>
              <a:lumOff val="40000"/>
            </a:schemeClr>
          </a:solidFill>
          <a:ln w="38100" cap="flat" cmpd="sng" algn="ctr">
            <a:noFill/>
            <a:prstDash val="solid"/>
            <a:round/>
            <a:headEnd type="none" w="med" len="med"/>
            <a:tailEnd type="none" w="med" len="me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mn-cs"/>
              </a:rPr>
              <a:t>X</a:t>
            </a:r>
            <a:r>
              <a:rPr kumimoji="0" lang="en-US" altLang="zh-CN" sz="16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rPr>
              <a:t>1</a:t>
            </a:r>
            <a:endParaRPr kumimoji="0" lang="zh-CN" altLang="en-US" sz="1600" b="0" i="0" u="none" strike="noStrike" kern="1200" cap="none" spc="0" normalizeH="0" baseline="-25000" noProof="0" dirty="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204895" name="矩形 19"/>
          <p:cNvSpPr/>
          <p:nvPr/>
        </p:nvSpPr>
        <p:spPr>
          <a:xfrm>
            <a:off x="3781425" y="3103563"/>
            <a:ext cx="298450" cy="350837"/>
          </a:xfrm>
          <a:prstGeom prst="rect">
            <a:avLst/>
          </a:prstGeom>
          <a:solidFill>
            <a:srgbClr val="99CC00"/>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2</a:t>
            </a:r>
            <a:endParaRPr lang="zh-CN" altLang="en-US" sz="1800" b="0" baseline="-25000" dirty="0">
              <a:latin typeface="Times New Roman" panose="02020603050405020304" pitchFamily="18" charset="0"/>
            </a:endParaRPr>
          </a:p>
        </p:txBody>
      </p:sp>
      <p:sp>
        <p:nvSpPr>
          <p:cNvPr id="204896" name="矩形 20"/>
          <p:cNvSpPr/>
          <p:nvPr/>
        </p:nvSpPr>
        <p:spPr>
          <a:xfrm>
            <a:off x="4422775" y="3467100"/>
            <a:ext cx="284163" cy="350838"/>
          </a:xfrm>
          <a:prstGeom prst="rect">
            <a:avLst/>
          </a:prstGeom>
          <a:solidFill>
            <a:srgbClr val="99CC00"/>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2</a:t>
            </a:r>
            <a:endParaRPr lang="zh-CN" altLang="en-US" sz="1800" b="0" baseline="-25000" dirty="0">
              <a:latin typeface="Times New Roman" panose="02020603050405020304" pitchFamily="18" charset="0"/>
            </a:endParaRPr>
          </a:p>
        </p:txBody>
      </p:sp>
      <p:sp>
        <p:nvSpPr>
          <p:cNvPr id="204897" name="矩形 21"/>
          <p:cNvSpPr/>
          <p:nvPr/>
        </p:nvSpPr>
        <p:spPr>
          <a:xfrm>
            <a:off x="4100513" y="3840163"/>
            <a:ext cx="606425" cy="350837"/>
          </a:xfrm>
          <a:prstGeom prst="rect">
            <a:avLst/>
          </a:prstGeom>
          <a:solidFill>
            <a:srgbClr val="99CC00"/>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2</a:t>
            </a:r>
            <a:endParaRPr lang="zh-CN" altLang="en-US" sz="1800" b="0" baseline="-25000" dirty="0">
              <a:latin typeface="Times New Roman" panose="02020603050405020304" pitchFamily="18" charset="0"/>
            </a:endParaRPr>
          </a:p>
        </p:txBody>
      </p:sp>
      <p:sp>
        <p:nvSpPr>
          <p:cNvPr id="204898" name="矩形 22"/>
          <p:cNvSpPr/>
          <p:nvPr/>
        </p:nvSpPr>
        <p:spPr>
          <a:xfrm>
            <a:off x="4710113" y="4206875"/>
            <a:ext cx="601662" cy="350838"/>
          </a:xfrm>
          <a:prstGeom prst="rect">
            <a:avLst/>
          </a:prstGeom>
          <a:solidFill>
            <a:srgbClr val="99CC00"/>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2</a:t>
            </a:r>
            <a:endParaRPr lang="zh-CN" altLang="en-US" sz="1800" b="0" baseline="-25000" dirty="0">
              <a:latin typeface="Times New Roman" panose="02020603050405020304" pitchFamily="18" charset="0"/>
            </a:endParaRPr>
          </a:p>
        </p:txBody>
      </p:sp>
      <p:sp>
        <p:nvSpPr>
          <p:cNvPr id="204899" name="矩形 23"/>
          <p:cNvSpPr/>
          <p:nvPr/>
        </p:nvSpPr>
        <p:spPr>
          <a:xfrm>
            <a:off x="5508625" y="3101975"/>
            <a:ext cx="206375" cy="350838"/>
          </a:xfrm>
          <a:prstGeom prst="rect">
            <a:avLst/>
          </a:prstGeom>
          <a:solidFill>
            <a:srgbClr val="99CC00"/>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r>
              <a:rPr lang="en-US" altLang="zh-CN" sz="1600" b="0" dirty="0">
                <a:latin typeface="Times New Roman" panose="02020603050405020304" pitchFamily="18" charset="0"/>
              </a:rPr>
              <a:t>X</a:t>
            </a:r>
            <a:r>
              <a:rPr lang="en-US" altLang="zh-CN" sz="1600" b="0" baseline="-25000" dirty="0">
                <a:latin typeface="Times New Roman" panose="02020603050405020304" pitchFamily="18" charset="0"/>
              </a:rPr>
              <a:t>2</a:t>
            </a:r>
            <a:endParaRPr lang="zh-CN" altLang="en-US" sz="1600" b="0" baseline="-25000" dirty="0">
              <a:latin typeface="Times New Roman" panose="02020603050405020304" pitchFamily="18" charset="0"/>
            </a:endParaRPr>
          </a:p>
        </p:txBody>
      </p:sp>
      <p:sp>
        <p:nvSpPr>
          <p:cNvPr id="204900" name="矩形 24"/>
          <p:cNvSpPr/>
          <p:nvPr/>
        </p:nvSpPr>
        <p:spPr>
          <a:xfrm>
            <a:off x="5908675" y="3471863"/>
            <a:ext cx="282575" cy="350837"/>
          </a:xfrm>
          <a:prstGeom prst="rect">
            <a:avLst/>
          </a:prstGeom>
          <a:solidFill>
            <a:srgbClr val="99CC00"/>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2</a:t>
            </a:r>
            <a:endParaRPr lang="zh-CN" altLang="en-US" sz="1800" b="0" baseline="-25000" dirty="0">
              <a:latin typeface="Times New Roman" panose="02020603050405020304" pitchFamily="18" charset="0"/>
            </a:endParaRPr>
          </a:p>
        </p:txBody>
      </p:sp>
      <p:sp>
        <p:nvSpPr>
          <p:cNvPr id="204901" name="矩形 26"/>
          <p:cNvSpPr/>
          <p:nvPr/>
        </p:nvSpPr>
        <p:spPr>
          <a:xfrm>
            <a:off x="7088188" y="3108325"/>
            <a:ext cx="261937" cy="350838"/>
          </a:xfrm>
          <a:prstGeom prst="rect">
            <a:avLst/>
          </a:prstGeom>
          <a:solidFill>
            <a:srgbClr val="99CC00"/>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2</a:t>
            </a:r>
            <a:endParaRPr lang="zh-CN" altLang="en-US" sz="1800" b="0" baseline="-25000" dirty="0">
              <a:latin typeface="Times New Roman" panose="02020603050405020304" pitchFamily="18" charset="0"/>
            </a:endParaRPr>
          </a:p>
        </p:txBody>
      </p:sp>
      <p:sp>
        <p:nvSpPr>
          <p:cNvPr id="204902" name="矩形 27"/>
          <p:cNvSpPr/>
          <p:nvPr/>
        </p:nvSpPr>
        <p:spPr>
          <a:xfrm>
            <a:off x="5715000" y="3108325"/>
            <a:ext cx="193675" cy="352425"/>
          </a:xfrm>
          <a:prstGeom prst="rect">
            <a:avLst/>
          </a:prstGeom>
          <a:solidFill>
            <a:srgbClr val="CC99FF"/>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r>
              <a:rPr lang="en-US" altLang="zh-CN" sz="1600" b="0" dirty="0">
                <a:latin typeface="Times New Roman" panose="02020603050405020304" pitchFamily="18" charset="0"/>
              </a:rPr>
              <a:t>X</a:t>
            </a:r>
            <a:r>
              <a:rPr lang="en-US" altLang="zh-CN" sz="1600" b="0" baseline="-25000" dirty="0">
                <a:latin typeface="Times New Roman" panose="02020603050405020304" pitchFamily="18" charset="0"/>
              </a:rPr>
              <a:t>3</a:t>
            </a:r>
            <a:endParaRPr lang="zh-CN" altLang="en-US" sz="1600" b="0" baseline="-25000" dirty="0">
              <a:latin typeface="Times New Roman" panose="02020603050405020304" pitchFamily="18" charset="0"/>
            </a:endParaRPr>
          </a:p>
        </p:txBody>
      </p:sp>
      <p:sp>
        <p:nvSpPr>
          <p:cNvPr id="204903" name="矩形 28"/>
          <p:cNvSpPr/>
          <p:nvPr/>
        </p:nvSpPr>
        <p:spPr>
          <a:xfrm>
            <a:off x="6191250" y="3473450"/>
            <a:ext cx="325438" cy="350838"/>
          </a:xfrm>
          <a:prstGeom prst="rect">
            <a:avLst/>
          </a:prstGeom>
          <a:solidFill>
            <a:srgbClr val="CC99FF"/>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3</a:t>
            </a:r>
            <a:endParaRPr lang="zh-CN" altLang="en-US" sz="1800" b="0" baseline="-25000" dirty="0">
              <a:latin typeface="Times New Roman" panose="02020603050405020304" pitchFamily="18" charset="0"/>
            </a:endParaRPr>
          </a:p>
        </p:txBody>
      </p:sp>
      <p:sp>
        <p:nvSpPr>
          <p:cNvPr id="204904" name="矩形 29"/>
          <p:cNvSpPr/>
          <p:nvPr/>
        </p:nvSpPr>
        <p:spPr>
          <a:xfrm>
            <a:off x="5908675" y="3840163"/>
            <a:ext cx="608013" cy="350837"/>
          </a:xfrm>
          <a:prstGeom prst="rect">
            <a:avLst/>
          </a:prstGeom>
          <a:solidFill>
            <a:srgbClr val="CC99FF"/>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3</a:t>
            </a:r>
            <a:endParaRPr lang="zh-CN" altLang="en-US" sz="1800" b="0" baseline="-25000" dirty="0">
              <a:latin typeface="Times New Roman" panose="02020603050405020304" pitchFamily="18" charset="0"/>
            </a:endParaRPr>
          </a:p>
        </p:txBody>
      </p:sp>
      <p:sp>
        <p:nvSpPr>
          <p:cNvPr id="204905" name="矩形 30"/>
          <p:cNvSpPr/>
          <p:nvPr/>
        </p:nvSpPr>
        <p:spPr>
          <a:xfrm>
            <a:off x="6502400" y="4206875"/>
            <a:ext cx="606425" cy="350838"/>
          </a:xfrm>
          <a:prstGeom prst="rect">
            <a:avLst/>
          </a:prstGeom>
          <a:solidFill>
            <a:srgbClr val="CC99FF"/>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3</a:t>
            </a:r>
            <a:endParaRPr lang="zh-CN" altLang="en-US" sz="1800" b="0" baseline="-25000" dirty="0">
              <a:latin typeface="Times New Roman" panose="02020603050405020304" pitchFamily="18" charset="0"/>
            </a:endParaRPr>
          </a:p>
        </p:txBody>
      </p:sp>
      <p:sp>
        <p:nvSpPr>
          <p:cNvPr id="204906" name="矩形 31"/>
          <p:cNvSpPr/>
          <p:nvPr/>
        </p:nvSpPr>
        <p:spPr>
          <a:xfrm>
            <a:off x="7350125" y="3108325"/>
            <a:ext cx="330200" cy="352425"/>
          </a:xfrm>
          <a:prstGeom prst="rect">
            <a:avLst/>
          </a:prstGeom>
          <a:solidFill>
            <a:srgbClr val="CC99FF"/>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3</a:t>
            </a:r>
            <a:endParaRPr lang="zh-CN" altLang="en-US" sz="1800" b="0" baseline="-25000" dirty="0">
              <a:latin typeface="Times New Roman" panose="02020603050405020304" pitchFamily="18" charset="0"/>
            </a:endParaRPr>
          </a:p>
        </p:txBody>
      </p:sp>
      <p:sp>
        <p:nvSpPr>
          <p:cNvPr id="204907" name="矩形 32"/>
          <p:cNvSpPr/>
          <p:nvPr/>
        </p:nvSpPr>
        <p:spPr>
          <a:xfrm>
            <a:off x="7666038" y="3467100"/>
            <a:ext cx="606425" cy="350838"/>
          </a:xfrm>
          <a:prstGeom prst="rect">
            <a:avLst/>
          </a:prstGeom>
          <a:solidFill>
            <a:srgbClr val="CC99FF"/>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3</a:t>
            </a:r>
            <a:endParaRPr lang="zh-CN" altLang="en-US" sz="1800" b="0" baseline="-25000" dirty="0">
              <a:latin typeface="Times New Roman" panose="02020603050405020304" pitchFamily="18" charset="0"/>
            </a:endParaRPr>
          </a:p>
        </p:txBody>
      </p:sp>
      <p:sp>
        <p:nvSpPr>
          <p:cNvPr id="34" name="矩形 33"/>
          <p:cNvSpPr/>
          <p:nvPr/>
        </p:nvSpPr>
        <p:spPr>
          <a:xfrm>
            <a:off x="7064375" y="3114675"/>
            <a:ext cx="604838" cy="350838"/>
          </a:xfrm>
          <a:prstGeom prst="rect">
            <a:avLst/>
          </a:prstGeom>
          <a:solidFill>
            <a:srgbClr val="3366FF"/>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4</a:t>
            </a:r>
            <a:endParaRPr lang="zh-CN" altLang="en-US" sz="1800" b="0" baseline="-25000" dirty="0">
              <a:latin typeface="Times New Roman" panose="02020603050405020304" pitchFamily="18" charset="0"/>
            </a:endParaRPr>
          </a:p>
        </p:txBody>
      </p:sp>
      <p:sp>
        <p:nvSpPr>
          <p:cNvPr id="35" name="矩形 34"/>
          <p:cNvSpPr/>
          <p:nvPr/>
        </p:nvSpPr>
        <p:spPr>
          <a:xfrm>
            <a:off x="7678738" y="3465513"/>
            <a:ext cx="606425" cy="350837"/>
          </a:xfrm>
          <a:prstGeom prst="rect">
            <a:avLst/>
          </a:prstGeom>
          <a:solidFill>
            <a:srgbClr val="3366FF"/>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4</a:t>
            </a:r>
            <a:endParaRPr lang="zh-CN" altLang="en-US" sz="1800" b="0" baseline="-25000" dirty="0">
              <a:latin typeface="Times New Roman" panose="02020603050405020304" pitchFamily="18" charset="0"/>
            </a:endParaRPr>
          </a:p>
        </p:txBody>
      </p:sp>
      <p:sp>
        <p:nvSpPr>
          <p:cNvPr id="36" name="矩形 35"/>
          <p:cNvSpPr/>
          <p:nvPr/>
        </p:nvSpPr>
        <p:spPr>
          <a:xfrm>
            <a:off x="7678738" y="3838575"/>
            <a:ext cx="606425" cy="350838"/>
          </a:xfrm>
          <a:prstGeom prst="rect">
            <a:avLst/>
          </a:prstGeom>
          <a:solidFill>
            <a:srgbClr val="3366FF"/>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4</a:t>
            </a:r>
            <a:endParaRPr lang="zh-CN" altLang="en-US" sz="1800" b="0" baseline="-25000" dirty="0">
              <a:latin typeface="Times New Roman" panose="02020603050405020304" pitchFamily="18" charset="0"/>
            </a:endParaRPr>
          </a:p>
        </p:txBody>
      </p:sp>
      <p:sp>
        <p:nvSpPr>
          <p:cNvPr id="204911" name="矩形 36"/>
          <p:cNvSpPr/>
          <p:nvPr/>
        </p:nvSpPr>
        <p:spPr>
          <a:xfrm>
            <a:off x="6483350" y="3838575"/>
            <a:ext cx="604838" cy="350838"/>
          </a:xfrm>
          <a:prstGeom prst="rect">
            <a:avLst/>
          </a:prstGeom>
          <a:solidFill>
            <a:srgbClr val="99CC00"/>
          </a:solidFill>
          <a:ln w="38100">
            <a:noFill/>
          </a:ln>
        </p:spPr>
        <p:txBody>
          <a:bodyPr wrap="none" anchor="ctr" anchorCtr="0"/>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lgn="ctr">
              <a:spcBef>
                <a:spcPct val="0"/>
              </a:spcBef>
              <a:buClrTx/>
              <a:buFontTx/>
              <a:buNone/>
            </a:pPr>
            <a:r>
              <a:rPr lang="en-US" altLang="zh-CN" sz="1800" b="0" dirty="0">
                <a:latin typeface="Times New Roman" panose="02020603050405020304" pitchFamily="18" charset="0"/>
              </a:rPr>
              <a:t>X</a:t>
            </a:r>
            <a:r>
              <a:rPr lang="en-US" altLang="zh-CN" sz="1800" b="0" baseline="-25000" dirty="0">
                <a:latin typeface="Times New Roman" panose="02020603050405020304" pitchFamily="18" charset="0"/>
              </a:rPr>
              <a:t>2</a:t>
            </a:r>
            <a:endParaRPr lang="zh-CN" altLang="en-US" sz="1800" b="0" baseline="-25000" dirty="0">
              <a:latin typeface="Times New Roman" panose="02020603050405020304" pitchFamily="18" charset="0"/>
            </a:endParaRPr>
          </a:p>
        </p:txBody>
      </p:sp>
      <p:sp>
        <p:nvSpPr>
          <p:cNvPr id="204912" name="Rectangle 3"/>
          <p:cNvSpPr txBox="1"/>
          <p:nvPr/>
        </p:nvSpPr>
        <p:spPr>
          <a:xfrm>
            <a:off x="469900" y="1022350"/>
            <a:ext cx="8820150" cy="963613"/>
          </a:xfrm>
          <a:prstGeom prst="rect">
            <a:avLst/>
          </a:prstGeom>
          <a:noFill/>
          <a:ln w="9525">
            <a:noFill/>
          </a:ln>
        </p:spPr>
        <p:txBody>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342900" lvl="0" indent="-342900"/>
            <a:r>
              <a:rPr lang="zh-CN" altLang="en-US" sz="2400" dirty="0"/>
              <a:t>引起非线性流水线流水段冲突的启动距离称为</a:t>
            </a:r>
            <a:r>
              <a:rPr lang="zh-CN" altLang="en-US" sz="2400" dirty="0">
                <a:solidFill>
                  <a:srgbClr val="FF0000"/>
                </a:solidFill>
              </a:rPr>
              <a:t>禁止启动距离</a:t>
            </a:r>
            <a:r>
              <a:rPr lang="zh-CN" altLang="en-US" sz="2400" dirty="0"/>
              <a:t>。</a:t>
            </a:r>
            <a:endParaRPr lang="zh-CN" altLang="en-US" sz="2400" dirty="0"/>
          </a:p>
          <a:p>
            <a:pPr marL="342900" lvl="0" indent="-342900"/>
            <a:r>
              <a:rPr lang="zh-CN" altLang="en-US" sz="2400" dirty="0"/>
              <a:t>如下例中启动距离</a:t>
            </a:r>
            <a:r>
              <a:rPr lang="en-US" altLang="zh-CN" sz="2400" dirty="0">
                <a:solidFill>
                  <a:schemeClr val="hlink"/>
                </a:solidFill>
              </a:rPr>
              <a:t>3</a:t>
            </a:r>
            <a:r>
              <a:rPr lang="zh-CN" altLang="en-US" sz="2400" dirty="0"/>
              <a:t>是禁止启动距离</a:t>
            </a:r>
            <a:endParaRPr lang="zh-CN" altLang="en-US" sz="2400" dirty="0"/>
          </a:p>
        </p:txBody>
      </p:sp>
      <p:sp>
        <p:nvSpPr>
          <p:cNvPr id="204913" name="文本框 31"/>
          <p:cNvSpPr txBox="1"/>
          <p:nvPr/>
        </p:nvSpPr>
        <p:spPr>
          <a:xfrm>
            <a:off x="1027113" y="2209800"/>
            <a:ext cx="3602037" cy="46196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kern="1200">
                <a:solidFill>
                  <a:srgbClr val="000000"/>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2400" kern="1200">
                <a:solidFill>
                  <a:srgbClr val="000000"/>
                </a:solidFill>
                <a:latin typeface="Verdana" panose="020B0604030504040204" pitchFamily="34" charset="0"/>
                <a:ea typeface="隶书" panose="02010509060101010101" pitchFamily="49" charset="-122"/>
                <a:cs typeface="+mn-cs"/>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sz="2000" kern="1200">
                <a:solidFill>
                  <a:srgbClr val="000000"/>
                </a:solidFill>
                <a:latin typeface="Verdana" panose="020B0604030504040204" pitchFamily="34" charset="0"/>
                <a:ea typeface="隶书" panose="02010509060101010101" pitchFamily="49" charset="-122"/>
                <a:cs typeface="+mn-cs"/>
              </a:defRPr>
            </a:lvl5pPr>
          </a:lstStyle>
          <a:p>
            <a:pPr marL="0" lvl="0" indent="0">
              <a:spcBef>
                <a:spcPct val="0"/>
              </a:spcBef>
              <a:buClrTx/>
              <a:buFontTx/>
              <a:buNone/>
            </a:pPr>
            <a:r>
              <a:rPr lang="zh-CN" altLang="en-US" sz="2400" dirty="0">
                <a:solidFill>
                  <a:srgbClr val="FF0000"/>
                </a:solidFill>
                <a:latin typeface="Times New Roman" panose="02020603050405020304" pitchFamily="18" charset="0"/>
              </a:rPr>
              <a:t>第</a:t>
            </a:r>
            <a:r>
              <a:rPr lang="en-US" altLang="zh-CN" sz="2400" dirty="0">
                <a:solidFill>
                  <a:srgbClr val="FF0000"/>
                </a:solidFill>
                <a:latin typeface="Times New Roman" panose="02020603050405020304" pitchFamily="18" charset="0"/>
              </a:rPr>
              <a:t>10</a:t>
            </a:r>
            <a:r>
              <a:rPr lang="zh-CN" altLang="en-US" sz="2400" dirty="0">
                <a:solidFill>
                  <a:srgbClr val="FF0000"/>
                </a:solidFill>
                <a:latin typeface="Times New Roman" panose="02020603050405020304" pitchFamily="18" charset="0"/>
              </a:rPr>
              <a:t>拍新任务</a:t>
            </a:r>
            <a:r>
              <a:rPr lang="en-US" altLang="zh-CN" sz="2400" dirty="0">
                <a:solidFill>
                  <a:srgbClr val="FF0000"/>
                </a:solidFill>
                <a:latin typeface="Times New Roman" panose="02020603050405020304" pitchFamily="18" charset="0"/>
              </a:rPr>
              <a:t>X</a:t>
            </a:r>
            <a:r>
              <a:rPr lang="en-US" altLang="zh-CN" sz="2400" baseline="-25000" dirty="0">
                <a:solidFill>
                  <a:srgbClr val="FF0000"/>
                </a:solidFill>
                <a:latin typeface="Times New Roman" panose="02020603050405020304" pitchFamily="18" charset="0"/>
              </a:rPr>
              <a:t>4</a:t>
            </a:r>
            <a:r>
              <a:rPr lang="zh-CN" altLang="en-US" sz="2400" dirty="0">
                <a:solidFill>
                  <a:srgbClr val="FF0000"/>
                </a:solidFill>
                <a:latin typeface="Times New Roman" panose="02020603050405020304" pitchFamily="18" charset="0"/>
              </a:rPr>
              <a:t>进入流水</a:t>
            </a:r>
            <a:endParaRPr lang="zh-CN" altLang="en-US" sz="2400" dirty="0">
              <a:solidFill>
                <a:srgbClr val="FF0000"/>
              </a:solidFill>
              <a:latin typeface="Times New Roman" panose="02020603050405020304"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500" fill="hold"/>
                                        <p:tgtEl>
                                          <p:spTgt spid="34"/>
                                        </p:tgtEl>
                                        <p:attrNameLst>
                                          <p:attrName>ppt_x</p:attrName>
                                        </p:attrNameLst>
                                      </p:cBhvr>
                                      <p:tavLst>
                                        <p:tav tm="0">
                                          <p:val>
                                            <p:strVal val="#ppt_x"/>
                                          </p:val>
                                        </p:tav>
                                        <p:tav tm="100000">
                                          <p:val>
                                            <p:strVal val="#ppt_x"/>
                                          </p:val>
                                        </p:tav>
                                      </p:tavLst>
                                    </p:anim>
                                    <p:anim calcmode="lin" valueType="num">
                                      <p:cBhvr additive="base">
                                        <p:cTn id="8" dur="500" fill="hold"/>
                                        <p:tgtEl>
                                          <p:spTgt spid="3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5"/>
                                        </p:tgtEl>
                                        <p:attrNameLst>
                                          <p:attrName>style.visibility</p:attrName>
                                        </p:attrNameLst>
                                      </p:cBhvr>
                                      <p:to>
                                        <p:strVal val="visible"/>
                                      </p:to>
                                    </p:set>
                                    <p:anim calcmode="lin" valueType="num">
                                      <p:cBhvr additive="base">
                                        <p:cTn id="11" dur="500" fill="hold"/>
                                        <p:tgtEl>
                                          <p:spTgt spid="35"/>
                                        </p:tgtEl>
                                        <p:attrNameLst>
                                          <p:attrName>ppt_x</p:attrName>
                                        </p:attrNameLst>
                                      </p:cBhvr>
                                      <p:tavLst>
                                        <p:tav tm="0">
                                          <p:val>
                                            <p:strVal val="#ppt_x"/>
                                          </p:val>
                                        </p:tav>
                                        <p:tav tm="100000">
                                          <p:val>
                                            <p:strVal val="#ppt_x"/>
                                          </p:val>
                                        </p:tav>
                                      </p:tavLst>
                                    </p:anim>
                                    <p:anim calcmode="lin" valueType="num">
                                      <p:cBhvr additive="base">
                                        <p:cTn id="12" dur="500" fill="hold"/>
                                        <p:tgtEl>
                                          <p:spTgt spid="35"/>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6"/>
                                        </p:tgtEl>
                                        <p:attrNameLst>
                                          <p:attrName>style.visibility</p:attrName>
                                        </p:attrNameLst>
                                      </p:cBhvr>
                                      <p:to>
                                        <p:strVal val="visible"/>
                                      </p:to>
                                    </p:set>
                                    <p:anim calcmode="lin" valueType="num">
                                      <p:cBhvr additive="base">
                                        <p:cTn id="15" dur="500" fill="hold"/>
                                        <p:tgtEl>
                                          <p:spTgt spid="36"/>
                                        </p:tgtEl>
                                        <p:attrNameLst>
                                          <p:attrName>ppt_x</p:attrName>
                                        </p:attrNameLst>
                                      </p:cBhvr>
                                      <p:tavLst>
                                        <p:tav tm="0">
                                          <p:val>
                                            <p:strVal val="#ppt_x"/>
                                          </p:val>
                                        </p:tav>
                                        <p:tav tm="100000">
                                          <p:val>
                                            <p:strVal val="#ppt_x"/>
                                          </p:val>
                                        </p:tav>
                                      </p:tavLst>
                                    </p:anim>
                                    <p:anim calcmode="lin" valueType="num">
                                      <p:cBhvr additive="base">
                                        <p:cTn id="16"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5" grpId="0" animBg="1"/>
      <p:bldP spid="36" grpId="0" animBg="1"/>
    </p:bldLst>
  </p:timing>
</p:sld>
</file>

<file path=ppt/tags/tag1.xml><?xml version="1.0" encoding="utf-8"?>
<p:tagLst xmlns:p="http://schemas.openxmlformats.org/presentationml/2006/main">
  <p:tag name="KSO_WM_UNIT_TABLE_BEAUTIFY" val="smartTable{6b54f7b2-6b1b-4d37-913a-5a9483cc05aa}"/>
</p:tagLst>
</file>

<file path=ppt/tags/tag2.xml><?xml version="1.0" encoding="utf-8"?>
<p:tagLst xmlns:p="http://schemas.openxmlformats.org/presentationml/2006/main">
  <p:tag name="KSO_WM_UNIT_TABLE_BEAUTIFY" val="smartTable{005d51f1-fa4a-458d-a3e2-85e9a21307ce}"/>
</p:tagLst>
</file>

<file path=ppt/theme/theme1.xml><?xml version="1.0" encoding="utf-8"?>
<a:theme xmlns:a="http://schemas.openxmlformats.org/drawingml/2006/main" name="Corporation">
  <a:themeElements>
    <a:clrScheme name="Corporation 1">
      <a:dk1>
        <a:srgbClr val="FFCC00"/>
      </a:dk1>
      <a:lt1>
        <a:srgbClr val="FFFFFF"/>
      </a:lt1>
      <a:dk2>
        <a:srgbClr val="DDDDDD"/>
      </a:dk2>
      <a:lt2>
        <a:srgbClr val="C0C0C0"/>
      </a:lt2>
      <a:accent1>
        <a:srgbClr val="0092CC"/>
      </a:accent1>
      <a:accent2>
        <a:srgbClr val="C7E6FD"/>
      </a:accent2>
      <a:accent3>
        <a:srgbClr val="FFFFFF"/>
      </a:accent3>
      <a:accent4>
        <a:srgbClr val="DAAE00"/>
      </a:accent4>
      <a:accent5>
        <a:srgbClr val="AAC7E2"/>
      </a:accent5>
      <a:accent6>
        <a:srgbClr val="B4D0E5"/>
      </a:accent6>
      <a:hlink>
        <a:srgbClr val="333399"/>
      </a:hlink>
      <a:folHlink>
        <a:srgbClr val="02C4DE"/>
      </a:folHlink>
    </a:clrScheme>
    <a:fontScheme name="Corporation">
      <a:majorFont>
        <a:latin typeface="黑体"/>
        <a:ea typeface="黑体"/>
        <a:cs typeface=""/>
      </a:majorFont>
      <a:minorFont>
        <a:latin typeface="楷体_GB2312"/>
        <a:ea typeface="楷体_GB2312"/>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w="38100" cap="flat" cmpd="sng" algn="ctr">
          <a:solidFill>
            <a:srgbClr val="FF0000"/>
          </a:solidFill>
          <a:prstDash val="solid"/>
          <a:round/>
          <a:headEnd type="none" w="med" len="med"/>
          <a:tailEnd type="none" w="med" len="med"/>
        </a:ln>
      </a:spPr>
      <a:bodyPr vert="horz" wrap="none" lIns="91440" tIns="45720" rIns="91440" bIns="45720" numCol="1" anchor="ctr" anchorCtr="0" compatLnSpc="1"/>
      <a:lstStyle>
        <a:defPPr marL="0" marR="0" indent="0" algn="ctr" defTabSz="914400" rtl="0" eaLnBrk="0" fontAlgn="base" latinLnBrk="0" hangingPunct="0">
          <a:lnSpc>
            <a:spcPct val="100000"/>
          </a:lnSpc>
          <a:spcBef>
            <a:spcPct val="0"/>
          </a:spcBef>
          <a:spcAft>
            <a:spcPct val="0"/>
          </a:spcAft>
          <a:buClrTx/>
          <a:buSzTx/>
          <a:buFontTx/>
          <a:buNone/>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w="38100" cap="flat" cmpd="sng" algn="ctr">
          <a:solidFill>
            <a:srgbClr val="FF0000"/>
          </a:solidFill>
          <a:prstDash val="solid"/>
          <a:round/>
          <a:headEnd type="none" w="med" len="med"/>
          <a:tailEnd type="none" w="med" len="med"/>
        </a:ln>
      </a:spPr>
      <a:bodyPr vert="horz" wrap="none" lIns="91440" tIns="45720" rIns="91440" bIns="45720" numCol="1" anchor="ctr" anchorCtr="0" compatLnSpc="1"/>
      <a:lstStyle>
        <a:defPPr marL="0" marR="0" indent="0" algn="ctr" defTabSz="914400" rtl="0" eaLnBrk="0" fontAlgn="base" latinLnBrk="0" hangingPunct="0">
          <a:lnSpc>
            <a:spcPct val="100000"/>
          </a:lnSpc>
          <a:spcBef>
            <a:spcPct val="0"/>
          </a:spcBef>
          <a:spcAft>
            <a:spcPct val="0"/>
          </a:spcAft>
          <a:buClrTx/>
          <a:buSzTx/>
          <a:buFontTx/>
          <a:buNone/>
          <a:defRPr kumimoji="0" lang="en-US" altLang="zh-CN" sz="1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orporation 1">
        <a:dk1>
          <a:srgbClr val="FFCC00"/>
        </a:dk1>
        <a:lt1>
          <a:srgbClr val="FFFFFF"/>
        </a:lt1>
        <a:dk2>
          <a:srgbClr val="DDDDDD"/>
        </a:dk2>
        <a:lt2>
          <a:srgbClr val="C0C0C0"/>
        </a:lt2>
        <a:accent1>
          <a:srgbClr val="0092CC"/>
        </a:accent1>
        <a:accent2>
          <a:srgbClr val="C7E6FD"/>
        </a:accent2>
        <a:accent3>
          <a:srgbClr val="FFFFFF"/>
        </a:accent3>
        <a:accent4>
          <a:srgbClr val="DAAE00"/>
        </a:accent4>
        <a:accent5>
          <a:srgbClr val="AAC7E2"/>
        </a:accent5>
        <a:accent6>
          <a:srgbClr val="B4D0E5"/>
        </a:accent6>
        <a:hlink>
          <a:srgbClr val="333399"/>
        </a:hlink>
        <a:folHlink>
          <a:srgbClr val="02C4DE"/>
        </a:folHlink>
      </a:clrScheme>
      <a:clrMap bg1="lt1" tx1="dk1" bg2="lt2" tx2="dk2" accent1="accent1" accent2="accent2" accent3="accent3" accent4="accent4" accent5="accent5" accent6="accent6" hlink="hlink" folHlink="folHlink"/>
    </a:extraClrScheme>
    <a:extraClrScheme>
      <a:clrScheme name="Corporation 2">
        <a:dk1>
          <a:srgbClr val="E1DC00"/>
        </a:dk1>
        <a:lt1>
          <a:srgbClr val="FFFFFF"/>
        </a:lt1>
        <a:dk2>
          <a:srgbClr val="DDDDDD"/>
        </a:dk2>
        <a:lt2>
          <a:srgbClr val="C0C0C0"/>
        </a:lt2>
        <a:accent1>
          <a:srgbClr val="008800"/>
        </a:accent1>
        <a:accent2>
          <a:srgbClr val="E0F5C7"/>
        </a:accent2>
        <a:accent3>
          <a:srgbClr val="FFFFFF"/>
        </a:accent3>
        <a:accent4>
          <a:srgbClr val="C0BC00"/>
        </a:accent4>
        <a:accent5>
          <a:srgbClr val="AAC3AA"/>
        </a:accent5>
        <a:accent6>
          <a:srgbClr val="CBDEB4"/>
        </a:accent6>
        <a:hlink>
          <a:srgbClr val="003300"/>
        </a:hlink>
        <a:folHlink>
          <a:srgbClr val="00CC66"/>
        </a:folHlink>
      </a:clrScheme>
      <a:clrMap bg1="lt1" tx1="dk1" bg2="lt2" tx2="dk2" accent1="accent1" accent2="accent2" accent3="accent3" accent4="accent4" accent5="accent5" accent6="accent6" hlink="hlink" folHlink="folHlink"/>
    </a:extraClrScheme>
    <a:extraClrScheme>
      <a:clrScheme name="Corporation 3">
        <a:dk1>
          <a:srgbClr val="00CC66"/>
        </a:dk1>
        <a:lt1>
          <a:srgbClr val="FFFFFF"/>
        </a:lt1>
        <a:dk2>
          <a:srgbClr val="DDDDDD"/>
        </a:dk2>
        <a:lt2>
          <a:srgbClr val="C0C0C0"/>
        </a:lt2>
        <a:accent1>
          <a:srgbClr val="BD9633"/>
        </a:accent1>
        <a:accent2>
          <a:srgbClr val="FFEDC9"/>
        </a:accent2>
        <a:accent3>
          <a:srgbClr val="FFFFFF"/>
        </a:accent3>
        <a:accent4>
          <a:srgbClr val="00AE56"/>
        </a:accent4>
        <a:accent5>
          <a:srgbClr val="DBC9AD"/>
        </a:accent5>
        <a:accent6>
          <a:srgbClr val="E7D7B6"/>
        </a:accent6>
        <a:hlink>
          <a:srgbClr val="68452A"/>
        </a:hlink>
        <a:folHlink>
          <a:srgbClr val="FF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18415</Words>
  <Application>WPS 演示</Application>
  <PresentationFormat>全屏显示(4:3)</PresentationFormat>
  <Paragraphs>5595</Paragraphs>
  <Slides>131</Slides>
  <Notes>127</Notes>
  <HiddenSlides>0</HiddenSlides>
  <MMClips>0</MMClips>
  <ScaleCrop>false</ScaleCrop>
  <HeadingPairs>
    <vt:vector size="8" baseType="variant">
      <vt:variant>
        <vt:lpstr>已用的字体</vt:lpstr>
      </vt:variant>
      <vt:variant>
        <vt:i4>21</vt:i4>
      </vt:variant>
      <vt:variant>
        <vt:lpstr>主题</vt:lpstr>
      </vt:variant>
      <vt:variant>
        <vt:i4>1</vt:i4>
      </vt:variant>
      <vt:variant>
        <vt:lpstr>嵌入 OLE 服务器</vt:lpstr>
      </vt:variant>
      <vt:variant>
        <vt:i4>8</vt:i4>
      </vt:variant>
      <vt:variant>
        <vt:lpstr>幻灯片标题</vt:lpstr>
      </vt:variant>
      <vt:variant>
        <vt:i4>131</vt:i4>
      </vt:variant>
    </vt:vector>
  </HeadingPairs>
  <TitlesOfParts>
    <vt:vector size="161" baseType="lpstr">
      <vt:lpstr>Arial</vt:lpstr>
      <vt:lpstr>宋体</vt:lpstr>
      <vt:lpstr>Wingdings</vt:lpstr>
      <vt:lpstr>Times New Roman</vt:lpstr>
      <vt:lpstr>楷体_GB2312</vt:lpstr>
      <vt:lpstr>新宋体</vt:lpstr>
      <vt:lpstr>Verdana</vt:lpstr>
      <vt:lpstr>Gulim</vt:lpstr>
      <vt:lpstr>Malgun Gothic</vt:lpstr>
      <vt:lpstr>隶书</vt:lpstr>
      <vt:lpstr>黑体</vt:lpstr>
      <vt:lpstr>Lucida Sans Unicode</vt:lpstr>
      <vt:lpstr>华文新魏</vt:lpstr>
      <vt:lpstr>Tahoma</vt:lpstr>
      <vt:lpstr>Book Antiqua</vt:lpstr>
      <vt:lpstr>微软雅黑</vt:lpstr>
      <vt:lpstr>Arial Unicode MS</vt:lpstr>
      <vt:lpstr>等线</vt:lpstr>
      <vt:lpstr>Calibri</vt:lpstr>
      <vt:lpstr>Symbol</vt:lpstr>
      <vt:lpstr>楷体_GB2312</vt:lpstr>
      <vt:lpstr>Corporation</vt:lpstr>
      <vt:lpstr>Equation.DSMT4</vt:lpstr>
      <vt:lpstr>Visio.Drawing.11</vt:lpstr>
      <vt:lpstr>Visio.Drawing.11</vt:lpstr>
      <vt:lpstr>Visio.Drawing.11</vt:lpstr>
      <vt:lpstr>Visio.Drawing.11</vt:lpstr>
      <vt:lpstr>Equation.3</vt:lpstr>
      <vt:lpstr>Equation.3</vt:lpstr>
      <vt:lpstr>Equation.3</vt:lpstr>
      <vt:lpstr>计算机系统结构</vt:lpstr>
      <vt:lpstr>主要内容</vt:lpstr>
      <vt:lpstr>5.1.1 重叠原理 </vt:lpstr>
      <vt:lpstr>5.1.1 重叠原理 </vt:lpstr>
      <vt:lpstr>5.1.1 重叠原理 </vt:lpstr>
      <vt:lpstr>5.1.1 重叠原理 </vt:lpstr>
      <vt:lpstr>5.1.1 重叠原理 </vt:lpstr>
      <vt:lpstr>5.1.1 重叠原理 </vt:lpstr>
      <vt:lpstr>顺序解释执行方式</vt:lpstr>
      <vt:lpstr>一次重叠执行方式</vt:lpstr>
      <vt:lpstr>5.1.1 重叠原理 </vt:lpstr>
      <vt:lpstr>时间重叠，解决访存相关 </vt:lpstr>
      <vt:lpstr>时间重叠，解决访存相关 </vt:lpstr>
      <vt:lpstr>5.1.1 重叠原理 </vt:lpstr>
      <vt:lpstr>5.1.1 重叠原理 </vt:lpstr>
      <vt:lpstr>5.1.1 重叠原理 </vt:lpstr>
      <vt:lpstr>5.1.2 相关处理</vt:lpstr>
      <vt:lpstr>5.1.2 相关处理</vt:lpstr>
      <vt:lpstr>5.1.2 相关处理</vt:lpstr>
      <vt:lpstr>5.1.2 相关处理</vt:lpstr>
      <vt:lpstr>5.1.2 相关处理</vt:lpstr>
      <vt:lpstr>5.1.2 相关处理</vt:lpstr>
      <vt:lpstr>5.1.2 相关处理</vt:lpstr>
      <vt:lpstr>5.1.2 相关处理</vt:lpstr>
      <vt:lpstr>5.1.2 相关处理</vt:lpstr>
      <vt:lpstr>5.1.2 相关处理</vt:lpstr>
      <vt:lpstr>5.1.2 相关处理</vt:lpstr>
      <vt:lpstr>5.1.2 相关处理</vt:lpstr>
      <vt:lpstr>主要内容</vt:lpstr>
      <vt:lpstr>5.2.1 基本概念</vt:lpstr>
      <vt:lpstr>5.2.1 基本概念</vt:lpstr>
      <vt:lpstr>5.2.1 基本概念</vt:lpstr>
      <vt:lpstr>5.2.1 基本概念</vt:lpstr>
      <vt:lpstr>流水线说明</vt:lpstr>
      <vt:lpstr>流水线说明</vt:lpstr>
      <vt:lpstr>流水线的特点</vt:lpstr>
      <vt:lpstr>流水线的表示方法</vt:lpstr>
      <vt:lpstr>一个浮点加法器流水线的时空图</vt:lpstr>
      <vt:lpstr>流水线技术</vt:lpstr>
      <vt:lpstr>流水线技术</vt:lpstr>
      <vt:lpstr>5.2.1 基本概念——流水分类</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主要内容</vt:lpstr>
      <vt:lpstr>5.2.2 流水线处理机的主要性能 </vt:lpstr>
      <vt:lpstr>（1）吞吐率（TP, Thoughput Rate） </vt:lpstr>
      <vt:lpstr>（1）吞吐率（TP, Thoughput Rate） </vt:lpstr>
      <vt:lpstr>PowerPoint 演示文稿</vt:lpstr>
      <vt:lpstr>方法1：将瓶颈子过程再细分。</vt:lpstr>
      <vt:lpstr>PowerPoint 演示文稿</vt:lpstr>
      <vt:lpstr>PowerPoint 演示文稿</vt:lpstr>
      <vt:lpstr>（1）吞吐率（TP, Thoughput Rate） </vt:lpstr>
      <vt:lpstr>PowerPoint 演示文稿</vt:lpstr>
      <vt:lpstr>PowerPoint 演示文稿</vt:lpstr>
      <vt:lpstr>（2）加速比（Speed Ratio） </vt:lpstr>
      <vt:lpstr>PowerPoint 演示文稿</vt:lpstr>
      <vt:lpstr>PowerPoint 演示文稿</vt:lpstr>
      <vt:lpstr>PowerPoint 演示文稿</vt:lpstr>
      <vt:lpstr>（3）效率（Efficiency）</vt:lpstr>
      <vt:lpstr>（3）效率（Efficiency）</vt:lpstr>
      <vt:lpstr>PowerPoint 演示文稿</vt:lpstr>
      <vt:lpstr>举例:（静态多功能流水线）</vt:lpstr>
      <vt:lpstr>PowerPoint 演示文稿</vt:lpstr>
      <vt:lpstr>PowerPoint 演示文稿</vt:lpstr>
      <vt:lpstr>PowerPoint 演示文稿</vt:lpstr>
      <vt:lpstr>PowerPoint 演示文稿</vt:lpstr>
      <vt:lpstr>例题</vt:lpstr>
      <vt:lpstr>PowerPoint 演示文稿</vt:lpstr>
      <vt:lpstr>PowerPoint 演示文稿</vt:lpstr>
      <vt:lpstr>PowerPoint 演示文稿</vt:lpstr>
      <vt:lpstr>主要内容</vt:lpstr>
      <vt:lpstr>5.2.3 流水机器的相关处理和控制机构 </vt:lpstr>
      <vt:lpstr>局部相关与全局相关</vt:lpstr>
      <vt:lpstr>(1) 局部性相关的处理</vt:lpstr>
      <vt:lpstr>(2) 全局性相关的处理</vt:lpstr>
      <vt:lpstr>① 猜测法</vt:lpstr>
      <vt:lpstr>(2) 全局性相关的处理</vt:lpstr>
      <vt:lpstr>(3) 流水机器的中断处理</vt:lpstr>
      <vt:lpstr>（4）流水线调度--非线性流水线 </vt:lpstr>
      <vt:lpstr>（4）流水线调度--非线性流水线 </vt:lpstr>
      <vt:lpstr>非线性流水线的表示</vt:lpstr>
      <vt:lpstr>非线性流水线的表示</vt:lpstr>
      <vt:lpstr>非线性流水线的表示</vt:lpstr>
      <vt:lpstr>非线性流水线的冲突</vt:lpstr>
      <vt:lpstr>非线性流水线的冲突</vt:lpstr>
      <vt:lpstr>非线性流水线的冲突</vt:lpstr>
      <vt:lpstr>非线性流水线的冲突</vt:lpstr>
      <vt:lpstr>非线性流水线的冲突</vt:lpstr>
      <vt:lpstr>非线性流水线的冲突</vt:lpstr>
      <vt:lpstr>非线性流水线的冲突</vt:lpstr>
      <vt:lpstr>非线性流水线的冲突</vt:lpstr>
      <vt:lpstr>非线性流水线的冲突</vt:lpstr>
      <vt:lpstr>非线性流水线的冲突</vt:lpstr>
      <vt:lpstr>非线性流水线的冲突</vt:lpstr>
      <vt:lpstr>非线性流水线的冲突</vt:lpstr>
      <vt:lpstr>非线性流水线的冲突</vt:lpstr>
      <vt:lpstr>非线性流水线的冲突</vt:lpstr>
      <vt:lpstr>非线性流水线的冲突</vt:lpstr>
      <vt:lpstr>非线性流水线的冲突</vt:lpstr>
      <vt:lpstr>(1)非线性流水线的调度——禁止表</vt:lpstr>
      <vt:lpstr>(1)非线性流水线的调度——禁止表</vt:lpstr>
      <vt:lpstr>(2)非线性流水线的调度——冲突向量</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非线性流水线的无冲突调度方法</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Guilddesign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040TGp_time_mono</dc:title>
  <dc:creator>ThemeGallery</dc:creator>
  <cp:lastModifiedBy>申林山</cp:lastModifiedBy>
  <cp:revision>1904</cp:revision>
  <dcterms:created xsi:type="dcterms:W3CDTF">2003-08-21T08:11:00Z</dcterms:created>
  <dcterms:modified xsi:type="dcterms:W3CDTF">2022-04-06T00:27:54Z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20C6CD91FFCE48FDBB7D375CA1A8FE18</vt:lpwstr>
  </property>
  <property fmtid="{D5CDD505-2E9C-101B-9397-08002B2CF9AE}" pid="3" name="KSOProductBuildVer">
    <vt:lpwstr>2052-11.1.0.11365</vt:lpwstr>
  </property>
</Properties>
</file>